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93" r:id="rId2"/>
    <p:sldId id="294" r:id="rId3"/>
    <p:sldId id="295" r:id="rId4"/>
    <p:sldId id="296" r:id="rId5"/>
    <p:sldId id="290" r:id="rId6"/>
    <p:sldId id="260" r:id="rId7"/>
    <p:sldId id="264" r:id="rId8"/>
    <p:sldId id="266" r:id="rId9"/>
    <p:sldId id="268" r:id="rId10"/>
    <p:sldId id="256" r:id="rId11"/>
    <p:sldId id="297" r:id="rId12"/>
    <p:sldId id="269" r:id="rId13"/>
    <p:sldId id="270" r:id="rId14"/>
    <p:sldId id="271" r:id="rId15"/>
    <p:sldId id="280" r:id="rId16"/>
    <p:sldId id="281" r:id="rId17"/>
    <p:sldId id="282" r:id="rId18"/>
    <p:sldId id="279"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7"/>
    <p:restoredTop sz="94795"/>
  </p:normalViewPr>
  <p:slideViewPr>
    <p:cSldViewPr snapToGrid="0">
      <p:cViewPr varScale="1">
        <p:scale>
          <a:sx n="120" d="100"/>
          <a:sy n="120" d="100"/>
        </p:scale>
        <p:origin x="1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80E52-C371-284A-919B-7E5146BEB783}" type="datetimeFigureOut">
              <a:rPr lang="en-US" smtClean="0"/>
              <a:t>6/3/25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32832C-A4E4-A342-A097-FFE3F191215E}" type="slidenum">
              <a:rPr lang="en-US" smtClean="0"/>
              <a:t>‹#›</a:t>
            </a:fld>
            <a:endParaRPr lang="en-US"/>
          </a:p>
        </p:txBody>
      </p:sp>
    </p:spTree>
    <p:extLst>
      <p:ext uri="{BB962C8B-B14F-4D97-AF65-F5344CB8AC3E}">
        <p14:creationId xmlns:p14="http://schemas.microsoft.com/office/powerpoint/2010/main" val="2874937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14A6-5138-E66F-3C26-4C15620EA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5885F-5539-1AE0-ECE3-3B3F8F0C8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7BBDA-7954-9269-0507-4A9DE4C2C8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8C12A1-73B8-ABC8-229E-5DC149B8D8CB}"/>
              </a:ext>
            </a:extLst>
          </p:cNvPr>
          <p:cNvSpPr>
            <a:spLocks noGrp="1"/>
          </p:cNvSpPr>
          <p:nvPr>
            <p:ph type="sldNum" sz="quarter" idx="5"/>
          </p:nvPr>
        </p:nvSpPr>
        <p:spPr/>
        <p:txBody>
          <a:bodyPr/>
          <a:lstStyle/>
          <a:p>
            <a:fld id="{8C32832C-A4E4-A342-A097-FFE3F191215E}" type="slidenum">
              <a:rPr lang="en-US" smtClean="0"/>
              <a:t>3</a:t>
            </a:fld>
            <a:endParaRPr lang="en-US"/>
          </a:p>
        </p:txBody>
      </p:sp>
    </p:spTree>
    <p:extLst>
      <p:ext uri="{BB962C8B-B14F-4D97-AF65-F5344CB8AC3E}">
        <p14:creationId xmlns:p14="http://schemas.microsoft.com/office/powerpoint/2010/main" val="324022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B9381-805B-32C2-FADF-AECB27C62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006F8-981F-A624-9D30-15AB8E54A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2157A-D596-A2E1-E6CA-6316834BDA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D1D963-8DC7-7876-0641-3573AF3D292D}"/>
              </a:ext>
            </a:extLst>
          </p:cNvPr>
          <p:cNvSpPr>
            <a:spLocks noGrp="1"/>
          </p:cNvSpPr>
          <p:nvPr>
            <p:ph type="sldNum" sz="quarter" idx="5"/>
          </p:nvPr>
        </p:nvSpPr>
        <p:spPr/>
        <p:txBody>
          <a:bodyPr/>
          <a:lstStyle/>
          <a:p>
            <a:fld id="{8C32832C-A4E4-A342-A097-FFE3F191215E}" type="slidenum">
              <a:rPr lang="en-US" smtClean="0"/>
              <a:t>5</a:t>
            </a:fld>
            <a:endParaRPr lang="en-US"/>
          </a:p>
        </p:txBody>
      </p:sp>
    </p:spTree>
    <p:extLst>
      <p:ext uri="{BB962C8B-B14F-4D97-AF65-F5344CB8AC3E}">
        <p14:creationId xmlns:p14="http://schemas.microsoft.com/office/powerpoint/2010/main" val="2960900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32832C-A4E4-A342-A097-FFE3F191215E}" type="slidenum">
              <a:rPr lang="en-US" smtClean="0"/>
              <a:t>18</a:t>
            </a:fld>
            <a:endParaRPr lang="en-US"/>
          </a:p>
        </p:txBody>
      </p:sp>
    </p:spTree>
    <p:extLst>
      <p:ext uri="{BB962C8B-B14F-4D97-AF65-F5344CB8AC3E}">
        <p14:creationId xmlns:p14="http://schemas.microsoft.com/office/powerpoint/2010/main" val="326006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32832C-A4E4-A342-A097-FFE3F191215E}" type="slidenum">
              <a:rPr lang="en-US" smtClean="0"/>
              <a:t>19</a:t>
            </a:fld>
            <a:endParaRPr lang="en-US"/>
          </a:p>
        </p:txBody>
      </p:sp>
    </p:spTree>
    <p:extLst>
      <p:ext uri="{BB962C8B-B14F-4D97-AF65-F5344CB8AC3E}">
        <p14:creationId xmlns:p14="http://schemas.microsoft.com/office/powerpoint/2010/main" val="49253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AC09-CCB0-74F4-A98E-96BBC72C99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4DAACF-CF75-81DC-D257-8D9AFBAD6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8C14F2-3960-12A2-3F7E-0D9AFEC2F35D}"/>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5" name="Footer Placeholder 4">
            <a:extLst>
              <a:ext uri="{FF2B5EF4-FFF2-40B4-BE49-F238E27FC236}">
                <a16:creationId xmlns:a16="http://schemas.microsoft.com/office/drawing/2014/main" id="{A6CD81A2-58B0-C235-D638-B49669E85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19AD9-CF3B-9E54-2939-9C7A84D5BB12}"/>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2565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DA91-38DF-0562-1BEE-455248FFC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DA8566-03B2-F9F9-1981-56B87DC7B8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5E576-530F-96BA-1D8B-BC7421109ABE}"/>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5" name="Footer Placeholder 4">
            <a:extLst>
              <a:ext uri="{FF2B5EF4-FFF2-40B4-BE49-F238E27FC236}">
                <a16:creationId xmlns:a16="http://schemas.microsoft.com/office/drawing/2014/main" id="{E12509D1-711C-49F7-4368-6F6E44866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AB9A-CC2D-CEE8-7F5B-D3C9AB7FDDD5}"/>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53397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B7E6-2278-1D01-4BD3-FBE09E381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E46B48-EDAB-3E52-6E4D-396CC0AD79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FF843-FC2A-3EB3-5EA5-EF62895418C0}"/>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5" name="Footer Placeholder 4">
            <a:extLst>
              <a:ext uri="{FF2B5EF4-FFF2-40B4-BE49-F238E27FC236}">
                <a16:creationId xmlns:a16="http://schemas.microsoft.com/office/drawing/2014/main" id="{D94A0672-6E7D-9983-2849-B2C17946F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E9AAB-F2B8-A54B-2703-C0E1AD9586A3}"/>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140972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C3FC-3354-076F-4DDA-523F7A21FC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72902-B96E-79DD-425C-869DB5FB1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8FEE9-4393-5825-075F-8B822D5A85D6}"/>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5" name="Footer Placeholder 4">
            <a:extLst>
              <a:ext uri="{FF2B5EF4-FFF2-40B4-BE49-F238E27FC236}">
                <a16:creationId xmlns:a16="http://schemas.microsoft.com/office/drawing/2014/main" id="{5BCB29F4-0478-441A-C21D-6D9D3ED6B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215FC-3ED0-F2FE-1F7A-E4D534F20ECD}"/>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1012064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8E4C-9BB8-1777-C913-DA0AF0D6FF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222314-433F-B8F8-DB1A-5905B33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281612-1E79-97EA-8BEC-A15DD59BCEB1}"/>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5" name="Footer Placeholder 4">
            <a:extLst>
              <a:ext uri="{FF2B5EF4-FFF2-40B4-BE49-F238E27FC236}">
                <a16:creationId xmlns:a16="http://schemas.microsoft.com/office/drawing/2014/main" id="{DEE19ED7-5486-6C20-80A8-072E8F970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A06D-970D-F7DD-66E2-5F966E9AB5F3}"/>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363064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8E6A-9308-E458-5C2E-6763F4287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06E20-61FA-F7B6-CA8A-8C7EB81220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F44434-23CB-3602-BC4E-10A4039CE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999A1D-05DB-EC7B-6E14-EAB0F53FCC38}"/>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6" name="Footer Placeholder 5">
            <a:extLst>
              <a:ext uri="{FF2B5EF4-FFF2-40B4-BE49-F238E27FC236}">
                <a16:creationId xmlns:a16="http://schemas.microsoft.com/office/drawing/2014/main" id="{7E4AD65C-69E7-C6B6-3DEA-1B5E7A800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A5AAB-0DA9-D908-8CCA-D4537F12B249}"/>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25233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80D8-192F-5557-879B-603E7CEB62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07B93-B986-D0E0-5255-ADE2497EF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CD066A-22B9-D159-D207-46190F93B2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5F2A33-9AC4-9438-CCCA-8F69E5864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84439D-0BDF-B79F-53F2-C379D57151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A6E8E0-72E6-BFFA-2599-E3101FA3D65E}"/>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8" name="Footer Placeholder 7">
            <a:extLst>
              <a:ext uri="{FF2B5EF4-FFF2-40B4-BE49-F238E27FC236}">
                <a16:creationId xmlns:a16="http://schemas.microsoft.com/office/drawing/2014/main" id="{2E8E7570-E812-5F2C-A8A2-C698081B53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96A3BE-D0FE-125A-AD13-F71893178D48}"/>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143778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A7AF-89B8-C4E4-F626-CECC430BD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7B5635-172A-9E6D-C9E6-D16EEF897DF3}"/>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4" name="Footer Placeholder 3">
            <a:extLst>
              <a:ext uri="{FF2B5EF4-FFF2-40B4-BE49-F238E27FC236}">
                <a16:creationId xmlns:a16="http://schemas.microsoft.com/office/drawing/2014/main" id="{B5E76B07-0C71-19D1-E788-7C6C6AD25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511239-C4B5-0700-1EF6-6D4E012CAAB4}"/>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2927407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FD7365-58BD-F026-3FF2-AAE77E0F128F}"/>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3" name="Footer Placeholder 2">
            <a:extLst>
              <a:ext uri="{FF2B5EF4-FFF2-40B4-BE49-F238E27FC236}">
                <a16:creationId xmlns:a16="http://schemas.microsoft.com/office/drawing/2014/main" id="{484F0D4B-5713-FDCA-D2BB-8E1D265B2E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79082-CE36-876C-EAC6-3D1E5DC1D6F1}"/>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118156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D662-8540-8A11-B268-E2DD46C9A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219B7C-A7A1-368F-0AE2-F419006D8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E9D59-F7D5-0BCC-43F6-2D135C930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D8024-A133-A1B0-86E2-274DD5780359}"/>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6" name="Footer Placeholder 5">
            <a:extLst>
              <a:ext uri="{FF2B5EF4-FFF2-40B4-BE49-F238E27FC236}">
                <a16:creationId xmlns:a16="http://schemas.microsoft.com/office/drawing/2014/main" id="{D22B2D29-E542-79E9-1DDC-0D14DD19B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9229B-F162-E621-636D-5BEA85E20443}"/>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1193831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2D99-1140-5533-2AAE-ACD971269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81B0F-875B-9924-20C8-1B42BA6E5A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29AB3E-6E6E-DDA9-CAC3-D9AD89E16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A9D2B-4A7B-7163-463D-9EA0FCBC6A2E}"/>
              </a:ext>
            </a:extLst>
          </p:cNvPr>
          <p:cNvSpPr>
            <a:spLocks noGrp="1"/>
          </p:cNvSpPr>
          <p:nvPr>
            <p:ph type="dt" sz="half" idx="10"/>
          </p:nvPr>
        </p:nvSpPr>
        <p:spPr/>
        <p:txBody>
          <a:bodyPr/>
          <a:lstStyle/>
          <a:p>
            <a:fld id="{4F8ED2D7-776C-B444-BE62-628113709AAD}" type="datetimeFigureOut">
              <a:rPr lang="en-US" smtClean="0"/>
              <a:t>6/3/25</a:t>
            </a:fld>
            <a:endParaRPr lang="en-US"/>
          </a:p>
        </p:txBody>
      </p:sp>
      <p:sp>
        <p:nvSpPr>
          <p:cNvPr id="6" name="Footer Placeholder 5">
            <a:extLst>
              <a:ext uri="{FF2B5EF4-FFF2-40B4-BE49-F238E27FC236}">
                <a16:creationId xmlns:a16="http://schemas.microsoft.com/office/drawing/2014/main" id="{7C9DD8C4-DC14-018B-5D39-0D9EF839C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C38D98-2159-FF77-1785-5668DE13388B}"/>
              </a:ext>
            </a:extLst>
          </p:cNvPr>
          <p:cNvSpPr>
            <a:spLocks noGrp="1"/>
          </p:cNvSpPr>
          <p:nvPr>
            <p:ph type="sldNum" sz="quarter" idx="12"/>
          </p:nvPr>
        </p:nvSpPr>
        <p:spPr/>
        <p:txBody>
          <a:bodyPr/>
          <a:lstStyle/>
          <a:p>
            <a:fld id="{21BB7779-03F0-2443-9F6C-BFE451AE3245}" type="slidenum">
              <a:rPr lang="en-US" smtClean="0"/>
              <a:t>‹#›</a:t>
            </a:fld>
            <a:endParaRPr lang="en-US"/>
          </a:p>
        </p:txBody>
      </p:sp>
    </p:spTree>
    <p:extLst>
      <p:ext uri="{BB962C8B-B14F-4D97-AF65-F5344CB8AC3E}">
        <p14:creationId xmlns:p14="http://schemas.microsoft.com/office/powerpoint/2010/main" val="1675409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CA13F6-7149-2A9A-5F00-3F7094264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7AB54-07C4-FBE1-8158-376B8EDF3F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FFA89-B1F4-11BE-0359-961E4911C5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8ED2D7-776C-B444-BE62-628113709AAD}" type="datetimeFigureOut">
              <a:rPr lang="en-US" smtClean="0"/>
              <a:t>6/3/25</a:t>
            </a:fld>
            <a:endParaRPr lang="en-US"/>
          </a:p>
        </p:txBody>
      </p:sp>
      <p:sp>
        <p:nvSpPr>
          <p:cNvPr id="5" name="Footer Placeholder 4">
            <a:extLst>
              <a:ext uri="{FF2B5EF4-FFF2-40B4-BE49-F238E27FC236}">
                <a16:creationId xmlns:a16="http://schemas.microsoft.com/office/drawing/2014/main" id="{6AF3C635-8E5D-D8B6-86BA-D1BED26FF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AFF84E3-F17D-1FD3-268E-3B663CB53F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BB7779-03F0-2443-9F6C-BFE451AE3245}" type="slidenum">
              <a:rPr lang="en-US" smtClean="0"/>
              <a:t>‹#›</a:t>
            </a:fld>
            <a:endParaRPr lang="en-US"/>
          </a:p>
        </p:txBody>
      </p:sp>
    </p:spTree>
    <p:extLst>
      <p:ext uri="{BB962C8B-B14F-4D97-AF65-F5344CB8AC3E}">
        <p14:creationId xmlns:p14="http://schemas.microsoft.com/office/powerpoint/2010/main" val="1247605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9.wdp"/><Relationship Id="rId3" Type="http://schemas.microsoft.com/office/2007/relationships/hdphoto" Target="../media/hdphoto5.wdp"/><Relationship Id="rId7" Type="http://schemas.openxmlformats.org/officeDocument/2006/relationships/image" Target="../media/image33.png"/><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8.wdp"/><Relationship Id="rId5" Type="http://schemas.microsoft.com/office/2007/relationships/hdphoto" Target="../media/hdphoto6.wdp"/><Relationship Id="rId15" Type="http://schemas.microsoft.com/office/2007/relationships/hdphoto" Target="../media/hdphoto10.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7.wdp"/><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5">
                <a:lumMod val="60000"/>
                <a:lumOff val="40000"/>
              </a:schemeClr>
            </a:gs>
            <a:gs pos="6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55BF45E-FB77-1155-4899-6839544969A4}"/>
            </a:ext>
          </a:extLst>
        </p:cNvPr>
        <p:cNvGrpSpPr/>
        <p:nvPr/>
      </p:nvGrpSpPr>
      <p:grpSpPr>
        <a:xfrm>
          <a:off x="0" y="0"/>
          <a:ext cx="0" cy="0"/>
          <a:chOff x="0" y="0"/>
          <a:chExt cx="0" cy="0"/>
        </a:xfrm>
      </p:grpSpPr>
      <p:sp>
        <p:nvSpPr>
          <p:cNvPr id="11" name="Freeform 10">
            <a:extLst>
              <a:ext uri="{FF2B5EF4-FFF2-40B4-BE49-F238E27FC236}">
                <a16:creationId xmlns:a16="http://schemas.microsoft.com/office/drawing/2014/main" id="{CB333E27-CFBA-307B-1D5E-5F5167848FC3}"/>
              </a:ext>
            </a:extLst>
          </p:cNvPr>
          <p:cNvSpPr/>
          <p:nvPr/>
        </p:nvSpPr>
        <p:spPr>
          <a:xfrm>
            <a:off x="1886262" y="0"/>
            <a:ext cx="10305738" cy="6858000"/>
          </a:xfrm>
          <a:custGeom>
            <a:avLst/>
            <a:gdLst>
              <a:gd name="connsiteX0" fmla="*/ 1715116 w 10305738"/>
              <a:gd name="connsiteY0" fmla="*/ 0 h 6858000"/>
              <a:gd name="connsiteX1" fmla="*/ 10305738 w 10305738"/>
              <a:gd name="connsiteY1" fmla="*/ 0 h 6858000"/>
              <a:gd name="connsiteX2" fmla="*/ 10305738 w 10305738"/>
              <a:gd name="connsiteY2" fmla="*/ 6858000 h 6858000"/>
              <a:gd name="connsiteX3" fmla="*/ 3416116 w 10305738"/>
              <a:gd name="connsiteY3" fmla="*/ 6858000 h 6858000"/>
              <a:gd name="connsiteX4" fmla="*/ 3412813 w 10305738"/>
              <a:gd name="connsiteY4" fmla="*/ 6796881 h 6858000"/>
              <a:gd name="connsiteX5" fmla="*/ 2888938 w 10305738"/>
              <a:gd name="connsiteY5" fmla="*/ 5664200 h 6858000"/>
              <a:gd name="connsiteX6" fmla="*/ 6038 w 10305738"/>
              <a:gd name="connsiteY6" fmla="*/ 4737100 h 6858000"/>
              <a:gd name="connsiteX7" fmla="*/ 2088838 w 10305738"/>
              <a:gd name="connsiteY7" fmla="*/ 3276600 h 6858000"/>
              <a:gd name="connsiteX8" fmla="*/ 590238 w 10305738"/>
              <a:gd name="connsiteY8" fmla="*/ 1536700 h 6858000"/>
              <a:gd name="connsiteX9" fmla="*/ 1517338 w 10305738"/>
              <a:gd name="connsiteY9" fmla="*/ 1257300 h 6858000"/>
              <a:gd name="connsiteX10" fmla="*/ 1722225 w 10305738"/>
              <a:gd name="connsiteY10" fmla="*/ 196466 h 6858000"/>
              <a:gd name="connsiteX11" fmla="*/ 1715116 w 1030573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05738" h="6858000">
                <a:moveTo>
                  <a:pt x="1715116" y="0"/>
                </a:moveTo>
                <a:lnTo>
                  <a:pt x="10305738" y="0"/>
                </a:lnTo>
                <a:lnTo>
                  <a:pt x="10305738" y="6858000"/>
                </a:lnTo>
                <a:lnTo>
                  <a:pt x="3416116" y="6858000"/>
                </a:lnTo>
                <a:lnTo>
                  <a:pt x="3412813" y="6796881"/>
                </a:lnTo>
                <a:cubicBezTo>
                  <a:pt x="3364130" y="6370108"/>
                  <a:pt x="3117538" y="5917142"/>
                  <a:pt x="2888938" y="5664200"/>
                </a:cubicBezTo>
                <a:cubicBezTo>
                  <a:pt x="2431738" y="5158317"/>
                  <a:pt x="139388" y="5135033"/>
                  <a:pt x="6038" y="4737100"/>
                </a:cubicBezTo>
                <a:cubicBezTo>
                  <a:pt x="-127312" y="4339167"/>
                  <a:pt x="1991471" y="3810000"/>
                  <a:pt x="2088838" y="3276600"/>
                </a:cubicBezTo>
                <a:cubicBezTo>
                  <a:pt x="2186205" y="2743200"/>
                  <a:pt x="685488" y="1873250"/>
                  <a:pt x="590238" y="1536700"/>
                </a:cubicBezTo>
                <a:cubicBezTo>
                  <a:pt x="494988" y="1200150"/>
                  <a:pt x="1345888" y="1581150"/>
                  <a:pt x="1517338" y="1257300"/>
                </a:cubicBezTo>
                <a:cubicBezTo>
                  <a:pt x="1624494" y="1054894"/>
                  <a:pt x="1717595" y="599480"/>
                  <a:pt x="1722225" y="196466"/>
                </a:cubicBezTo>
                <a:lnTo>
                  <a:pt x="1715116" y="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2" descr="Solar Panel Sub System | 7561950 ...">
            <a:extLst>
              <a:ext uri="{FF2B5EF4-FFF2-40B4-BE49-F238E27FC236}">
                <a16:creationId xmlns:a16="http://schemas.microsoft.com/office/drawing/2014/main" id="{72573BF9-6EF5-3A5C-8D05-9CB0E92ECE8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728" t="7377" r="10363" b="11202"/>
          <a:stretch>
            <a:fillRect/>
          </a:stretch>
        </p:blipFill>
        <p:spPr bwMode="auto">
          <a:xfrm>
            <a:off x="-79375" y="1688676"/>
            <a:ext cx="26162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Qoltec Hybrid Solar Inverter Off-Grid ...">
            <a:extLst>
              <a:ext uri="{FF2B5EF4-FFF2-40B4-BE49-F238E27FC236}">
                <a16:creationId xmlns:a16="http://schemas.microsoft.com/office/drawing/2014/main" id="{D2E437D7-BBB6-83BA-8683-C26050F6416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741621">
            <a:off x="-1571625" y="266065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Electric Meter (Digital, Dial ...">
            <a:extLst>
              <a:ext uri="{FF2B5EF4-FFF2-40B4-BE49-F238E27FC236}">
                <a16:creationId xmlns:a16="http://schemas.microsoft.com/office/drawing/2014/main" id="{00BECE35-CAF3-8161-ABA6-CA7E43409F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4407028"/>
            <a:ext cx="2450972" cy="24509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Electrical grid, power Station ...">
            <a:extLst>
              <a:ext uri="{FF2B5EF4-FFF2-40B4-BE49-F238E27FC236}">
                <a16:creationId xmlns:a16="http://schemas.microsoft.com/office/drawing/2014/main" id="{A4564227-E340-3798-D651-84633245D66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73472">
            <a:off x="-1421396" y="-33717"/>
            <a:ext cx="2550606" cy="2550606"/>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a:extLst>
              <a:ext uri="{FF2B5EF4-FFF2-40B4-BE49-F238E27FC236}">
                <a16:creationId xmlns:a16="http://schemas.microsoft.com/office/drawing/2014/main" id="{682714DF-E897-555F-92D2-99D7A76A0555}"/>
              </a:ext>
            </a:extLst>
          </p:cNvPr>
          <p:cNvSpPr/>
          <p:nvPr/>
        </p:nvSpPr>
        <p:spPr>
          <a:xfrm>
            <a:off x="0" y="0"/>
            <a:ext cx="5302378" cy="6858000"/>
          </a:xfrm>
          <a:custGeom>
            <a:avLst/>
            <a:gdLst>
              <a:gd name="connsiteX0" fmla="*/ 0 w 5302378"/>
              <a:gd name="connsiteY0" fmla="*/ 0 h 6858000"/>
              <a:gd name="connsiteX1" fmla="*/ 3601378 w 5302378"/>
              <a:gd name="connsiteY1" fmla="*/ 0 h 6858000"/>
              <a:gd name="connsiteX2" fmla="*/ 3608487 w 5302378"/>
              <a:gd name="connsiteY2" fmla="*/ 196466 h 6858000"/>
              <a:gd name="connsiteX3" fmla="*/ 3403600 w 5302378"/>
              <a:gd name="connsiteY3" fmla="*/ 1257300 h 6858000"/>
              <a:gd name="connsiteX4" fmla="*/ 2476500 w 5302378"/>
              <a:gd name="connsiteY4" fmla="*/ 1536700 h 6858000"/>
              <a:gd name="connsiteX5" fmla="*/ 3975100 w 5302378"/>
              <a:gd name="connsiteY5" fmla="*/ 3276600 h 6858000"/>
              <a:gd name="connsiteX6" fmla="*/ 1892300 w 5302378"/>
              <a:gd name="connsiteY6" fmla="*/ 4737100 h 6858000"/>
              <a:gd name="connsiteX7" fmla="*/ 4775200 w 5302378"/>
              <a:gd name="connsiteY7" fmla="*/ 5664200 h 6858000"/>
              <a:gd name="connsiteX8" fmla="*/ 5299075 w 5302378"/>
              <a:gd name="connsiteY8" fmla="*/ 6796881 h 6858000"/>
              <a:gd name="connsiteX9" fmla="*/ 5302378 w 5302378"/>
              <a:gd name="connsiteY9" fmla="*/ 6858000 h 6858000"/>
              <a:gd name="connsiteX10" fmla="*/ 0 w 5302378"/>
              <a:gd name="connsiteY10" fmla="*/ 6858000 h 6858000"/>
              <a:gd name="connsiteX11" fmla="*/ 0 w 530237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02378" h="6858000">
                <a:moveTo>
                  <a:pt x="0" y="0"/>
                </a:moveTo>
                <a:lnTo>
                  <a:pt x="3601378" y="0"/>
                </a:lnTo>
                <a:lnTo>
                  <a:pt x="3608487" y="196466"/>
                </a:lnTo>
                <a:cubicBezTo>
                  <a:pt x="3603857" y="599480"/>
                  <a:pt x="3510756" y="1054894"/>
                  <a:pt x="3403600" y="1257300"/>
                </a:cubicBezTo>
                <a:cubicBezTo>
                  <a:pt x="3232150" y="1581150"/>
                  <a:pt x="2381250" y="1200150"/>
                  <a:pt x="2476500" y="1536700"/>
                </a:cubicBezTo>
                <a:cubicBezTo>
                  <a:pt x="2571750" y="1873250"/>
                  <a:pt x="4072467" y="2743200"/>
                  <a:pt x="3975100" y="3276600"/>
                </a:cubicBezTo>
                <a:cubicBezTo>
                  <a:pt x="3877733" y="3810000"/>
                  <a:pt x="1758950" y="4339167"/>
                  <a:pt x="1892300" y="4737100"/>
                </a:cubicBezTo>
                <a:cubicBezTo>
                  <a:pt x="2025650" y="5135033"/>
                  <a:pt x="4318000" y="5158317"/>
                  <a:pt x="4775200" y="5664200"/>
                </a:cubicBezTo>
                <a:cubicBezTo>
                  <a:pt x="5003800" y="5917142"/>
                  <a:pt x="5250392" y="6370108"/>
                  <a:pt x="5299075" y="6796881"/>
                </a:cubicBezTo>
                <a:lnTo>
                  <a:pt x="5302378" y="6858000"/>
                </a:lnTo>
                <a:lnTo>
                  <a:pt x="0" y="6858000"/>
                </a:lnTo>
                <a:lnTo>
                  <a:pt x="0" y="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E4E8E58D-8F46-8E5B-D116-A294704208A5}"/>
              </a:ext>
            </a:extLst>
          </p:cNvPr>
          <p:cNvSpPr txBox="1"/>
          <p:nvPr/>
        </p:nvSpPr>
        <p:spPr>
          <a:xfrm>
            <a:off x="1022350" y="2242741"/>
            <a:ext cx="10674350" cy="1846659"/>
          </a:xfrm>
          <a:prstGeom prst="rect">
            <a:avLst/>
          </a:prstGeom>
          <a:noFill/>
        </p:spPr>
        <p:txBody>
          <a:bodyPr wrap="square" rtlCol="0">
            <a:spAutoFit/>
          </a:bodyPr>
          <a:lstStyle/>
          <a:p>
            <a:pPr algn="ctr"/>
            <a:r>
              <a:rPr lang="en-US" sz="3600" b="1" dirty="0">
                <a:solidFill>
                  <a:schemeClr val="bg1"/>
                </a:solidFill>
                <a:latin typeface="Biome" panose="020B0503030204020804" pitchFamily="34" charset="0"/>
                <a:ea typeface="ADLaM Display" panose="02010000000000000000" pitchFamily="2" charset="77"/>
                <a:cs typeface="Biome" panose="020B0503030204020804" pitchFamily="34" charset="0"/>
              </a:rPr>
              <a:t>A Novel Evaluation Framework for Selecting the Best Solar Farm Locations: </a:t>
            </a:r>
          </a:p>
          <a:p>
            <a:pPr algn="ctr"/>
            <a:r>
              <a:rPr lang="en-US" sz="4200" b="1" dirty="0">
                <a:solidFill>
                  <a:srgbClr val="FF0000"/>
                </a:solidFill>
                <a:latin typeface="Biome" panose="020B0503030204020804" pitchFamily="34" charset="0"/>
                <a:ea typeface="ADLaM Display" panose="02010000000000000000" pitchFamily="2" charset="77"/>
                <a:cs typeface="Biome" panose="020B0503030204020804" pitchFamily="34" charset="0"/>
              </a:rPr>
              <a:t>A Case Study of Lithuania and Poland</a:t>
            </a:r>
          </a:p>
        </p:txBody>
      </p:sp>
    </p:spTree>
    <p:extLst>
      <p:ext uri="{BB962C8B-B14F-4D97-AF65-F5344CB8AC3E}">
        <p14:creationId xmlns:p14="http://schemas.microsoft.com/office/powerpoint/2010/main" val="369436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7065605-F0F9-EE30-FB27-A840D9500067}"/>
              </a:ext>
            </a:extLst>
          </p:cNvPr>
          <p:cNvGrpSpPr/>
          <p:nvPr/>
        </p:nvGrpSpPr>
        <p:grpSpPr>
          <a:xfrm>
            <a:off x="7532523" y="931099"/>
            <a:ext cx="4193312" cy="3977077"/>
            <a:chOff x="1140687" y="711835"/>
            <a:chExt cx="5819697" cy="5483644"/>
          </a:xfrm>
          <a:solidFill>
            <a:srgbClr val="FF0000"/>
          </a:solidFill>
        </p:grpSpPr>
        <p:sp>
          <p:nvSpPr>
            <p:cNvPr id="8" name="Freeform 7">
              <a:extLst>
                <a:ext uri="{FF2B5EF4-FFF2-40B4-BE49-F238E27FC236}">
                  <a16:creationId xmlns:a16="http://schemas.microsoft.com/office/drawing/2014/main" id="{4688D2AF-3758-F9E5-0934-359574D96B0D}"/>
                </a:ext>
              </a:extLst>
            </p:cNvPr>
            <p:cNvSpPr/>
            <p:nvPr/>
          </p:nvSpPr>
          <p:spPr>
            <a:xfrm>
              <a:off x="1547407" y="3651101"/>
              <a:ext cx="1728345" cy="1566810"/>
            </a:xfrm>
            <a:custGeom>
              <a:avLst/>
              <a:gdLst>
                <a:gd name="connsiteX0" fmla="*/ 87107 w 1728344"/>
                <a:gd name="connsiteY0" fmla="*/ 409721 h 1566809"/>
                <a:gd name="connsiteX1" fmla="*/ 109549 w 1728344"/>
                <a:gd name="connsiteY1" fmla="*/ 410387 h 1566809"/>
                <a:gd name="connsiteX2" fmla="*/ 112307 w 1728344"/>
                <a:gd name="connsiteY2" fmla="*/ 382907 h 1566809"/>
                <a:gd name="connsiteX3" fmla="*/ 146541 w 1728344"/>
                <a:gd name="connsiteY3" fmla="*/ 379104 h 1566809"/>
                <a:gd name="connsiteX4" fmla="*/ 154243 w 1728344"/>
                <a:gd name="connsiteY4" fmla="*/ 351053 h 1566809"/>
                <a:gd name="connsiteX5" fmla="*/ 210825 w 1728344"/>
                <a:gd name="connsiteY5" fmla="*/ 316918 h 1566809"/>
                <a:gd name="connsiteX6" fmla="*/ 296030 w 1728344"/>
                <a:gd name="connsiteY6" fmla="*/ 367978 h 1566809"/>
                <a:gd name="connsiteX7" fmla="*/ 302306 w 1728344"/>
                <a:gd name="connsiteY7" fmla="*/ 311308 h 1566809"/>
                <a:gd name="connsiteX8" fmla="*/ 323512 w 1728344"/>
                <a:gd name="connsiteY8" fmla="*/ 311878 h 1566809"/>
                <a:gd name="connsiteX9" fmla="*/ 317236 w 1728344"/>
                <a:gd name="connsiteY9" fmla="*/ 282592 h 1566809"/>
                <a:gd name="connsiteX10" fmla="*/ 333212 w 1728344"/>
                <a:gd name="connsiteY10" fmla="*/ 256064 h 1566809"/>
                <a:gd name="connsiteX11" fmla="*/ 383802 w 1728344"/>
                <a:gd name="connsiteY11" fmla="*/ 271372 h 1566809"/>
                <a:gd name="connsiteX12" fmla="*/ 386940 w 1728344"/>
                <a:gd name="connsiteY12" fmla="*/ 258631 h 1566809"/>
                <a:gd name="connsiteX13" fmla="*/ 447515 w 1728344"/>
                <a:gd name="connsiteY13" fmla="*/ 312069 h 1566809"/>
                <a:gd name="connsiteX14" fmla="*/ 451509 w 1728344"/>
                <a:gd name="connsiteY14" fmla="*/ 333653 h 1566809"/>
                <a:gd name="connsiteX15" fmla="*/ 516554 w 1728344"/>
                <a:gd name="connsiteY15" fmla="*/ 267379 h 1566809"/>
                <a:gd name="connsiteX16" fmla="*/ 519026 w 1728344"/>
                <a:gd name="connsiteY16" fmla="*/ 234099 h 1566809"/>
                <a:gd name="connsiteX17" fmla="*/ 579982 w 1728344"/>
                <a:gd name="connsiteY17" fmla="*/ 215367 h 1566809"/>
                <a:gd name="connsiteX18" fmla="*/ 599667 w 1728344"/>
                <a:gd name="connsiteY18" fmla="*/ 136257 h 1566809"/>
                <a:gd name="connsiteX19" fmla="*/ 578461 w 1728344"/>
                <a:gd name="connsiteY19" fmla="*/ 125702 h 1566809"/>
                <a:gd name="connsiteX20" fmla="*/ 606609 w 1728344"/>
                <a:gd name="connsiteY20" fmla="*/ 105449 h 1566809"/>
                <a:gd name="connsiteX21" fmla="*/ 607845 w 1728344"/>
                <a:gd name="connsiteY21" fmla="*/ 77019 h 1566809"/>
                <a:gd name="connsiteX22" fmla="*/ 671653 w 1728344"/>
                <a:gd name="connsiteY22" fmla="*/ 55054 h 1566809"/>
                <a:gd name="connsiteX23" fmla="*/ 664426 w 1728344"/>
                <a:gd name="connsiteY23" fmla="*/ 33089 h 1566809"/>
                <a:gd name="connsiteX24" fmla="*/ 688010 w 1728344"/>
                <a:gd name="connsiteY24" fmla="*/ 26148 h 1566809"/>
                <a:gd name="connsiteX25" fmla="*/ 663951 w 1728344"/>
                <a:gd name="connsiteY25" fmla="*/ 14738 h 1566809"/>
                <a:gd name="connsiteX26" fmla="*/ 675552 w 1728344"/>
                <a:gd name="connsiteY26" fmla="*/ 0 h 1566809"/>
                <a:gd name="connsiteX27" fmla="*/ 700942 w 1728344"/>
                <a:gd name="connsiteY27" fmla="*/ 761 h 1566809"/>
                <a:gd name="connsiteX28" fmla="*/ 704366 w 1728344"/>
                <a:gd name="connsiteY28" fmla="*/ 21014 h 1566809"/>
                <a:gd name="connsiteX29" fmla="*/ 760186 w 1728344"/>
                <a:gd name="connsiteY29" fmla="*/ 42123 h 1566809"/>
                <a:gd name="connsiteX30" fmla="*/ 785767 w 1728344"/>
                <a:gd name="connsiteY30" fmla="*/ 36988 h 1566809"/>
                <a:gd name="connsiteX31" fmla="*/ 776638 w 1728344"/>
                <a:gd name="connsiteY31" fmla="*/ 86813 h 1566809"/>
                <a:gd name="connsiteX32" fmla="*/ 808209 w 1728344"/>
                <a:gd name="connsiteY32" fmla="*/ 84816 h 1566809"/>
                <a:gd name="connsiteX33" fmla="*/ 841397 w 1728344"/>
                <a:gd name="connsiteY33" fmla="*/ 132453 h 1566809"/>
                <a:gd name="connsiteX34" fmla="*/ 897028 w 1728344"/>
                <a:gd name="connsiteY34" fmla="*/ 80822 h 1566809"/>
                <a:gd name="connsiteX35" fmla="*/ 902923 w 1728344"/>
                <a:gd name="connsiteY35" fmla="*/ 43359 h 1566809"/>
                <a:gd name="connsiteX36" fmla="*/ 927268 w 1728344"/>
                <a:gd name="connsiteY36" fmla="*/ 18351 h 1566809"/>
                <a:gd name="connsiteX37" fmla="*/ 927268 w 1728344"/>
                <a:gd name="connsiteY37" fmla="*/ 18351 h 1566809"/>
                <a:gd name="connsiteX38" fmla="*/ 1000776 w 1728344"/>
                <a:gd name="connsiteY38" fmla="*/ 19112 h 1566809"/>
                <a:gd name="connsiteX39" fmla="*/ 1046992 w 1728344"/>
                <a:gd name="connsiteY39" fmla="*/ 50680 h 1566809"/>
                <a:gd name="connsiteX40" fmla="*/ 1067913 w 1728344"/>
                <a:gd name="connsiteY40" fmla="*/ 90806 h 1566809"/>
                <a:gd name="connsiteX41" fmla="*/ 1053743 w 1728344"/>
                <a:gd name="connsiteY41" fmla="*/ 135211 h 1566809"/>
                <a:gd name="connsiteX42" fmla="*/ 1128203 w 1728344"/>
                <a:gd name="connsiteY42" fmla="*/ 147096 h 1566809"/>
                <a:gd name="connsiteX43" fmla="*/ 1146271 w 1728344"/>
                <a:gd name="connsiteY43" fmla="*/ 190455 h 1566809"/>
                <a:gd name="connsiteX44" fmla="*/ 1242316 w 1728344"/>
                <a:gd name="connsiteY44" fmla="*/ 241611 h 1566809"/>
                <a:gd name="connsiteX45" fmla="*/ 1298612 w 1728344"/>
                <a:gd name="connsiteY45" fmla="*/ 241135 h 1566809"/>
                <a:gd name="connsiteX46" fmla="*/ 1301180 w 1728344"/>
                <a:gd name="connsiteY46" fmla="*/ 221833 h 1566809"/>
                <a:gd name="connsiteX47" fmla="*/ 1326285 w 1728344"/>
                <a:gd name="connsiteY47" fmla="*/ 213561 h 1566809"/>
                <a:gd name="connsiteX48" fmla="*/ 1382486 w 1728344"/>
                <a:gd name="connsiteY48" fmla="*/ 221072 h 1566809"/>
                <a:gd name="connsiteX49" fmla="*/ 1388952 w 1728344"/>
                <a:gd name="connsiteY49" fmla="*/ 163261 h 1566809"/>
                <a:gd name="connsiteX50" fmla="*/ 1436690 w 1728344"/>
                <a:gd name="connsiteY50" fmla="*/ 147667 h 1566809"/>
                <a:gd name="connsiteX51" fmla="*/ 1535683 w 1728344"/>
                <a:gd name="connsiteY51" fmla="*/ 166399 h 1566809"/>
                <a:gd name="connsiteX52" fmla="*/ 1586559 w 1728344"/>
                <a:gd name="connsiteY52" fmla="*/ 205764 h 1566809"/>
                <a:gd name="connsiteX53" fmla="*/ 1586559 w 1728344"/>
                <a:gd name="connsiteY53" fmla="*/ 205764 h 1566809"/>
                <a:gd name="connsiteX54" fmla="*/ 1586559 w 1728344"/>
                <a:gd name="connsiteY54" fmla="*/ 213371 h 1566809"/>
                <a:gd name="connsiteX55" fmla="*/ 1586559 w 1728344"/>
                <a:gd name="connsiteY55" fmla="*/ 213371 h 1566809"/>
                <a:gd name="connsiteX56" fmla="*/ 1600252 w 1728344"/>
                <a:gd name="connsiteY56" fmla="*/ 248267 h 1566809"/>
                <a:gd name="connsiteX57" fmla="*/ 1560978 w 1728344"/>
                <a:gd name="connsiteY57" fmla="*/ 278884 h 1566809"/>
                <a:gd name="connsiteX58" fmla="*/ 1581709 w 1728344"/>
                <a:gd name="connsiteY58" fmla="*/ 373113 h 1566809"/>
                <a:gd name="connsiteX59" fmla="*/ 1695252 w 1728344"/>
                <a:gd name="connsiteY59" fmla="*/ 363224 h 1566809"/>
                <a:gd name="connsiteX60" fmla="*/ 1678230 w 1728344"/>
                <a:gd name="connsiteY60" fmla="*/ 427312 h 1566809"/>
                <a:gd name="connsiteX61" fmla="*/ 1699341 w 1728344"/>
                <a:gd name="connsiteY61" fmla="*/ 438722 h 1566809"/>
                <a:gd name="connsiteX62" fmla="*/ 1697439 w 1728344"/>
                <a:gd name="connsiteY62" fmla="*/ 518973 h 1566809"/>
                <a:gd name="connsiteX63" fmla="*/ 1728345 w 1728344"/>
                <a:gd name="connsiteY63" fmla="*/ 569083 h 1566809"/>
                <a:gd name="connsiteX64" fmla="*/ 1728345 w 1728344"/>
                <a:gd name="connsiteY64" fmla="*/ 569083 h 1566809"/>
                <a:gd name="connsiteX65" fmla="*/ 1652269 w 1728344"/>
                <a:gd name="connsiteY65" fmla="*/ 597704 h 1566809"/>
                <a:gd name="connsiteX66" fmla="*/ 1616513 w 1728344"/>
                <a:gd name="connsiteY66" fmla="*/ 571365 h 1566809"/>
                <a:gd name="connsiteX67" fmla="*/ 1610808 w 1728344"/>
                <a:gd name="connsiteY67" fmla="*/ 591238 h 1566809"/>
                <a:gd name="connsiteX68" fmla="*/ 1580473 w 1728344"/>
                <a:gd name="connsiteY68" fmla="*/ 604360 h 1566809"/>
                <a:gd name="connsiteX69" fmla="*/ 1600918 w 1728344"/>
                <a:gd name="connsiteY69" fmla="*/ 670349 h 1566809"/>
                <a:gd name="connsiteX70" fmla="*/ 1565257 w 1728344"/>
                <a:gd name="connsiteY70" fmla="*/ 691172 h 1566809"/>
                <a:gd name="connsiteX71" fmla="*/ 1562595 w 1728344"/>
                <a:gd name="connsiteY71" fmla="*/ 734626 h 1566809"/>
                <a:gd name="connsiteX72" fmla="*/ 1577905 w 1728344"/>
                <a:gd name="connsiteY72" fmla="*/ 754404 h 1566809"/>
                <a:gd name="connsiteX73" fmla="*/ 1548521 w 1728344"/>
                <a:gd name="connsiteY73" fmla="*/ 757066 h 1566809"/>
                <a:gd name="connsiteX74" fmla="*/ 1561264 w 1728344"/>
                <a:gd name="connsiteY74" fmla="*/ 772660 h 1566809"/>
                <a:gd name="connsiteX75" fmla="*/ 1513526 w 1728344"/>
                <a:gd name="connsiteY75" fmla="*/ 776368 h 1566809"/>
                <a:gd name="connsiteX76" fmla="*/ 1511434 w 1728344"/>
                <a:gd name="connsiteY76" fmla="*/ 828950 h 1566809"/>
                <a:gd name="connsiteX77" fmla="*/ 1477295 w 1728344"/>
                <a:gd name="connsiteY77" fmla="*/ 814878 h 1566809"/>
                <a:gd name="connsiteX78" fmla="*/ 1468071 w 1728344"/>
                <a:gd name="connsiteY78" fmla="*/ 837888 h 1566809"/>
                <a:gd name="connsiteX79" fmla="*/ 1494127 w 1728344"/>
                <a:gd name="connsiteY79" fmla="*/ 848253 h 1566809"/>
                <a:gd name="connsiteX80" fmla="*/ 1486519 w 1728344"/>
                <a:gd name="connsiteY80" fmla="*/ 873355 h 1566809"/>
                <a:gd name="connsiteX81" fmla="*/ 1454187 w 1728344"/>
                <a:gd name="connsiteY81" fmla="*/ 884195 h 1566809"/>
                <a:gd name="connsiteX82" fmla="*/ 1465218 w 1728344"/>
                <a:gd name="connsiteY82" fmla="*/ 943433 h 1566809"/>
                <a:gd name="connsiteX83" fmla="*/ 1428892 w 1728344"/>
                <a:gd name="connsiteY83" fmla="*/ 934114 h 1566809"/>
                <a:gd name="connsiteX84" fmla="*/ 1411109 w 1728344"/>
                <a:gd name="connsiteY84" fmla="*/ 955413 h 1566809"/>
                <a:gd name="connsiteX85" fmla="*/ 1433171 w 1728344"/>
                <a:gd name="connsiteY85" fmla="*/ 979375 h 1566809"/>
                <a:gd name="connsiteX86" fmla="*/ 1392661 w 1728344"/>
                <a:gd name="connsiteY86" fmla="*/ 1008280 h 1566809"/>
                <a:gd name="connsiteX87" fmla="*/ 1413677 w 1728344"/>
                <a:gd name="connsiteY87" fmla="*/ 1029865 h 1566809"/>
                <a:gd name="connsiteX88" fmla="*/ 1400363 w 1728344"/>
                <a:gd name="connsiteY88" fmla="*/ 1037947 h 1566809"/>
                <a:gd name="connsiteX89" fmla="*/ 1405974 w 1728344"/>
                <a:gd name="connsiteY89" fmla="*/ 1094427 h 1566809"/>
                <a:gd name="connsiteX90" fmla="*/ 1333512 w 1728344"/>
                <a:gd name="connsiteY90" fmla="*/ 1105362 h 1566809"/>
                <a:gd name="connsiteX91" fmla="*/ 1300324 w 1728344"/>
                <a:gd name="connsiteY91" fmla="*/ 1164505 h 1566809"/>
                <a:gd name="connsiteX92" fmla="*/ 1292906 w 1728344"/>
                <a:gd name="connsiteY92" fmla="*/ 1233251 h 1566809"/>
                <a:gd name="connsiteX93" fmla="*/ 1235279 w 1728344"/>
                <a:gd name="connsiteY93" fmla="*/ 1218989 h 1566809"/>
                <a:gd name="connsiteX94" fmla="*/ 1235279 w 1728344"/>
                <a:gd name="connsiteY94" fmla="*/ 1218989 h 1566809"/>
                <a:gd name="connsiteX95" fmla="*/ 1232616 w 1728344"/>
                <a:gd name="connsiteY95" fmla="*/ 1220795 h 1566809"/>
                <a:gd name="connsiteX96" fmla="*/ 1232616 w 1728344"/>
                <a:gd name="connsiteY96" fmla="*/ 1220795 h 1566809"/>
                <a:gd name="connsiteX97" fmla="*/ 1211886 w 1728344"/>
                <a:gd name="connsiteY97" fmla="*/ 1251223 h 1566809"/>
                <a:gd name="connsiteX98" fmla="*/ 1211886 w 1728344"/>
                <a:gd name="connsiteY98" fmla="*/ 1251223 h 1566809"/>
                <a:gd name="connsiteX99" fmla="*/ 1182026 w 1728344"/>
                <a:gd name="connsiteY99" fmla="*/ 1287545 h 1566809"/>
                <a:gd name="connsiteX100" fmla="*/ 1211410 w 1728344"/>
                <a:gd name="connsiteY100" fmla="*/ 1304185 h 1566809"/>
                <a:gd name="connsiteX101" fmla="*/ 1233377 w 1728344"/>
                <a:gd name="connsiteY101" fmla="*/ 1371220 h 1566809"/>
                <a:gd name="connsiteX102" fmla="*/ 1265804 w 1728344"/>
                <a:gd name="connsiteY102" fmla="*/ 1383105 h 1566809"/>
                <a:gd name="connsiteX103" fmla="*/ 1280164 w 1728344"/>
                <a:gd name="connsiteY103" fmla="*/ 1449094 h 1566809"/>
                <a:gd name="connsiteX104" fmla="*/ 1263332 w 1728344"/>
                <a:gd name="connsiteY104" fmla="*/ 1460790 h 1566809"/>
                <a:gd name="connsiteX105" fmla="*/ 1250304 w 1728344"/>
                <a:gd name="connsiteY105" fmla="*/ 1435022 h 1566809"/>
                <a:gd name="connsiteX106" fmla="*/ 1237847 w 1728344"/>
                <a:gd name="connsiteY106" fmla="*/ 1455275 h 1566809"/>
                <a:gd name="connsiteX107" fmla="*/ 1205419 w 1728344"/>
                <a:gd name="connsiteY107" fmla="*/ 1454609 h 1566809"/>
                <a:gd name="connsiteX108" fmla="*/ 1195910 w 1728344"/>
                <a:gd name="connsiteY108" fmla="*/ 1475718 h 1566809"/>
                <a:gd name="connsiteX109" fmla="*/ 1174133 w 1728344"/>
                <a:gd name="connsiteY109" fmla="*/ 1469347 h 1566809"/>
                <a:gd name="connsiteX110" fmla="*/ 1138473 w 1728344"/>
                <a:gd name="connsiteY110" fmla="*/ 1524972 h 1566809"/>
                <a:gd name="connsiteX111" fmla="*/ 1084174 w 1728344"/>
                <a:gd name="connsiteY111" fmla="*/ 1566809 h 1566809"/>
                <a:gd name="connsiteX112" fmla="*/ 1021126 w 1728344"/>
                <a:gd name="connsiteY112" fmla="*/ 1526874 h 1566809"/>
                <a:gd name="connsiteX113" fmla="*/ 1007337 w 1728344"/>
                <a:gd name="connsiteY113" fmla="*/ 1456416 h 1566809"/>
                <a:gd name="connsiteX114" fmla="*/ 936111 w 1728344"/>
                <a:gd name="connsiteY114" fmla="*/ 1366180 h 1566809"/>
                <a:gd name="connsiteX115" fmla="*/ 905491 w 1728344"/>
                <a:gd name="connsiteY115" fmla="*/ 1359049 h 1566809"/>
                <a:gd name="connsiteX116" fmla="*/ 892653 w 1728344"/>
                <a:gd name="connsiteY116" fmla="*/ 1313313 h 1566809"/>
                <a:gd name="connsiteX117" fmla="*/ 859941 w 1728344"/>
                <a:gd name="connsiteY117" fmla="*/ 1310175 h 1566809"/>
                <a:gd name="connsiteX118" fmla="*/ 845296 w 1728344"/>
                <a:gd name="connsiteY118" fmla="*/ 1324533 h 1566809"/>
                <a:gd name="connsiteX119" fmla="*/ 796798 w 1728344"/>
                <a:gd name="connsiteY119" fmla="*/ 1265390 h 1566809"/>
                <a:gd name="connsiteX120" fmla="*/ 864410 w 1728344"/>
                <a:gd name="connsiteY120" fmla="*/ 1197594 h 1566809"/>
                <a:gd name="connsiteX121" fmla="*/ 892178 w 1728344"/>
                <a:gd name="connsiteY121" fmla="*/ 1202254 h 1566809"/>
                <a:gd name="connsiteX122" fmla="*/ 915381 w 1728344"/>
                <a:gd name="connsiteY122" fmla="*/ 1177912 h 1566809"/>
                <a:gd name="connsiteX123" fmla="*/ 917568 w 1728344"/>
                <a:gd name="connsiteY123" fmla="*/ 1141019 h 1566809"/>
                <a:gd name="connsiteX124" fmla="*/ 940676 w 1728344"/>
                <a:gd name="connsiteY124" fmla="*/ 1131796 h 1566809"/>
                <a:gd name="connsiteX125" fmla="*/ 881527 w 1728344"/>
                <a:gd name="connsiteY125" fmla="*/ 1055728 h 1566809"/>
                <a:gd name="connsiteX126" fmla="*/ 818670 w 1728344"/>
                <a:gd name="connsiteY126" fmla="*/ 1047360 h 1566809"/>
                <a:gd name="connsiteX127" fmla="*/ 809445 w 1728344"/>
                <a:gd name="connsiteY127" fmla="*/ 1081115 h 1566809"/>
                <a:gd name="connsiteX128" fmla="*/ 791187 w 1728344"/>
                <a:gd name="connsiteY128" fmla="*/ 1087296 h 1566809"/>
                <a:gd name="connsiteX129" fmla="*/ 742214 w 1728344"/>
                <a:gd name="connsiteY129" fmla="*/ 1054967 h 1566809"/>
                <a:gd name="connsiteX130" fmla="*/ 696948 w 1728344"/>
                <a:gd name="connsiteY130" fmla="*/ 1113730 h 1566809"/>
                <a:gd name="connsiteX131" fmla="*/ 674982 w 1728344"/>
                <a:gd name="connsiteY131" fmla="*/ 1100323 h 1566809"/>
                <a:gd name="connsiteX132" fmla="*/ 695427 w 1728344"/>
                <a:gd name="connsiteY132" fmla="*/ 1085109 h 1566809"/>
                <a:gd name="connsiteX133" fmla="*/ 677074 w 1728344"/>
                <a:gd name="connsiteY133" fmla="*/ 1035665 h 1566809"/>
                <a:gd name="connsiteX134" fmla="*/ 602234 w 1728344"/>
                <a:gd name="connsiteY134" fmla="*/ 1044603 h 1566809"/>
                <a:gd name="connsiteX135" fmla="*/ 575608 w 1728344"/>
                <a:gd name="connsiteY135" fmla="*/ 970817 h 1566809"/>
                <a:gd name="connsiteX136" fmla="*/ 511989 w 1728344"/>
                <a:gd name="connsiteY136" fmla="*/ 987457 h 1566809"/>
                <a:gd name="connsiteX137" fmla="*/ 453221 w 1728344"/>
                <a:gd name="connsiteY137" fmla="*/ 951515 h 1566809"/>
                <a:gd name="connsiteX138" fmla="*/ 406625 w 1728344"/>
                <a:gd name="connsiteY138" fmla="*/ 950374 h 1566809"/>
                <a:gd name="connsiteX139" fmla="*/ 356985 w 1728344"/>
                <a:gd name="connsiteY139" fmla="*/ 922609 h 1566809"/>
                <a:gd name="connsiteX140" fmla="*/ 319423 w 1728344"/>
                <a:gd name="connsiteY140" fmla="*/ 950659 h 1566809"/>
                <a:gd name="connsiteX141" fmla="*/ 315429 w 1728344"/>
                <a:gd name="connsiteY141" fmla="*/ 897126 h 1566809"/>
                <a:gd name="connsiteX142" fmla="*/ 263317 w 1728344"/>
                <a:gd name="connsiteY142" fmla="*/ 847587 h 1566809"/>
                <a:gd name="connsiteX143" fmla="*/ 261700 w 1728344"/>
                <a:gd name="connsiteY143" fmla="*/ 765624 h 1566809"/>
                <a:gd name="connsiteX144" fmla="*/ 240875 w 1728344"/>
                <a:gd name="connsiteY144" fmla="*/ 747558 h 1566809"/>
                <a:gd name="connsiteX145" fmla="*/ 201886 w 1728344"/>
                <a:gd name="connsiteY145" fmla="*/ 759158 h 1566809"/>
                <a:gd name="connsiteX146" fmla="*/ 200555 w 1728344"/>
                <a:gd name="connsiteY146" fmla="*/ 728160 h 1566809"/>
                <a:gd name="connsiteX147" fmla="*/ 177542 w 1728344"/>
                <a:gd name="connsiteY147" fmla="*/ 755640 h 1566809"/>
                <a:gd name="connsiteX148" fmla="*/ 137982 w 1728344"/>
                <a:gd name="connsiteY148" fmla="*/ 725498 h 1566809"/>
                <a:gd name="connsiteX149" fmla="*/ 93858 w 1728344"/>
                <a:gd name="connsiteY149" fmla="*/ 736433 h 1566809"/>
                <a:gd name="connsiteX150" fmla="*/ 84064 w 1728344"/>
                <a:gd name="connsiteY150" fmla="*/ 755259 h 1566809"/>
                <a:gd name="connsiteX151" fmla="*/ 115160 w 1728344"/>
                <a:gd name="connsiteY151" fmla="*/ 776654 h 1566809"/>
                <a:gd name="connsiteX152" fmla="*/ 96331 w 1728344"/>
                <a:gd name="connsiteY152" fmla="*/ 817255 h 1566809"/>
                <a:gd name="connsiteX153" fmla="*/ 103463 w 1728344"/>
                <a:gd name="connsiteY153" fmla="*/ 868696 h 1566809"/>
                <a:gd name="connsiteX154" fmla="*/ 0 w 1728344"/>
                <a:gd name="connsiteY154" fmla="*/ 864892 h 1566809"/>
                <a:gd name="connsiteX155" fmla="*/ 81401 w 1728344"/>
                <a:gd name="connsiteY155" fmla="*/ 698969 h 1566809"/>
                <a:gd name="connsiteX156" fmla="*/ 125145 w 1728344"/>
                <a:gd name="connsiteY156" fmla="*/ 520210 h 1566809"/>
                <a:gd name="connsiteX157" fmla="*/ 122292 w 1728344"/>
                <a:gd name="connsiteY157" fmla="*/ 475520 h 156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728344" h="1566809">
                  <a:moveTo>
                    <a:pt x="87107" y="409721"/>
                  </a:moveTo>
                  <a:lnTo>
                    <a:pt x="109549" y="410387"/>
                  </a:lnTo>
                  <a:lnTo>
                    <a:pt x="112307" y="382907"/>
                  </a:lnTo>
                  <a:lnTo>
                    <a:pt x="146541" y="379104"/>
                  </a:lnTo>
                  <a:lnTo>
                    <a:pt x="154243" y="351053"/>
                  </a:lnTo>
                  <a:lnTo>
                    <a:pt x="210825" y="316918"/>
                  </a:lnTo>
                  <a:lnTo>
                    <a:pt x="296030" y="367978"/>
                  </a:lnTo>
                  <a:lnTo>
                    <a:pt x="302306" y="311308"/>
                  </a:lnTo>
                  <a:lnTo>
                    <a:pt x="323512" y="311878"/>
                  </a:lnTo>
                  <a:lnTo>
                    <a:pt x="317236" y="282592"/>
                  </a:lnTo>
                  <a:lnTo>
                    <a:pt x="333212" y="256064"/>
                  </a:lnTo>
                  <a:lnTo>
                    <a:pt x="383802" y="271372"/>
                  </a:lnTo>
                  <a:lnTo>
                    <a:pt x="386940" y="258631"/>
                  </a:lnTo>
                  <a:lnTo>
                    <a:pt x="447515" y="312069"/>
                  </a:lnTo>
                  <a:lnTo>
                    <a:pt x="451509" y="333653"/>
                  </a:lnTo>
                  <a:lnTo>
                    <a:pt x="516554" y="267379"/>
                  </a:lnTo>
                  <a:lnTo>
                    <a:pt x="519026" y="234099"/>
                  </a:lnTo>
                  <a:lnTo>
                    <a:pt x="579982" y="215367"/>
                  </a:lnTo>
                  <a:lnTo>
                    <a:pt x="599667" y="136257"/>
                  </a:lnTo>
                  <a:lnTo>
                    <a:pt x="578461" y="125702"/>
                  </a:lnTo>
                  <a:lnTo>
                    <a:pt x="606609" y="105449"/>
                  </a:lnTo>
                  <a:lnTo>
                    <a:pt x="607845" y="77019"/>
                  </a:lnTo>
                  <a:lnTo>
                    <a:pt x="671653" y="55054"/>
                  </a:lnTo>
                  <a:lnTo>
                    <a:pt x="664426" y="33089"/>
                  </a:lnTo>
                  <a:lnTo>
                    <a:pt x="688010" y="26148"/>
                  </a:lnTo>
                  <a:lnTo>
                    <a:pt x="663951" y="14738"/>
                  </a:lnTo>
                  <a:lnTo>
                    <a:pt x="675552" y="0"/>
                  </a:lnTo>
                  <a:lnTo>
                    <a:pt x="700942" y="761"/>
                  </a:lnTo>
                  <a:lnTo>
                    <a:pt x="704366" y="21014"/>
                  </a:lnTo>
                  <a:lnTo>
                    <a:pt x="760186" y="42123"/>
                  </a:lnTo>
                  <a:lnTo>
                    <a:pt x="785767" y="36988"/>
                  </a:lnTo>
                  <a:lnTo>
                    <a:pt x="776638" y="86813"/>
                  </a:lnTo>
                  <a:lnTo>
                    <a:pt x="808209" y="84816"/>
                  </a:lnTo>
                  <a:lnTo>
                    <a:pt x="841397" y="132453"/>
                  </a:lnTo>
                  <a:lnTo>
                    <a:pt x="897028" y="80822"/>
                  </a:lnTo>
                  <a:lnTo>
                    <a:pt x="902923" y="43359"/>
                  </a:lnTo>
                  <a:lnTo>
                    <a:pt x="927268" y="18351"/>
                  </a:lnTo>
                  <a:lnTo>
                    <a:pt x="927268" y="18351"/>
                  </a:lnTo>
                  <a:lnTo>
                    <a:pt x="1000776" y="19112"/>
                  </a:lnTo>
                  <a:lnTo>
                    <a:pt x="1046992" y="50680"/>
                  </a:lnTo>
                  <a:lnTo>
                    <a:pt x="1067913" y="90806"/>
                  </a:lnTo>
                  <a:lnTo>
                    <a:pt x="1053743" y="135211"/>
                  </a:lnTo>
                  <a:lnTo>
                    <a:pt x="1128203" y="147096"/>
                  </a:lnTo>
                  <a:lnTo>
                    <a:pt x="1146271" y="190455"/>
                  </a:lnTo>
                  <a:lnTo>
                    <a:pt x="1242316" y="241611"/>
                  </a:lnTo>
                  <a:lnTo>
                    <a:pt x="1298612" y="241135"/>
                  </a:lnTo>
                  <a:lnTo>
                    <a:pt x="1301180" y="221833"/>
                  </a:lnTo>
                  <a:lnTo>
                    <a:pt x="1326285" y="213561"/>
                  </a:lnTo>
                  <a:lnTo>
                    <a:pt x="1382486" y="221072"/>
                  </a:lnTo>
                  <a:lnTo>
                    <a:pt x="1388952" y="163261"/>
                  </a:lnTo>
                  <a:lnTo>
                    <a:pt x="1436690" y="147667"/>
                  </a:lnTo>
                  <a:lnTo>
                    <a:pt x="1535683" y="166399"/>
                  </a:lnTo>
                  <a:lnTo>
                    <a:pt x="1586559" y="205764"/>
                  </a:lnTo>
                  <a:lnTo>
                    <a:pt x="1586559" y="205764"/>
                  </a:lnTo>
                  <a:lnTo>
                    <a:pt x="1586559" y="213371"/>
                  </a:lnTo>
                  <a:lnTo>
                    <a:pt x="1586559" y="213371"/>
                  </a:lnTo>
                  <a:lnTo>
                    <a:pt x="1600252" y="248267"/>
                  </a:lnTo>
                  <a:lnTo>
                    <a:pt x="1560978" y="278884"/>
                  </a:lnTo>
                  <a:lnTo>
                    <a:pt x="1581709" y="373113"/>
                  </a:lnTo>
                  <a:lnTo>
                    <a:pt x="1695252" y="363224"/>
                  </a:lnTo>
                  <a:lnTo>
                    <a:pt x="1678230" y="427312"/>
                  </a:lnTo>
                  <a:lnTo>
                    <a:pt x="1699341" y="438722"/>
                  </a:lnTo>
                  <a:lnTo>
                    <a:pt x="1697439" y="518973"/>
                  </a:lnTo>
                  <a:lnTo>
                    <a:pt x="1728345" y="569083"/>
                  </a:lnTo>
                  <a:lnTo>
                    <a:pt x="1728345" y="569083"/>
                  </a:lnTo>
                  <a:lnTo>
                    <a:pt x="1652269" y="597704"/>
                  </a:lnTo>
                  <a:lnTo>
                    <a:pt x="1616513" y="571365"/>
                  </a:lnTo>
                  <a:lnTo>
                    <a:pt x="1610808" y="591238"/>
                  </a:lnTo>
                  <a:lnTo>
                    <a:pt x="1580473" y="604360"/>
                  </a:lnTo>
                  <a:lnTo>
                    <a:pt x="1600918" y="670349"/>
                  </a:lnTo>
                  <a:lnTo>
                    <a:pt x="1565257" y="691172"/>
                  </a:lnTo>
                  <a:lnTo>
                    <a:pt x="1562595" y="734626"/>
                  </a:lnTo>
                  <a:lnTo>
                    <a:pt x="1577905" y="754404"/>
                  </a:lnTo>
                  <a:lnTo>
                    <a:pt x="1548521" y="757066"/>
                  </a:lnTo>
                  <a:lnTo>
                    <a:pt x="1561264" y="772660"/>
                  </a:lnTo>
                  <a:lnTo>
                    <a:pt x="1513526" y="776368"/>
                  </a:lnTo>
                  <a:lnTo>
                    <a:pt x="1511434" y="828950"/>
                  </a:lnTo>
                  <a:lnTo>
                    <a:pt x="1477295" y="814878"/>
                  </a:lnTo>
                  <a:lnTo>
                    <a:pt x="1468071" y="837888"/>
                  </a:lnTo>
                  <a:lnTo>
                    <a:pt x="1494127" y="848253"/>
                  </a:lnTo>
                  <a:lnTo>
                    <a:pt x="1486519" y="873355"/>
                  </a:lnTo>
                  <a:lnTo>
                    <a:pt x="1454187" y="884195"/>
                  </a:lnTo>
                  <a:lnTo>
                    <a:pt x="1465218" y="943433"/>
                  </a:lnTo>
                  <a:lnTo>
                    <a:pt x="1428892" y="934114"/>
                  </a:lnTo>
                  <a:lnTo>
                    <a:pt x="1411109" y="955413"/>
                  </a:lnTo>
                  <a:lnTo>
                    <a:pt x="1433171" y="979375"/>
                  </a:lnTo>
                  <a:lnTo>
                    <a:pt x="1392661" y="1008280"/>
                  </a:lnTo>
                  <a:lnTo>
                    <a:pt x="1413677" y="1029865"/>
                  </a:lnTo>
                  <a:lnTo>
                    <a:pt x="1400363" y="1037947"/>
                  </a:lnTo>
                  <a:lnTo>
                    <a:pt x="1405974" y="1094427"/>
                  </a:lnTo>
                  <a:lnTo>
                    <a:pt x="1333512" y="1105362"/>
                  </a:lnTo>
                  <a:lnTo>
                    <a:pt x="1300324" y="1164505"/>
                  </a:lnTo>
                  <a:lnTo>
                    <a:pt x="1292906" y="1233251"/>
                  </a:lnTo>
                  <a:lnTo>
                    <a:pt x="1235279" y="1218989"/>
                  </a:lnTo>
                  <a:lnTo>
                    <a:pt x="1235279" y="1218989"/>
                  </a:lnTo>
                  <a:lnTo>
                    <a:pt x="1232616" y="1220795"/>
                  </a:lnTo>
                  <a:lnTo>
                    <a:pt x="1232616" y="1220795"/>
                  </a:lnTo>
                  <a:lnTo>
                    <a:pt x="1211886" y="1251223"/>
                  </a:lnTo>
                  <a:lnTo>
                    <a:pt x="1211886" y="1251223"/>
                  </a:lnTo>
                  <a:lnTo>
                    <a:pt x="1182026" y="1287545"/>
                  </a:lnTo>
                  <a:lnTo>
                    <a:pt x="1211410" y="1304185"/>
                  </a:lnTo>
                  <a:lnTo>
                    <a:pt x="1233377" y="1371220"/>
                  </a:lnTo>
                  <a:lnTo>
                    <a:pt x="1265804" y="1383105"/>
                  </a:lnTo>
                  <a:lnTo>
                    <a:pt x="1280164" y="1449094"/>
                  </a:lnTo>
                  <a:lnTo>
                    <a:pt x="1263332" y="1460790"/>
                  </a:lnTo>
                  <a:lnTo>
                    <a:pt x="1250304" y="1435022"/>
                  </a:lnTo>
                  <a:lnTo>
                    <a:pt x="1237847" y="1455275"/>
                  </a:lnTo>
                  <a:lnTo>
                    <a:pt x="1205419" y="1454609"/>
                  </a:lnTo>
                  <a:lnTo>
                    <a:pt x="1195910" y="1475718"/>
                  </a:lnTo>
                  <a:lnTo>
                    <a:pt x="1174133" y="1469347"/>
                  </a:lnTo>
                  <a:lnTo>
                    <a:pt x="1138473" y="1524972"/>
                  </a:lnTo>
                  <a:lnTo>
                    <a:pt x="1084174" y="1566809"/>
                  </a:lnTo>
                  <a:lnTo>
                    <a:pt x="1021126" y="1526874"/>
                  </a:lnTo>
                  <a:lnTo>
                    <a:pt x="1007337" y="1456416"/>
                  </a:lnTo>
                  <a:lnTo>
                    <a:pt x="936111" y="1366180"/>
                  </a:lnTo>
                  <a:lnTo>
                    <a:pt x="905491" y="1359049"/>
                  </a:lnTo>
                  <a:lnTo>
                    <a:pt x="892653" y="1313313"/>
                  </a:lnTo>
                  <a:lnTo>
                    <a:pt x="859941" y="1310175"/>
                  </a:lnTo>
                  <a:lnTo>
                    <a:pt x="845296" y="1324533"/>
                  </a:lnTo>
                  <a:lnTo>
                    <a:pt x="796798" y="1265390"/>
                  </a:lnTo>
                  <a:lnTo>
                    <a:pt x="864410" y="1197594"/>
                  </a:lnTo>
                  <a:lnTo>
                    <a:pt x="892178" y="1202254"/>
                  </a:lnTo>
                  <a:lnTo>
                    <a:pt x="915381" y="1177912"/>
                  </a:lnTo>
                  <a:lnTo>
                    <a:pt x="917568" y="1141019"/>
                  </a:lnTo>
                  <a:lnTo>
                    <a:pt x="940676" y="1131796"/>
                  </a:lnTo>
                  <a:lnTo>
                    <a:pt x="881527" y="1055728"/>
                  </a:lnTo>
                  <a:lnTo>
                    <a:pt x="818670" y="1047360"/>
                  </a:lnTo>
                  <a:lnTo>
                    <a:pt x="809445" y="1081115"/>
                  </a:lnTo>
                  <a:lnTo>
                    <a:pt x="791187" y="1087296"/>
                  </a:lnTo>
                  <a:lnTo>
                    <a:pt x="742214" y="1054967"/>
                  </a:lnTo>
                  <a:lnTo>
                    <a:pt x="696948" y="1113730"/>
                  </a:lnTo>
                  <a:lnTo>
                    <a:pt x="674982" y="1100323"/>
                  </a:lnTo>
                  <a:lnTo>
                    <a:pt x="695427" y="1085109"/>
                  </a:lnTo>
                  <a:lnTo>
                    <a:pt x="677074" y="1035665"/>
                  </a:lnTo>
                  <a:lnTo>
                    <a:pt x="602234" y="1044603"/>
                  </a:lnTo>
                  <a:lnTo>
                    <a:pt x="575608" y="970817"/>
                  </a:lnTo>
                  <a:lnTo>
                    <a:pt x="511989" y="987457"/>
                  </a:lnTo>
                  <a:lnTo>
                    <a:pt x="453221" y="951515"/>
                  </a:lnTo>
                  <a:lnTo>
                    <a:pt x="406625" y="950374"/>
                  </a:lnTo>
                  <a:lnTo>
                    <a:pt x="356985" y="922609"/>
                  </a:lnTo>
                  <a:lnTo>
                    <a:pt x="319423" y="950659"/>
                  </a:lnTo>
                  <a:lnTo>
                    <a:pt x="315429" y="897126"/>
                  </a:lnTo>
                  <a:lnTo>
                    <a:pt x="263317" y="847587"/>
                  </a:lnTo>
                  <a:lnTo>
                    <a:pt x="261700" y="765624"/>
                  </a:lnTo>
                  <a:lnTo>
                    <a:pt x="240875" y="747558"/>
                  </a:lnTo>
                  <a:lnTo>
                    <a:pt x="201886" y="759158"/>
                  </a:lnTo>
                  <a:lnTo>
                    <a:pt x="200555" y="728160"/>
                  </a:lnTo>
                  <a:lnTo>
                    <a:pt x="177542" y="755640"/>
                  </a:lnTo>
                  <a:lnTo>
                    <a:pt x="137982" y="725498"/>
                  </a:lnTo>
                  <a:lnTo>
                    <a:pt x="93858" y="736433"/>
                  </a:lnTo>
                  <a:lnTo>
                    <a:pt x="84064" y="755259"/>
                  </a:lnTo>
                  <a:lnTo>
                    <a:pt x="115160" y="776654"/>
                  </a:lnTo>
                  <a:lnTo>
                    <a:pt x="96331" y="817255"/>
                  </a:lnTo>
                  <a:lnTo>
                    <a:pt x="103463" y="868696"/>
                  </a:lnTo>
                  <a:lnTo>
                    <a:pt x="0" y="864892"/>
                  </a:lnTo>
                  <a:lnTo>
                    <a:pt x="81401" y="698969"/>
                  </a:lnTo>
                  <a:lnTo>
                    <a:pt x="125145" y="520210"/>
                  </a:lnTo>
                  <a:lnTo>
                    <a:pt x="122292" y="475520"/>
                  </a:lnTo>
                  <a:close/>
                </a:path>
              </a:pathLst>
            </a:custGeom>
            <a:grpFill/>
            <a:ln w="28575" cap="flat">
              <a:solidFill>
                <a:schemeClr val="bg1"/>
              </a:solid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880A0FB-6D30-E521-0945-47477F73E057}"/>
                </a:ext>
              </a:extLst>
            </p:cNvPr>
            <p:cNvSpPr/>
            <p:nvPr/>
          </p:nvSpPr>
          <p:spPr>
            <a:xfrm>
              <a:off x="2954046" y="1755773"/>
              <a:ext cx="1459987" cy="1396892"/>
            </a:xfrm>
            <a:custGeom>
              <a:avLst/>
              <a:gdLst>
                <a:gd name="connsiteX0" fmla="*/ 84064 w 1459987"/>
                <a:gd name="connsiteY0" fmla="*/ 285635 h 1396892"/>
                <a:gd name="connsiteX1" fmla="*/ 101466 w 1459987"/>
                <a:gd name="connsiteY1" fmla="*/ 194639 h 1396892"/>
                <a:gd name="connsiteX2" fmla="*/ 153388 w 1459987"/>
                <a:gd name="connsiteY2" fmla="*/ 156129 h 1396892"/>
                <a:gd name="connsiteX3" fmla="*/ 161471 w 1459987"/>
                <a:gd name="connsiteY3" fmla="*/ 190740 h 1396892"/>
                <a:gd name="connsiteX4" fmla="*/ 190284 w 1459987"/>
                <a:gd name="connsiteY4" fmla="*/ 197206 h 1396892"/>
                <a:gd name="connsiteX5" fmla="*/ 209779 w 1459987"/>
                <a:gd name="connsiteY5" fmla="*/ 179425 h 1396892"/>
                <a:gd name="connsiteX6" fmla="*/ 246866 w 1459987"/>
                <a:gd name="connsiteY6" fmla="*/ 204528 h 1396892"/>
                <a:gd name="connsiteX7" fmla="*/ 238117 w 1459987"/>
                <a:gd name="connsiteY7" fmla="*/ 176573 h 1396892"/>
                <a:gd name="connsiteX8" fmla="*/ 275394 w 1459987"/>
                <a:gd name="connsiteY8" fmla="*/ 174766 h 1396892"/>
                <a:gd name="connsiteX9" fmla="*/ 265789 w 1459987"/>
                <a:gd name="connsiteY9" fmla="*/ 146431 h 1396892"/>
                <a:gd name="connsiteX10" fmla="*/ 287947 w 1459987"/>
                <a:gd name="connsiteY10" fmla="*/ 89665 h 1396892"/>
                <a:gd name="connsiteX11" fmla="*/ 330454 w 1459987"/>
                <a:gd name="connsiteY11" fmla="*/ 93849 h 1396892"/>
                <a:gd name="connsiteX12" fmla="*/ 373246 w 1459987"/>
                <a:gd name="connsiteY12" fmla="*/ 69507 h 1396892"/>
                <a:gd name="connsiteX13" fmla="*/ 354703 w 1459987"/>
                <a:gd name="connsiteY13" fmla="*/ 20538 h 1396892"/>
                <a:gd name="connsiteX14" fmla="*/ 405103 w 1459987"/>
                <a:gd name="connsiteY14" fmla="*/ 25483 h 1396892"/>
                <a:gd name="connsiteX15" fmla="*/ 439147 w 1459987"/>
                <a:gd name="connsiteY15" fmla="*/ 57812 h 1396892"/>
                <a:gd name="connsiteX16" fmla="*/ 479467 w 1459987"/>
                <a:gd name="connsiteY16" fmla="*/ 0 h 1396892"/>
                <a:gd name="connsiteX17" fmla="*/ 501814 w 1459987"/>
                <a:gd name="connsiteY17" fmla="*/ 23676 h 1396892"/>
                <a:gd name="connsiteX18" fmla="*/ 524922 w 1459987"/>
                <a:gd name="connsiteY18" fmla="*/ 15594 h 1396892"/>
                <a:gd name="connsiteX19" fmla="*/ 535193 w 1459987"/>
                <a:gd name="connsiteY19" fmla="*/ 38604 h 1396892"/>
                <a:gd name="connsiteX20" fmla="*/ 553546 w 1459987"/>
                <a:gd name="connsiteY20" fmla="*/ 26529 h 1396892"/>
                <a:gd name="connsiteX21" fmla="*/ 553546 w 1459987"/>
                <a:gd name="connsiteY21" fmla="*/ 26529 h 1396892"/>
                <a:gd name="connsiteX22" fmla="*/ 553546 w 1459987"/>
                <a:gd name="connsiteY22" fmla="*/ 36893 h 1396892"/>
                <a:gd name="connsiteX23" fmla="*/ 553546 w 1459987"/>
                <a:gd name="connsiteY23" fmla="*/ 36893 h 1396892"/>
                <a:gd name="connsiteX24" fmla="*/ 593200 w 1459987"/>
                <a:gd name="connsiteY24" fmla="*/ 38224 h 1396892"/>
                <a:gd name="connsiteX25" fmla="*/ 590823 w 1459987"/>
                <a:gd name="connsiteY25" fmla="*/ 79776 h 1396892"/>
                <a:gd name="connsiteX26" fmla="*/ 704651 w 1459987"/>
                <a:gd name="connsiteY26" fmla="*/ 94324 h 1396892"/>
                <a:gd name="connsiteX27" fmla="*/ 711498 w 1459987"/>
                <a:gd name="connsiteY27" fmla="*/ 78540 h 1396892"/>
                <a:gd name="connsiteX28" fmla="*/ 737554 w 1459987"/>
                <a:gd name="connsiteY28" fmla="*/ 76734 h 1396892"/>
                <a:gd name="connsiteX29" fmla="*/ 735177 w 1459987"/>
                <a:gd name="connsiteY29" fmla="*/ 100124 h 1396892"/>
                <a:gd name="connsiteX30" fmla="*/ 757999 w 1459987"/>
                <a:gd name="connsiteY30" fmla="*/ 124942 h 1396892"/>
                <a:gd name="connsiteX31" fmla="*/ 776162 w 1459987"/>
                <a:gd name="connsiteY31" fmla="*/ 120758 h 1396892"/>
                <a:gd name="connsiteX32" fmla="*/ 771408 w 1459987"/>
                <a:gd name="connsiteY32" fmla="*/ 103072 h 1396892"/>
                <a:gd name="connsiteX33" fmla="*/ 801648 w 1459987"/>
                <a:gd name="connsiteY33" fmla="*/ 106780 h 1396892"/>
                <a:gd name="connsiteX34" fmla="*/ 816387 w 1459987"/>
                <a:gd name="connsiteY34" fmla="*/ 85672 h 1396892"/>
                <a:gd name="connsiteX35" fmla="*/ 861272 w 1459987"/>
                <a:gd name="connsiteY35" fmla="*/ 96606 h 1396892"/>
                <a:gd name="connsiteX36" fmla="*/ 883429 w 1459987"/>
                <a:gd name="connsiteY36" fmla="*/ 81203 h 1396892"/>
                <a:gd name="connsiteX37" fmla="*/ 866122 w 1459987"/>
                <a:gd name="connsiteY37" fmla="*/ 136637 h 1396892"/>
                <a:gd name="connsiteX38" fmla="*/ 883619 w 1459987"/>
                <a:gd name="connsiteY38" fmla="*/ 173150 h 1396892"/>
                <a:gd name="connsiteX39" fmla="*/ 963118 w 1459987"/>
                <a:gd name="connsiteY39" fmla="*/ 183514 h 1396892"/>
                <a:gd name="connsiteX40" fmla="*/ 961502 w 1459987"/>
                <a:gd name="connsiteY40" fmla="*/ 200819 h 1396892"/>
                <a:gd name="connsiteX41" fmla="*/ 1013614 w 1459987"/>
                <a:gd name="connsiteY41" fmla="*/ 182563 h 1396892"/>
                <a:gd name="connsiteX42" fmla="*/ 1101291 w 1459987"/>
                <a:gd name="connsiteY42" fmla="*/ 193973 h 1396892"/>
                <a:gd name="connsiteX43" fmla="*/ 1101291 w 1459987"/>
                <a:gd name="connsiteY43" fmla="*/ 193973 h 1396892"/>
                <a:gd name="connsiteX44" fmla="*/ 1133813 w 1459987"/>
                <a:gd name="connsiteY44" fmla="*/ 208521 h 1396892"/>
                <a:gd name="connsiteX45" fmla="*/ 1136476 w 1459987"/>
                <a:gd name="connsiteY45" fmla="*/ 263671 h 1396892"/>
                <a:gd name="connsiteX46" fmla="*/ 1176320 w 1459987"/>
                <a:gd name="connsiteY46" fmla="*/ 367123 h 1396892"/>
                <a:gd name="connsiteX47" fmla="*/ 1194388 w 1459987"/>
                <a:gd name="connsiteY47" fmla="*/ 380150 h 1396892"/>
                <a:gd name="connsiteX48" fmla="*/ 1202281 w 1459987"/>
                <a:gd name="connsiteY48" fmla="*/ 360182 h 1396892"/>
                <a:gd name="connsiteX49" fmla="*/ 1243172 w 1459987"/>
                <a:gd name="connsiteY49" fmla="*/ 356473 h 1396892"/>
                <a:gd name="connsiteX50" fmla="*/ 1279688 w 1459987"/>
                <a:gd name="connsiteY50" fmla="*/ 387471 h 1396892"/>
                <a:gd name="connsiteX51" fmla="*/ 1278167 w 1459987"/>
                <a:gd name="connsiteY51" fmla="*/ 404777 h 1396892"/>
                <a:gd name="connsiteX52" fmla="*/ 1315539 w 1459987"/>
                <a:gd name="connsiteY52" fmla="*/ 397455 h 1396892"/>
                <a:gd name="connsiteX53" fmla="*/ 1329138 w 1459987"/>
                <a:gd name="connsiteY53" fmla="*/ 432732 h 1396892"/>
                <a:gd name="connsiteX54" fmla="*/ 1415959 w 1459987"/>
                <a:gd name="connsiteY54" fmla="*/ 425410 h 1396892"/>
                <a:gd name="connsiteX55" fmla="*/ 1441634 w 1459987"/>
                <a:gd name="connsiteY55" fmla="*/ 498245 h 1396892"/>
                <a:gd name="connsiteX56" fmla="*/ 1415293 w 1459987"/>
                <a:gd name="connsiteY56" fmla="*/ 511367 h 1396892"/>
                <a:gd name="connsiteX57" fmla="*/ 1418051 w 1459987"/>
                <a:gd name="connsiteY57" fmla="*/ 534282 h 1396892"/>
                <a:gd name="connsiteX58" fmla="*/ 1448101 w 1459987"/>
                <a:gd name="connsiteY58" fmla="*/ 541318 h 1396892"/>
                <a:gd name="connsiteX59" fmla="*/ 1448957 w 1459987"/>
                <a:gd name="connsiteY59" fmla="*/ 564139 h 1396892"/>
                <a:gd name="connsiteX60" fmla="*/ 1448957 w 1459987"/>
                <a:gd name="connsiteY60" fmla="*/ 564139 h 1396892"/>
                <a:gd name="connsiteX61" fmla="*/ 1445914 w 1459987"/>
                <a:gd name="connsiteY61" fmla="*/ 564139 h 1396892"/>
                <a:gd name="connsiteX62" fmla="*/ 1445914 w 1459987"/>
                <a:gd name="connsiteY62" fmla="*/ 564139 h 1396892"/>
                <a:gd name="connsiteX63" fmla="*/ 1459988 w 1459987"/>
                <a:gd name="connsiteY63" fmla="*/ 613678 h 1396892"/>
                <a:gd name="connsiteX64" fmla="*/ 1459988 w 1459987"/>
                <a:gd name="connsiteY64" fmla="*/ 613678 h 1396892"/>
                <a:gd name="connsiteX65" fmla="*/ 1419858 w 1459987"/>
                <a:gd name="connsiteY65" fmla="*/ 643345 h 1396892"/>
                <a:gd name="connsiteX66" fmla="*/ 1419858 w 1459987"/>
                <a:gd name="connsiteY66" fmla="*/ 643345 h 1396892"/>
                <a:gd name="connsiteX67" fmla="*/ 1415579 w 1459987"/>
                <a:gd name="connsiteY67" fmla="*/ 641918 h 1396892"/>
                <a:gd name="connsiteX68" fmla="*/ 1415579 w 1459987"/>
                <a:gd name="connsiteY68" fmla="*/ 641918 h 1396892"/>
                <a:gd name="connsiteX69" fmla="*/ 1405023 w 1459987"/>
                <a:gd name="connsiteY69" fmla="*/ 657988 h 1396892"/>
                <a:gd name="connsiteX70" fmla="*/ 1387050 w 1459987"/>
                <a:gd name="connsiteY70" fmla="*/ 652853 h 1396892"/>
                <a:gd name="connsiteX71" fmla="*/ 1397225 w 1459987"/>
                <a:gd name="connsiteY71" fmla="*/ 723786 h 1396892"/>
                <a:gd name="connsiteX72" fmla="*/ 1418812 w 1459987"/>
                <a:gd name="connsiteY72" fmla="*/ 739951 h 1396892"/>
                <a:gd name="connsiteX73" fmla="*/ 1403502 w 1459987"/>
                <a:gd name="connsiteY73" fmla="*/ 772470 h 1396892"/>
                <a:gd name="connsiteX74" fmla="*/ 1413106 w 1459987"/>
                <a:gd name="connsiteY74" fmla="*/ 802802 h 1396892"/>
                <a:gd name="connsiteX75" fmla="*/ 1340359 w 1459987"/>
                <a:gd name="connsiteY75" fmla="*/ 769713 h 1396892"/>
                <a:gd name="connsiteX76" fmla="*/ 1353196 w 1459987"/>
                <a:gd name="connsiteY76" fmla="*/ 798618 h 1396892"/>
                <a:gd name="connsiteX77" fmla="*/ 1324953 w 1459987"/>
                <a:gd name="connsiteY77" fmla="*/ 821724 h 1396892"/>
                <a:gd name="connsiteX78" fmla="*/ 1276265 w 1459987"/>
                <a:gd name="connsiteY78" fmla="*/ 812311 h 1396892"/>
                <a:gd name="connsiteX79" fmla="*/ 1315539 w 1459987"/>
                <a:gd name="connsiteY79" fmla="*/ 893513 h 1396892"/>
                <a:gd name="connsiteX80" fmla="*/ 1291860 w 1459987"/>
                <a:gd name="connsiteY80" fmla="*/ 891516 h 1396892"/>
                <a:gd name="connsiteX81" fmla="*/ 1264188 w 1459987"/>
                <a:gd name="connsiteY81" fmla="*/ 937632 h 1396892"/>
                <a:gd name="connsiteX82" fmla="*/ 1310689 w 1459987"/>
                <a:gd name="connsiteY82" fmla="*/ 981942 h 1396892"/>
                <a:gd name="connsiteX83" fmla="*/ 1306315 w 1459987"/>
                <a:gd name="connsiteY83" fmla="*/ 1001149 h 1396892"/>
                <a:gd name="connsiteX84" fmla="*/ 1321625 w 1459987"/>
                <a:gd name="connsiteY84" fmla="*/ 1000484 h 1396892"/>
                <a:gd name="connsiteX85" fmla="*/ 1307551 w 1459987"/>
                <a:gd name="connsiteY85" fmla="*/ 1017219 h 1396892"/>
                <a:gd name="connsiteX86" fmla="*/ 1322861 w 1459987"/>
                <a:gd name="connsiteY86" fmla="*/ 1042606 h 1396892"/>
                <a:gd name="connsiteX87" fmla="*/ 1273888 w 1459987"/>
                <a:gd name="connsiteY87" fmla="*/ 1025586 h 1396892"/>
                <a:gd name="connsiteX88" fmla="*/ 1279403 w 1459987"/>
                <a:gd name="connsiteY88" fmla="*/ 1073984 h 1396892"/>
                <a:gd name="connsiteX89" fmla="*/ 1258768 w 1459987"/>
                <a:gd name="connsiteY89" fmla="*/ 1075601 h 1396892"/>
                <a:gd name="connsiteX90" fmla="*/ 1231570 w 1459987"/>
                <a:gd name="connsiteY90" fmla="*/ 1119340 h 1396892"/>
                <a:gd name="connsiteX91" fmla="*/ 1262096 w 1459987"/>
                <a:gd name="connsiteY91" fmla="*/ 1143491 h 1396892"/>
                <a:gd name="connsiteX92" fmla="*/ 1229003 w 1459987"/>
                <a:gd name="connsiteY92" fmla="*/ 1173633 h 1396892"/>
                <a:gd name="connsiteX93" fmla="*/ 1229003 w 1459987"/>
                <a:gd name="connsiteY93" fmla="*/ 1173633 h 1396892"/>
                <a:gd name="connsiteX94" fmla="*/ 1221300 w 1459987"/>
                <a:gd name="connsiteY94" fmla="*/ 1173728 h 1396892"/>
                <a:gd name="connsiteX95" fmla="*/ 1221300 w 1459987"/>
                <a:gd name="connsiteY95" fmla="*/ 1173728 h 1396892"/>
                <a:gd name="connsiteX96" fmla="*/ 1220920 w 1459987"/>
                <a:gd name="connsiteY96" fmla="*/ 1213379 h 1396892"/>
                <a:gd name="connsiteX97" fmla="*/ 1204754 w 1459987"/>
                <a:gd name="connsiteY97" fmla="*/ 1211097 h 1396892"/>
                <a:gd name="connsiteX98" fmla="*/ 1246690 w 1459987"/>
                <a:gd name="connsiteY98" fmla="*/ 1227737 h 1396892"/>
                <a:gd name="connsiteX99" fmla="*/ 1201996 w 1459987"/>
                <a:gd name="connsiteY99" fmla="*/ 1288115 h 1396892"/>
                <a:gd name="connsiteX100" fmla="*/ 1172041 w 1459987"/>
                <a:gd name="connsiteY100" fmla="*/ 1288306 h 1396892"/>
                <a:gd name="connsiteX101" fmla="*/ 1186400 w 1459987"/>
                <a:gd name="connsiteY101" fmla="*/ 1304660 h 1396892"/>
                <a:gd name="connsiteX102" fmla="*/ 1186400 w 1459987"/>
                <a:gd name="connsiteY102" fmla="*/ 1304660 h 1396892"/>
                <a:gd name="connsiteX103" fmla="*/ 1189729 w 1459987"/>
                <a:gd name="connsiteY103" fmla="*/ 1310080 h 1396892"/>
                <a:gd name="connsiteX104" fmla="*/ 1189729 w 1459987"/>
                <a:gd name="connsiteY104" fmla="*/ 1310080 h 1396892"/>
                <a:gd name="connsiteX105" fmla="*/ 1186306 w 1459987"/>
                <a:gd name="connsiteY105" fmla="*/ 1335658 h 1396892"/>
                <a:gd name="connsiteX106" fmla="*/ 1186306 w 1459987"/>
                <a:gd name="connsiteY106" fmla="*/ 1335658 h 1396892"/>
                <a:gd name="connsiteX107" fmla="*/ 1139899 w 1459987"/>
                <a:gd name="connsiteY107" fmla="*/ 1366370 h 1396892"/>
                <a:gd name="connsiteX108" fmla="*/ 1145890 w 1459987"/>
                <a:gd name="connsiteY108" fmla="*/ 1387669 h 1396892"/>
                <a:gd name="connsiteX109" fmla="*/ 1134194 w 1459987"/>
                <a:gd name="connsiteY109" fmla="*/ 1371505 h 1396892"/>
                <a:gd name="connsiteX110" fmla="*/ 1044900 w 1459987"/>
                <a:gd name="connsiteY110" fmla="*/ 1396893 h 1396892"/>
                <a:gd name="connsiteX111" fmla="*/ 1044900 w 1459987"/>
                <a:gd name="connsiteY111" fmla="*/ 1396893 h 1396892"/>
                <a:gd name="connsiteX112" fmla="*/ 1000110 w 1459987"/>
                <a:gd name="connsiteY112" fmla="*/ 1374643 h 1396892"/>
                <a:gd name="connsiteX113" fmla="*/ 1003724 w 1459987"/>
                <a:gd name="connsiteY113" fmla="*/ 1356482 h 1396892"/>
                <a:gd name="connsiteX114" fmla="*/ 972628 w 1459987"/>
                <a:gd name="connsiteY114" fmla="*/ 1333091 h 1396892"/>
                <a:gd name="connsiteX115" fmla="*/ 967112 w 1459987"/>
                <a:gd name="connsiteY115" fmla="*/ 1365039 h 1396892"/>
                <a:gd name="connsiteX116" fmla="*/ 875441 w 1459987"/>
                <a:gd name="connsiteY116" fmla="*/ 1396607 h 1396892"/>
                <a:gd name="connsiteX117" fmla="*/ 852904 w 1459987"/>
                <a:gd name="connsiteY117" fmla="*/ 1335563 h 1396892"/>
                <a:gd name="connsiteX118" fmla="*/ 832078 w 1459987"/>
                <a:gd name="connsiteY118" fmla="*/ 1333471 h 1396892"/>
                <a:gd name="connsiteX119" fmla="*/ 834170 w 1459987"/>
                <a:gd name="connsiteY119" fmla="*/ 1306467 h 1396892"/>
                <a:gd name="connsiteX120" fmla="*/ 818860 w 1459987"/>
                <a:gd name="connsiteY120" fmla="*/ 1312457 h 1396892"/>
                <a:gd name="connsiteX121" fmla="*/ 814105 w 1459987"/>
                <a:gd name="connsiteY121" fmla="*/ 1285548 h 1396892"/>
                <a:gd name="connsiteX122" fmla="*/ 781488 w 1459987"/>
                <a:gd name="connsiteY122" fmla="*/ 1268908 h 1396892"/>
                <a:gd name="connsiteX123" fmla="*/ 762564 w 1459987"/>
                <a:gd name="connsiteY123" fmla="*/ 1274138 h 1396892"/>
                <a:gd name="connsiteX124" fmla="*/ 740977 w 1459987"/>
                <a:gd name="connsiteY124" fmla="*/ 1240002 h 1396892"/>
                <a:gd name="connsiteX125" fmla="*/ 721768 w 1459987"/>
                <a:gd name="connsiteY125" fmla="*/ 1234773 h 1396892"/>
                <a:gd name="connsiteX126" fmla="*/ 706458 w 1459987"/>
                <a:gd name="connsiteY126" fmla="*/ 1261397 h 1396892"/>
                <a:gd name="connsiteX127" fmla="*/ 662524 w 1459987"/>
                <a:gd name="connsiteY127" fmla="*/ 1267292 h 1396892"/>
                <a:gd name="connsiteX128" fmla="*/ 650733 w 1459987"/>
                <a:gd name="connsiteY128" fmla="*/ 1198260 h 1396892"/>
                <a:gd name="connsiteX129" fmla="*/ 588731 w 1459987"/>
                <a:gd name="connsiteY129" fmla="*/ 1256357 h 1396892"/>
                <a:gd name="connsiteX130" fmla="*/ 555923 w 1459987"/>
                <a:gd name="connsiteY130" fmla="*/ 1254550 h 1396892"/>
                <a:gd name="connsiteX131" fmla="*/ 551264 w 1459987"/>
                <a:gd name="connsiteY131" fmla="*/ 1233822 h 1396892"/>
                <a:gd name="connsiteX132" fmla="*/ 491069 w 1459987"/>
                <a:gd name="connsiteY132" fmla="*/ 1219845 h 1396892"/>
                <a:gd name="connsiteX133" fmla="*/ 492875 w 1459987"/>
                <a:gd name="connsiteY133" fmla="*/ 1187896 h 1396892"/>
                <a:gd name="connsiteX134" fmla="*/ 430398 w 1459987"/>
                <a:gd name="connsiteY134" fmla="*/ 1196834 h 1396892"/>
                <a:gd name="connsiteX135" fmla="*/ 434963 w 1459987"/>
                <a:gd name="connsiteY135" fmla="*/ 1163840 h 1396892"/>
                <a:gd name="connsiteX136" fmla="*/ 422410 w 1459987"/>
                <a:gd name="connsiteY136" fmla="*/ 1174204 h 1396892"/>
                <a:gd name="connsiteX137" fmla="*/ 403677 w 1459987"/>
                <a:gd name="connsiteY137" fmla="*/ 1146154 h 1396892"/>
                <a:gd name="connsiteX138" fmla="*/ 392360 w 1459987"/>
                <a:gd name="connsiteY138" fmla="*/ 1155757 h 1396892"/>
                <a:gd name="connsiteX139" fmla="*/ 365258 w 1459987"/>
                <a:gd name="connsiteY139" fmla="*/ 1102320 h 1396892"/>
                <a:gd name="connsiteX140" fmla="*/ 343387 w 1459987"/>
                <a:gd name="connsiteY140" fmla="*/ 1107549 h 1396892"/>
                <a:gd name="connsiteX141" fmla="*/ 316950 w 1459987"/>
                <a:gd name="connsiteY141" fmla="*/ 1087011 h 1396892"/>
                <a:gd name="connsiteX142" fmla="*/ 303827 w 1459987"/>
                <a:gd name="connsiteY142" fmla="*/ 1109071 h 1396892"/>
                <a:gd name="connsiteX143" fmla="*/ 299929 w 1459987"/>
                <a:gd name="connsiteY143" fmla="*/ 1087201 h 1396892"/>
                <a:gd name="connsiteX144" fmla="*/ 250860 w 1459987"/>
                <a:gd name="connsiteY144" fmla="*/ 1140639 h 1396892"/>
                <a:gd name="connsiteX145" fmla="*/ 252476 w 1459987"/>
                <a:gd name="connsiteY145" fmla="*/ 1095378 h 1396892"/>
                <a:gd name="connsiteX146" fmla="*/ 222617 w 1459987"/>
                <a:gd name="connsiteY146" fmla="*/ 1091290 h 1396892"/>
                <a:gd name="connsiteX147" fmla="*/ 223472 w 1459987"/>
                <a:gd name="connsiteY147" fmla="*/ 1037757 h 1396892"/>
                <a:gd name="connsiteX148" fmla="*/ 192757 w 1459987"/>
                <a:gd name="connsiteY148" fmla="*/ 1041846 h 1396892"/>
                <a:gd name="connsiteX149" fmla="*/ 160425 w 1459987"/>
                <a:gd name="connsiteY149" fmla="*/ 1072748 h 1396892"/>
                <a:gd name="connsiteX150" fmla="*/ 130185 w 1459987"/>
                <a:gd name="connsiteY150" fmla="*/ 1064571 h 1396892"/>
                <a:gd name="connsiteX151" fmla="*/ 139314 w 1459987"/>
                <a:gd name="connsiteY151" fmla="*/ 1019691 h 1396892"/>
                <a:gd name="connsiteX152" fmla="*/ 91291 w 1459987"/>
                <a:gd name="connsiteY152" fmla="*/ 993067 h 1396892"/>
                <a:gd name="connsiteX153" fmla="*/ 94429 w 1459987"/>
                <a:gd name="connsiteY153" fmla="*/ 965302 h 1396892"/>
                <a:gd name="connsiteX154" fmla="*/ 149394 w 1459987"/>
                <a:gd name="connsiteY154" fmla="*/ 962259 h 1396892"/>
                <a:gd name="connsiteX155" fmla="*/ 157952 w 1459987"/>
                <a:gd name="connsiteY155" fmla="*/ 828570 h 1396892"/>
                <a:gd name="connsiteX156" fmla="*/ 86821 w 1459987"/>
                <a:gd name="connsiteY156" fmla="*/ 775608 h 1396892"/>
                <a:gd name="connsiteX157" fmla="*/ 41081 w 1459987"/>
                <a:gd name="connsiteY157" fmla="*/ 784260 h 1396892"/>
                <a:gd name="connsiteX158" fmla="*/ 32522 w 1459987"/>
                <a:gd name="connsiteY158" fmla="*/ 763532 h 1396892"/>
                <a:gd name="connsiteX159" fmla="*/ 46596 w 1459987"/>
                <a:gd name="connsiteY159" fmla="*/ 742994 h 1396892"/>
                <a:gd name="connsiteX160" fmla="*/ 46596 w 1459987"/>
                <a:gd name="connsiteY160" fmla="*/ 742994 h 1396892"/>
                <a:gd name="connsiteX161" fmla="*/ 49449 w 1459987"/>
                <a:gd name="connsiteY161" fmla="*/ 742423 h 1396892"/>
                <a:gd name="connsiteX162" fmla="*/ 49449 w 1459987"/>
                <a:gd name="connsiteY162" fmla="*/ 742423 h 1396892"/>
                <a:gd name="connsiteX163" fmla="*/ 45265 w 1459987"/>
                <a:gd name="connsiteY163" fmla="*/ 686133 h 1396892"/>
                <a:gd name="connsiteX164" fmla="*/ 67612 w 1459987"/>
                <a:gd name="connsiteY164" fmla="*/ 672441 h 1396892"/>
                <a:gd name="connsiteX165" fmla="*/ 61431 w 1459987"/>
                <a:gd name="connsiteY165" fmla="*/ 634787 h 1396892"/>
                <a:gd name="connsiteX166" fmla="*/ 84159 w 1459987"/>
                <a:gd name="connsiteY166" fmla="*/ 623377 h 1396892"/>
                <a:gd name="connsiteX167" fmla="*/ 53538 w 1459987"/>
                <a:gd name="connsiteY167" fmla="*/ 610921 h 1396892"/>
                <a:gd name="connsiteX168" fmla="*/ 59624 w 1459987"/>
                <a:gd name="connsiteY168" fmla="*/ 566326 h 1396892"/>
                <a:gd name="connsiteX169" fmla="*/ 44029 w 1459987"/>
                <a:gd name="connsiteY169" fmla="*/ 552253 h 1396892"/>
                <a:gd name="connsiteX170" fmla="*/ 96426 w 1459987"/>
                <a:gd name="connsiteY170" fmla="*/ 540273 h 1396892"/>
                <a:gd name="connsiteX171" fmla="*/ 110500 w 1459987"/>
                <a:gd name="connsiteY171" fmla="*/ 501383 h 1396892"/>
                <a:gd name="connsiteX172" fmla="*/ 53063 w 1459987"/>
                <a:gd name="connsiteY172" fmla="*/ 424649 h 1396892"/>
                <a:gd name="connsiteX173" fmla="*/ 19875 w 1459987"/>
                <a:gd name="connsiteY173" fmla="*/ 413524 h 1396892"/>
                <a:gd name="connsiteX174" fmla="*/ 11316 w 1459987"/>
                <a:gd name="connsiteY174" fmla="*/ 427217 h 1396892"/>
                <a:gd name="connsiteX175" fmla="*/ 0 w 1459987"/>
                <a:gd name="connsiteY175" fmla="*/ 394317 h 139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459987" h="1396892">
                  <a:moveTo>
                    <a:pt x="84064" y="285635"/>
                  </a:moveTo>
                  <a:lnTo>
                    <a:pt x="101466" y="194639"/>
                  </a:lnTo>
                  <a:lnTo>
                    <a:pt x="153388" y="156129"/>
                  </a:lnTo>
                  <a:lnTo>
                    <a:pt x="161471" y="190740"/>
                  </a:lnTo>
                  <a:lnTo>
                    <a:pt x="190284" y="197206"/>
                  </a:lnTo>
                  <a:lnTo>
                    <a:pt x="209779" y="179425"/>
                  </a:lnTo>
                  <a:lnTo>
                    <a:pt x="246866" y="204528"/>
                  </a:lnTo>
                  <a:lnTo>
                    <a:pt x="238117" y="176573"/>
                  </a:lnTo>
                  <a:lnTo>
                    <a:pt x="275394" y="174766"/>
                  </a:lnTo>
                  <a:lnTo>
                    <a:pt x="265789" y="146431"/>
                  </a:lnTo>
                  <a:lnTo>
                    <a:pt x="287947" y="89665"/>
                  </a:lnTo>
                  <a:lnTo>
                    <a:pt x="330454" y="93849"/>
                  </a:lnTo>
                  <a:lnTo>
                    <a:pt x="373246" y="69507"/>
                  </a:lnTo>
                  <a:lnTo>
                    <a:pt x="354703" y="20538"/>
                  </a:lnTo>
                  <a:lnTo>
                    <a:pt x="405103" y="25483"/>
                  </a:lnTo>
                  <a:lnTo>
                    <a:pt x="439147" y="57812"/>
                  </a:lnTo>
                  <a:lnTo>
                    <a:pt x="479467" y="0"/>
                  </a:lnTo>
                  <a:lnTo>
                    <a:pt x="501814" y="23676"/>
                  </a:lnTo>
                  <a:lnTo>
                    <a:pt x="524922" y="15594"/>
                  </a:lnTo>
                  <a:lnTo>
                    <a:pt x="535193" y="38604"/>
                  </a:lnTo>
                  <a:lnTo>
                    <a:pt x="553546" y="26529"/>
                  </a:lnTo>
                  <a:lnTo>
                    <a:pt x="553546" y="26529"/>
                  </a:lnTo>
                  <a:lnTo>
                    <a:pt x="553546" y="36893"/>
                  </a:lnTo>
                  <a:lnTo>
                    <a:pt x="553546" y="36893"/>
                  </a:lnTo>
                  <a:lnTo>
                    <a:pt x="593200" y="38224"/>
                  </a:lnTo>
                  <a:lnTo>
                    <a:pt x="590823" y="79776"/>
                  </a:lnTo>
                  <a:lnTo>
                    <a:pt x="704651" y="94324"/>
                  </a:lnTo>
                  <a:lnTo>
                    <a:pt x="711498" y="78540"/>
                  </a:lnTo>
                  <a:lnTo>
                    <a:pt x="737554" y="76734"/>
                  </a:lnTo>
                  <a:lnTo>
                    <a:pt x="735177" y="100124"/>
                  </a:lnTo>
                  <a:lnTo>
                    <a:pt x="757999" y="124942"/>
                  </a:lnTo>
                  <a:lnTo>
                    <a:pt x="776162" y="120758"/>
                  </a:lnTo>
                  <a:lnTo>
                    <a:pt x="771408" y="103072"/>
                  </a:lnTo>
                  <a:lnTo>
                    <a:pt x="801648" y="106780"/>
                  </a:lnTo>
                  <a:lnTo>
                    <a:pt x="816387" y="85672"/>
                  </a:lnTo>
                  <a:lnTo>
                    <a:pt x="861272" y="96606"/>
                  </a:lnTo>
                  <a:lnTo>
                    <a:pt x="883429" y="81203"/>
                  </a:lnTo>
                  <a:lnTo>
                    <a:pt x="866122" y="136637"/>
                  </a:lnTo>
                  <a:lnTo>
                    <a:pt x="883619" y="173150"/>
                  </a:lnTo>
                  <a:lnTo>
                    <a:pt x="963118" y="183514"/>
                  </a:lnTo>
                  <a:lnTo>
                    <a:pt x="961502" y="200819"/>
                  </a:lnTo>
                  <a:lnTo>
                    <a:pt x="1013614" y="182563"/>
                  </a:lnTo>
                  <a:lnTo>
                    <a:pt x="1101291" y="193973"/>
                  </a:lnTo>
                  <a:lnTo>
                    <a:pt x="1101291" y="193973"/>
                  </a:lnTo>
                  <a:lnTo>
                    <a:pt x="1133813" y="208521"/>
                  </a:lnTo>
                  <a:lnTo>
                    <a:pt x="1136476" y="263671"/>
                  </a:lnTo>
                  <a:lnTo>
                    <a:pt x="1176320" y="367123"/>
                  </a:lnTo>
                  <a:lnTo>
                    <a:pt x="1194388" y="380150"/>
                  </a:lnTo>
                  <a:lnTo>
                    <a:pt x="1202281" y="360182"/>
                  </a:lnTo>
                  <a:lnTo>
                    <a:pt x="1243172" y="356473"/>
                  </a:lnTo>
                  <a:lnTo>
                    <a:pt x="1279688" y="387471"/>
                  </a:lnTo>
                  <a:lnTo>
                    <a:pt x="1278167" y="404777"/>
                  </a:lnTo>
                  <a:lnTo>
                    <a:pt x="1315539" y="397455"/>
                  </a:lnTo>
                  <a:lnTo>
                    <a:pt x="1329138" y="432732"/>
                  </a:lnTo>
                  <a:lnTo>
                    <a:pt x="1415959" y="425410"/>
                  </a:lnTo>
                  <a:lnTo>
                    <a:pt x="1441634" y="498245"/>
                  </a:lnTo>
                  <a:lnTo>
                    <a:pt x="1415293" y="511367"/>
                  </a:lnTo>
                  <a:lnTo>
                    <a:pt x="1418051" y="534282"/>
                  </a:lnTo>
                  <a:lnTo>
                    <a:pt x="1448101" y="541318"/>
                  </a:lnTo>
                  <a:lnTo>
                    <a:pt x="1448957" y="564139"/>
                  </a:lnTo>
                  <a:lnTo>
                    <a:pt x="1448957" y="564139"/>
                  </a:lnTo>
                  <a:lnTo>
                    <a:pt x="1445914" y="564139"/>
                  </a:lnTo>
                  <a:lnTo>
                    <a:pt x="1445914" y="564139"/>
                  </a:lnTo>
                  <a:lnTo>
                    <a:pt x="1459988" y="613678"/>
                  </a:lnTo>
                  <a:lnTo>
                    <a:pt x="1459988" y="613678"/>
                  </a:lnTo>
                  <a:lnTo>
                    <a:pt x="1419858" y="643345"/>
                  </a:lnTo>
                  <a:lnTo>
                    <a:pt x="1419858" y="643345"/>
                  </a:lnTo>
                  <a:lnTo>
                    <a:pt x="1415579" y="641918"/>
                  </a:lnTo>
                  <a:lnTo>
                    <a:pt x="1415579" y="641918"/>
                  </a:lnTo>
                  <a:lnTo>
                    <a:pt x="1405023" y="657988"/>
                  </a:lnTo>
                  <a:lnTo>
                    <a:pt x="1387050" y="652853"/>
                  </a:lnTo>
                  <a:lnTo>
                    <a:pt x="1397225" y="723786"/>
                  </a:lnTo>
                  <a:lnTo>
                    <a:pt x="1418812" y="739951"/>
                  </a:lnTo>
                  <a:lnTo>
                    <a:pt x="1403502" y="772470"/>
                  </a:lnTo>
                  <a:lnTo>
                    <a:pt x="1413106" y="802802"/>
                  </a:lnTo>
                  <a:lnTo>
                    <a:pt x="1340359" y="769713"/>
                  </a:lnTo>
                  <a:lnTo>
                    <a:pt x="1353196" y="798618"/>
                  </a:lnTo>
                  <a:lnTo>
                    <a:pt x="1324953" y="821724"/>
                  </a:lnTo>
                  <a:lnTo>
                    <a:pt x="1276265" y="812311"/>
                  </a:lnTo>
                  <a:lnTo>
                    <a:pt x="1315539" y="893513"/>
                  </a:lnTo>
                  <a:lnTo>
                    <a:pt x="1291860" y="891516"/>
                  </a:lnTo>
                  <a:lnTo>
                    <a:pt x="1264188" y="937632"/>
                  </a:lnTo>
                  <a:lnTo>
                    <a:pt x="1310689" y="981942"/>
                  </a:lnTo>
                  <a:lnTo>
                    <a:pt x="1306315" y="1001149"/>
                  </a:lnTo>
                  <a:lnTo>
                    <a:pt x="1321625" y="1000484"/>
                  </a:lnTo>
                  <a:lnTo>
                    <a:pt x="1307551" y="1017219"/>
                  </a:lnTo>
                  <a:lnTo>
                    <a:pt x="1322861" y="1042606"/>
                  </a:lnTo>
                  <a:lnTo>
                    <a:pt x="1273888" y="1025586"/>
                  </a:lnTo>
                  <a:lnTo>
                    <a:pt x="1279403" y="1073984"/>
                  </a:lnTo>
                  <a:lnTo>
                    <a:pt x="1258768" y="1075601"/>
                  </a:lnTo>
                  <a:lnTo>
                    <a:pt x="1231570" y="1119340"/>
                  </a:lnTo>
                  <a:lnTo>
                    <a:pt x="1262096" y="1143491"/>
                  </a:lnTo>
                  <a:lnTo>
                    <a:pt x="1229003" y="1173633"/>
                  </a:lnTo>
                  <a:lnTo>
                    <a:pt x="1229003" y="1173633"/>
                  </a:lnTo>
                  <a:lnTo>
                    <a:pt x="1221300" y="1173728"/>
                  </a:lnTo>
                  <a:lnTo>
                    <a:pt x="1221300" y="1173728"/>
                  </a:lnTo>
                  <a:lnTo>
                    <a:pt x="1220920" y="1213379"/>
                  </a:lnTo>
                  <a:lnTo>
                    <a:pt x="1204754" y="1211097"/>
                  </a:lnTo>
                  <a:lnTo>
                    <a:pt x="1246690" y="1227737"/>
                  </a:lnTo>
                  <a:lnTo>
                    <a:pt x="1201996" y="1288115"/>
                  </a:lnTo>
                  <a:lnTo>
                    <a:pt x="1172041" y="1288306"/>
                  </a:lnTo>
                  <a:lnTo>
                    <a:pt x="1186400" y="1304660"/>
                  </a:lnTo>
                  <a:lnTo>
                    <a:pt x="1186400" y="1304660"/>
                  </a:lnTo>
                  <a:lnTo>
                    <a:pt x="1189729" y="1310080"/>
                  </a:lnTo>
                  <a:lnTo>
                    <a:pt x="1189729" y="1310080"/>
                  </a:lnTo>
                  <a:lnTo>
                    <a:pt x="1186306" y="1335658"/>
                  </a:lnTo>
                  <a:lnTo>
                    <a:pt x="1186306" y="1335658"/>
                  </a:lnTo>
                  <a:lnTo>
                    <a:pt x="1139899" y="1366370"/>
                  </a:lnTo>
                  <a:lnTo>
                    <a:pt x="1145890" y="1387669"/>
                  </a:lnTo>
                  <a:lnTo>
                    <a:pt x="1134194" y="1371505"/>
                  </a:lnTo>
                  <a:lnTo>
                    <a:pt x="1044900" y="1396893"/>
                  </a:lnTo>
                  <a:lnTo>
                    <a:pt x="1044900" y="1396893"/>
                  </a:lnTo>
                  <a:lnTo>
                    <a:pt x="1000110" y="1374643"/>
                  </a:lnTo>
                  <a:lnTo>
                    <a:pt x="1003724" y="1356482"/>
                  </a:lnTo>
                  <a:lnTo>
                    <a:pt x="972628" y="1333091"/>
                  </a:lnTo>
                  <a:lnTo>
                    <a:pt x="967112" y="1365039"/>
                  </a:lnTo>
                  <a:lnTo>
                    <a:pt x="875441" y="1396607"/>
                  </a:lnTo>
                  <a:lnTo>
                    <a:pt x="852904" y="1335563"/>
                  </a:lnTo>
                  <a:lnTo>
                    <a:pt x="832078" y="1333471"/>
                  </a:lnTo>
                  <a:lnTo>
                    <a:pt x="834170" y="1306467"/>
                  </a:lnTo>
                  <a:lnTo>
                    <a:pt x="818860" y="1312457"/>
                  </a:lnTo>
                  <a:lnTo>
                    <a:pt x="814105" y="1285548"/>
                  </a:lnTo>
                  <a:lnTo>
                    <a:pt x="781488" y="1268908"/>
                  </a:lnTo>
                  <a:lnTo>
                    <a:pt x="762564" y="1274138"/>
                  </a:lnTo>
                  <a:lnTo>
                    <a:pt x="740977" y="1240002"/>
                  </a:lnTo>
                  <a:lnTo>
                    <a:pt x="721768" y="1234773"/>
                  </a:lnTo>
                  <a:lnTo>
                    <a:pt x="706458" y="1261397"/>
                  </a:lnTo>
                  <a:lnTo>
                    <a:pt x="662524" y="1267292"/>
                  </a:lnTo>
                  <a:lnTo>
                    <a:pt x="650733" y="1198260"/>
                  </a:lnTo>
                  <a:lnTo>
                    <a:pt x="588731" y="1256357"/>
                  </a:lnTo>
                  <a:lnTo>
                    <a:pt x="555923" y="1254550"/>
                  </a:lnTo>
                  <a:lnTo>
                    <a:pt x="551264" y="1233822"/>
                  </a:lnTo>
                  <a:lnTo>
                    <a:pt x="491069" y="1219845"/>
                  </a:lnTo>
                  <a:lnTo>
                    <a:pt x="492875" y="1187896"/>
                  </a:lnTo>
                  <a:lnTo>
                    <a:pt x="430398" y="1196834"/>
                  </a:lnTo>
                  <a:lnTo>
                    <a:pt x="434963" y="1163840"/>
                  </a:lnTo>
                  <a:lnTo>
                    <a:pt x="422410" y="1174204"/>
                  </a:lnTo>
                  <a:lnTo>
                    <a:pt x="403677" y="1146154"/>
                  </a:lnTo>
                  <a:lnTo>
                    <a:pt x="392360" y="1155757"/>
                  </a:lnTo>
                  <a:lnTo>
                    <a:pt x="365258" y="1102320"/>
                  </a:lnTo>
                  <a:lnTo>
                    <a:pt x="343387" y="1107549"/>
                  </a:lnTo>
                  <a:lnTo>
                    <a:pt x="316950" y="1087011"/>
                  </a:lnTo>
                  <a:lnTo>
                    <a:pt x="303827" y="1109071"/>
                  </a:lnTo>
                  <a:lnTo>
                    <a:pt x="299929" y="1087201"/>
                  </a:lnTo>
                  <a:lnTo>
                    <a:pt x="250860" y="1140639"/>
                  </a:lnTo>
                  <a:lnTo>
                    <a:pt x="252476" y="1095378"/>
                  </a:lnTo>
                  <a:lnTo>
                    <a:pt x="222617" y="1091290"/>
                  </a:lnTo>
                  <a:lnTo>
                    <a:pt x="223472" y="1037757"/>
                  </a:lnTo>
                  <a:lnTo>
                    <a:pt x="192757" y="1041846"/>
                  </a:lnTo>
                  <a:lnTo>
                    <a:pt x="160425" y="1072748"/>
                  </a:lnTo>
                  <a:lnTo>
                    <a:pt x="130185" y="1064571"/>
                  </a:lnTo>
                  <a:lnTo>
                    <a:pt x="139314" y="1019691"/>
                  </a:lnTo>
                  <a:lnTo>
                    <a:pt x="91291" y="993067"/>
                  </a:lnTo>
                  <a:lnTo>
                    <a:pt x="94429" y="965302"/>
                  </a:lnTo>
                  <a:lnTo>
                    <a:pt x="149394" y="962259"/>
                  </a:lnTo>
                  <a:lnTo>
                    <a:pt x="157952" y="828570"/>
                  </a:lnTo>
                  <a:lnTo>
                    <a:pt x="86821" y="775608"/>
                  </a:lnTo>
                  <a:lnTo>
                    <a:pt x="41081" y="784260"/>
                  </a:lnTo>
                  <a:lnTo>
                    <a:pt x="32522" y="763532"/>
                  </a:lnTo>
                  <a:lnTo>
                    <a:pt x="46596" y="742994"/>
                  </a:lnTo>
                  <a:lnTo>
                    <a:pt x="46596" y="742994"/>
                  </a:lnTo>
                  <a:lnTo>
                    <a:pt x="49449" y="742423"/>
                  </a:lnTo>
                  <a:lnTo>
                    <a:pt x="49449" y="742423"/>
                  </a:lnTo>
                  <a:lnTo>
                    <a:pt x="45265" y="686133"/>
                  </a:lnTo>
                  <a:lnTo>
                    <a:pt x="67612" y="672441"/>
                  </a:lnTo>
                  <a:lnTo>
                    <a:pt x="61431" y="634787"/>
                  </a:lnTo>
                  <a:lnTo>
                    <a:pt x="84159" y="623377"/>
                  </a:lnTo>
                  <a:lnTo>
                    <a:pt x="53538" y="610921"/>
                  </a:lnTo>
                  <a:lnTo>
                    <a:pt x="59624" y="566326"/>
                  </a:lnTo>
                  <a:lnTo>
                    <a:pt x="44029" y="552253"/>
                  </a:lnTo>
                  <a:lnTo>
                    <a:pt x="96426" y="540273"/>
                  </a:lnTo>
                  <a:lnTo>
                    <a:pt x="110500" y="501383"/>
                  </a:lnTo>
                  <a:lnTo>
                    <a:pt x="53063" y="424649"/>
                  </a:lnTo>
                  <a:lnTo>
                    <a:pt x="19875" y="413524"/>
                  </a:lnTo>
                  <a:lnTo>
                    <a:pt x="11316" y="427217"/>
                  </a:lnTo>
                  <a:lnTo>
                    <a:pt x="0" y="394317"/>
                  </a:lnTo>
                  <a:close/>
                </a:path>
              </a:pathLst>
            </a:custGeom>
            <a:grpFill/>
            <a:ln w="28575" cap="flat">
              <a:solidFill>
                <a:schemeClr val="bg1"/>
              </a:solid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C3B07753-9FAF-DB31-180D-A64F024C4D20}"/>
                </a:ext>
              </a:extLst>
            </p:cNvPr>
            <p:cNvSpPr/>
            <p:nvPr/>
          </p:nvSpPr>
          <p:spPr>
            <a:xfrm>
              <a:off x="3439980" y="3091431"/>
              <a:ext cx="1494507" cy="1441393"/>
            </a:xfrm>
            <a:custGeom>
              <a:avLst/>
              <a:gdLst>
                <a:gd name="connsiteX0" fmla="*/ 700372 w 1494506"/>
                <a:gd name="connsiteY0" fmla="*/ 0 h 1441392"/>
                <a:gd name="connsiteX1" fmla="*/ 737839 w 1494506"/>
                <a:gd name="connsiteY1" fmla="*/ 44880 h 1441392"/>
                <a:gd name="connsiteX2" fmla="*/ 801077 w 1494506"/>
                <a:gd name="connsiteY2" fmla="*/ 37083 h 1441392"/>
                <a:gd name="connsiteX3" fmla="*/ 828369 w 1494506"/>
                <a:gd name="connsiteY3" fmla="*/ 51536 h 1441392"/>
                <a:gd name="connsiteX4" fmla="*/ 826182 w 1494506"/>
                <a:gd name="connsiteY4" fmla="*/ 68747 h 1441392"/>
                <a:gd name="connsiteX5" fmla="*/ 895696 w 1494506"/>
                <a:gd name="connsiteY5" fmla="*/ 96511 h 1441392"/>
                <a:gd name="connsiteX6" fmla="*/ 919945 w 1494506"/>
                <a:gd name="connsiteY6" fmla="*/ 129506 h 1441392"/>
                <a:gd name="connsiteX7" fmla="*/ 944194 w 1494506"/>
                <a:gd name="connsiteY7" fmla="*/ 110584 h 1441392"/>
                <a:gd name="connsiteX8" fmla="*/ 971392 w 1494506"/>
                <a:gd name="connsiteY8" fmla="*/ 123135 h 1441392"/>
                <a:gd name="connsiteX9" fmla="*/ 1006482 w 1494506"/>
                <a:gd name="connsiteY9" fmla="*/ 103643 h 1441392"/>
                <a:gd name="connsiteX10" fmla="*/ 1032823 w 1494506"/>
                <a:gd name="connsiteY10" fmla="*/ 108112 h 1441392"/>
                <a:gd name="connsiteX11" fmla="*/ 1057167 w 1494506"/>
                <a:gd name="connsiteY11" fmla="*/ 77970 h 1441392"/>
                <a:gd name="connsiteX12" fmla="*/ 1096441 w 1494506"/>
                <a:gd name="connsiteY12" fmla="*/ 102787 h 1441392"/>
                <a:gd name="connsiteX13" fmla="*/ 1101861 w 1494506"/>
                <a:gd name="connsiteY13" fmla="*/ 126748 h 1441392"/>
                <a:gd name="connsiteX14" fmla="*/ 1132102 w 1494506"/>
                <a:gd name="connsiteY14" fmla="*/ 115148 h 1441392"/>
                <a:gd name="connsiteX15" fmla="*/ 1163102 w 1494506"/>
                <a:gd name="connsiteY15" fmla="*/ 146621 h 1441392"/>
                <a:gd name="connsiteX16" fmla="*/ 1158443 w 1494506"/>
                <a:gd name="connsiteY16" fmla="*/ 192452 h 1441392"/>
                <a:gd name="connsiteX17" fmla="*/ 1179934 w 1494506"/>
                <a:gd name="connsiteY17" fmla="*/ 228965 h 1441392"/>
                <a:gd name="connsiteX18" fmla="*/ 1214168 w 1494506"/>
                <a:gd name="connsiteY18" fmla="*/ 230391 h 1441392"/>
                <a:gd name="connsiteX19" fmla="*/ 1229669 w 1494506"/>
                <a:gd name="connsiteY19" fmla="*/ 257110 h 1441392"/>
                <a:gd name="connsiteX20" fmla="*/ 1273507 w 1494506"/>
                <a:gd name="connsiteY20" fmla="*/ 269946 h 1441392"/>
                <a:gd name="connsiteX21" fmla="*/ 1266280 w 1494506"/>
                <a:gd name="connsiteY21" fmla="*/ 314731 h 1441392"/>
                <a:gd name="connsiteX22" fmla="*/ 1233662 w 1494506"/>
                <a:gd name="connsiteY22" fmla="*/ 340689 h 1441392"/>
                <a:gd name="connsiteX23" fmla="*/ 1265424 w 1494506"/>
                <a:gd name="connsiteY23" fmla="*/ 357044 h 1441392"/>
                <a:gd name="connsiteX24" fmla="*/ 1277406 w 1494506"/>
                <a:gd name="connsiteY24" fmla="*/ 384048 h 1441392"/>
                <a:gd name="connsiteX25" fmla="*/ 1280259 w 1494506"/>
                <a:gd name="connsiteY25" fmla="*/ 400118 h 1441392"/>
                <a:gd name="connsiteX26" fmla="*/ 1252491 w 1494506"/>
                <a:gd name="connsiteY26" fmla="*/ 427312 h 1441392"/>
                <a:gd name="connsiteX27" fmla="*/ 1293097 w 1494506"/>
                <a:gd name="connsiteY27" fmla="*/ 426551 h 1441392"/>
                <a:gd name="connsiteX28" fmla="*/ 1297566 w 1494506"/>
                <a:gd name="connsiteY28" fmla="*/ 449562 h 1441392"/>
                <a:gd name="connsiteX29" fmla="*/ 1362325 w 1494506"/>
                <a:gd name="connsiteY29" fmla="*/ 422177 h 1441392"/>
                <a:gd name="connsiteX30" fmla="*/ 1395799 w 1494506"/>
                <a:gd name="connsiteY30" fmla="*/ 444332 h 1441392"/>
                <a:gd name="connsiteX31" fmla="*/ 1406164 w 1494506"/>
                <a:gd name="connsiteY31" fmla="*/ 472097 h 1441392"/>
                <a:gd name="connsiteX32" fmla="*/ 1441349 w 1494506"/>
                <a:gd name="connsiteY32" fmla="*/ 473903 h 1441392"/>
                <a:gd name="connsiteX33" fmla="*/ 1471970 w 1494506"/>
                <a:gd name="connsiteY33" fmla="*/ 543410 h 1441392"/>
                <a:gd name="connsiteX34" fmla="*/ 1435739 w 1494506"/>
                <a:gd name="connsiteY34" fmla="*/ 546548 h 1441392"/>
                <a:gd name="connsiteX35" fmla="*/ 1449527 w 1494506"/>
                <a:gd name="connsiteY35" fmla="*/ 553204 h 1441392"/>
                <a:gd name="connsiteX36" fmla="*/ 1450668 w 1494506"/>
                <a:gd name="connsiteY36" fmla="*/ 611681 h 1441392"/>
                <a:gd name="connsiteX37" fmla="*/ 1494412 w 1494506"/>
                <a:gd name="connsiteY37" fmla="*/ 632885 h 1441392"/>
                <a:gd name="connsiteX38" fmla="*/ 1494507 w 1494506"/>
                <a:gd name="connsiteY38" fmla="*/ 659699 h 1441392"/>
                <a:gd name="connsiteX39" fmla="*/ 1472540 w 1494506"/>
                <a:gd name="connsiteY39" fmla="*/ 696592 h 1441392"/>
                <a:gd name="connsiteX40" fmla="*/ 1413772 w 1494506"/>
                <a:gd name="connsiteY40" fmla="*/ 684041 h 1441392"/>
                <a:gd name="connsiteX41" fmla="*/ 1383056 w 1494506"/>
                <a:gd name="connsiteY41" fmla="*/ 656847 h 1441392"/>
                <a:gd name="connsiteX42" fmla="*/ 1339122 w 1494506"/>
                <a:gd name="connsiteY42" fmla="*/ 692789 h 1441392"/>
                <a:gd name="connsiteX43" fmla="*/ 1363942 w 1494506"/>
                <a:gd name="connsiteY43" fmla="*/ 773611 h 1441392"/>
                <a:gd name="connsiteX44" fmla="*/ 1384292 w 1494506"/>
                <a:gd name="connsiteY44" fmla="*/ 788539 h 1441392"/>
                <a:gd name="connsiteX45" fmla="*/ 1374117 w 1494506"/>
                <a:gd name="connsiteY45" fmla="*/ 838174 h 1441392"/>
                <a:gd name="connsiteX46" fmla="*/ 1421664 w 1494506"/>
                <a:gd name="connsiteY46" fmla="*/ 829711 h 1441392"/>
                <a:gd name="connsiteX47" fmla="*/ 1426704 w 1494506"/>
                <a:gd name="connsiteY47" fmla="*/ 850440 h 1441392"/>
                <a:gd name="connsiteX48" fmla="*/ 1403311 w 1494506"/>
                <a:gd name="connsiteY48" fmla="*/ 907966 h 1441392"/>
                <a:gd name="connsiteX49" fmla="*/ 1365179 w 1494506"/>
                <a:gd name="connsiteY49" fmla="*/ 947616 h 1441392"/>
                <a:gd name="connsiteX50" fmla="*/ 1361184 w 1494506"/>
                <a:gd name="connsiteY50" fmla="*/ 981277 h 1441392"/>
                <a:gd name="connsiteX51" fmla="*/ 1361184 w 1494506"/>
                <a:gd name="connsiteY51" fmla="*/ 981277 h 1441392"/>
                <a:gd name="connsiteX52" fmla="*/ 1353006 w 1494506"/>
                <a:gd name="connsiteY52" fmla="*/ 1009897 h 1441392"/>
                <a:gd name="connsiteX53" fmla="*/ 1328091 w 1494506"/>
                <a:gd name="connsiteY53" fmla="*/ 1019120 h 1441392"/>
                <a:gd name="connsiteX54" fmla="*/ 1340359 w 1494506"/>
                <a:gd name="connsiteY54" fmla="*/ 1057059 h 1441392"/>
                <a:gd name="connsiteX55" fmla="*/ 1327331 w 1494506"/>
                <a:gd name="connsiteY55" fmla="*/ 1087391 h 1441392"/>
                <a:gd name="connsiteX56" fmla="*/ 1304698 w 1494506"/>
                <a:gd name="connsiteY56" fmla="*/ 1068279 h 1441392"/>
                <a:gd name="connsiteX57" fmla="*/ 1288342 w 1494506"/>
                <a:gd name="connsiteY57" fmla="*/ 1083778 h 1441392"/>
                <a:gd name="connsiteX58" fmla="*/ 1262857 w 1494506"/>
                <a:gd name="connsiteY58" fmla="*/ 1067138 h 1441392"/>
                <a:gd name="connsiteX59" fmla="*/ 1252491 w 1494506"/>
                <a:gd name="connsiteY59" fmla="*/ 1070371 h 1441392"/>
                <a:gd name="connsiteX60" fmla="*/ 1265519 w 1494506"/>
                <a:gd name="connsiteY60" fmla="*/ 1108405 h 1441392"/>
                <a:gd name="connsiteX61" fmla="*/ 1251826 w 1494506"/>
                <a:gd name="connsiteY61" fmla="*/ 1117818 h 1441392"/>
                <a:gd name="connsiteX62" fmla="*/ 1216640 w 1494506"/>
                <a:gd name="connsiteY62" fmla="*/ 1114490 h 1441392"/>
                <a:gd name="connsiteX63" fmla="*/ 1201520 w 1494506"/>
                <a:gd name="connsiteY63" fmla="*/ 1130845 h 1441392"/>
                <a:gd name="connsiteX64" fmla="*/ 1143323 w 1494506"/>
                <a:gd name="connsiteY64" fmla="*/ 1107645 h 1441392"/>
                <a:gd name="connsiteX65" fmla="*/ 1116030 w 1494506"/>
                <a:gd name="connsiteY65" fmla="*/ 1119435 h 1441392"/>
                <a:gd name="connsiteX66" fmla="*/ 1128488 w 1494506"/>
                <a:gd name="connsiteY66" fmla="*/ 1148531 h 1441392"/>
                <a:gd name="connsiteX67" fmla="*/ 1104524 w 1494506"/>
                <a:gd name="connsiteY67" fmla="*/ 1170591 h 1441392"/>
                <a:gd name="connsiteX68" fmla="*/ 1105475 w 1494506"/>
                <a:gd name="connsiteY68" fmla="*/ 1228497 h 1441392"/>
                <a:gd name="connsiteX69" fmla="*/ 1149884 w 1494506"/>
                <a:gd name="connsiteY69" fmla="*/ 1242380 h 1441392"/>
                <a:gd name="connsiteX70" fmla="*/ 1132862 w 1494506"/>
                <a:gd name="connsiteY70" fmla="*/ 1330143 h 1441392"/>
                <a:gd name="connsiteX71" fmla="*/ 1092923 w 1494506"/>
                <a:gd name="connsiteY71" fmla="*/ 1309510 h 1441392"/>
                <a:gd name="connsiteX72" fmla="*/ 1042998 w 1494506"/>
                <a:gd name="connsiteY72" fmla="*/ 1251128 h 1441392"/>
                <a:gd name="connsiteX73" fmla="*/ 1015420 w 1494506"/>
                <a:gd name="connsiteY73" fmla="*/ 1318352 h 1441392"/>
                <a:gd name="connsiteX74" fmla="*/ 1023789 w 1494506"/>
                <a:gd name="connsiteY74" fmla="*/ 1359620 h 1441392"/>
                <a:gd name="connsiteX75" fmla="*/ 1023789 w 1494506"/>
                <a:gd name="connsiteY75" fmla="*/ 1359620 h 1441392"/>
                <a:gd name="connsiteX76" fmla="*/ 1023789 w 1494506"/>
                <a:gd name="connsiteY76" fmla="*/ 1368843 h 1441392"/>
                <a:gd name="connsiteX77" fmla="*/ 1023789 w 1494506"/>
                <a:gd name="connsiteY77" fmla="*/ 1368843 h 1441392"/>
                <a:gd name="connsiteX78" fmla="*/ 1015706 w 1494506"/>
                <a:gd name="connsiteY78" fmla="*/ 1382155 h 1441392"/>
                <a:gd name="connsiteX79" fmla="*/ 1015706 w 1494506"/>
                <a:gd name="connsiteY79" fmla="*/ 1382155 h 1441392"/>
                <a:gd name="connsiteX80" fmla="*/ 1014850 w 1494506"/>
                <a:gd name="connsiteY80" fmla="*/ 1382059 h 1441392"/>
                <a:gd name="connsiteX81" fmla="*/ 1014850 w 1494506"/>
                <a:gd name="connsiteY81" fmla="*/ 1382059 h 1441392"/>
                <a:gd name="connsiteX82" fmla="*/ 1005055 w 1494506"/>
                <a:gd name="connsiteY82" fmla="*/ 1392329 h 1441392"/>
                <a:gd name="connsiteX83" fmla="*/ 1005055 w 1494506"/>
                <a:gd name="connsiteY83" fmla="*/ 1392329 h 1441392"/>
                <a:gd name="connsiteX84" fmla="*/ 1000585 w 1494506"/>
                <a:gd name="connsiteY84" fmla="*/ 1395657 h 1441392"/>
                <a:gd name="connsiteX85" fmla="*/ 1000585 w 1494506"/>
                <a:gd name="connsiteY85" fmla="*/ 1395657 h 1441392"/>
                <a:gd name="connsiteX86" fmla="*/ 990696 w 1494506"/>
                <a:gd name="connsiteY86" fmla="*/ 1396798 h 1441392"/>
                <a:gd name="connsiteX87" fmla="*/ 990696 w 1494506"/>
                <a:gd name="connsiteY87" fmla="*/ 1396798 h 1441392"/>
                <a:gd name="connsiteX88" fmla="*/ 991456 w 1494506"/>
                <a:gd name="connsiteY88" fmla="*/ 1399080 h 1441392"/>
                <a:gd name="connsiteX89" fmla="*/ 991456 w 1494506"/>
                <a:gd name="connsiteY89" fmla="*/ 1399080 h 1441392"/>
                <a:gd name="connsiteX90" fmla="*/ 968253 w 1494506"/>
                <a:gd name="connsiteY90" fmla="*/ 1431028 h 1441392"/>
                <a:gd name="connsiteX91" fmla="*/ 968253 w 1494506"/>
                <a:gd name="connsiteY91" fmla="*/ 1431028 h 1441392"/>
                <a:gd name="connsiteX92" fmla="*/ 924795 w 1494506"/>
                <a:gd name="connsiteY92" fmla="*/ 1441392 h 1441392"/>
                <a:gd name="connsiteX93" fmla="*/ 921277 w 1494506"/>
                <a:gd name="connsiteY93" fmla="*/ 1412867 h 1441392"/>
                <a:gd name="connsiteX94" fmla="*/ 875061 w 1494506"/>
                <a:gd name="connsiteY94" fmla="*/ 1389001 h 1441392"/>
                <a:gd name="connsiteX95" fmla="*/ 821998 w 1494506"/>
                <a:gd name="connsiteY95" fmla="*/ 1407827 h 1441392"/>
                <a:gd name="connsiteX96" fmla="*/ 811538 w 1494506"/>
                <a:gd name="connsiteY96" fmla="*/ 1358193 h 1441392"/>
                <a:gd name="connsiteX97" fmla="*/ 772929 w 1494506"/>
                <a:gd name="connsiteY97" fmla="*/ 1301903 h 1441392"/>
                <a:gd name="connsiteX98" fmla="*/ 760662 w 1494506"/>
                <a:gd name="connsiteY98" fmla="*/ 1293916 h 1441392"/>
                <a:gd name="connsiteX99" fmla="*/ 737839 w 1494506"/>
                <a:gd name="connsiteY99" fmla="*/ 1312077 h 1441392"/>
                <a:gd name="connsiteX100" fmla="*/ 714731 w 1494506"/>
                <a:gd name="connsiteY100" fmla="*/ 1283837 h 1441392"/>
                <a:gd name="connsiteX101" fmla="*/ 719676 w 1494506"/>
                <a:gd name="connsiteY101" fmla="*/ 1262728 h 1441392"/>
                <a:gd name="connsiteX102" fmla="*/ 682684 w 1494506"/>
                <a:gd name="connsiteY102" fmla="*/ 1274899 h 1441392"/>
                <a:gd name="connsiteX103" fmla="*/ 686583 w 1494506"/>
                <a:gd name="connsiteY103" fmla="*/ 1300857 h 1441392"/>
                <a:gd name="connsiteX104" fmla="*/ 661003 w 1494506"/>
                <a:gd name="connsiteY104" fmla="*/ 1316451 h 1441392"/>
                <a:gd name="connsiteX105" fmla="*/ 626483 w 1494506"/>
                <a:gd name="connsiteY105" fmla="*/ 1288496 h 1441392"/>
                <a:gd name="connsiteX106" fmla="*/ 610032 w 1494506"/>
                <a:gd name="connsiteY106" fmla="*/ 1295817 h 1441392"/>
                <a:gd name="connsiteX107" fmla="*/ 590443 w 1494506"/>
                <a:gd name="connsiteY107" fmla="*/ 1265010 h 1441392"/>
                <a:gd name="connsiteX108" fmla="*/ 571233 w 1494506"/>
                <a:gd name="connsiteY108" fmla="*/ 1270525 h 1441392"/>
                <a:gd name="connsiteX109" fmla="*/ 503051 w 1494506"/>
                <a:gd name="connsiteY109" fmla="*/ 1211858 h 1441392"/>
                <a:gd name="connsiteX110" fmla="*/ 484222 w 1494506"/>
                <a:gd name="connsiteY110" fmla="*/ 1214995 h 1441392"/>
                <a:gd name="connsiteX111" fmla="*/ 463491 w 1494506"/>
                <a:gd name="connsiteY111" fmla="*/ 1250367 h 1441392"/>
                <a:gd name="connsiteX112" fmla="*/ 448656 w 1494506"/>
                <a:gd name="connsiteY112" fmla="*/ 1235438 h 1441392"/>
                <a:gd name="connsiteX113" fmla="*/ 337776 w 1494506"/>
                <a:gd name="connsiteY113" fmla="*/ 1255216 h 1441392"/>
                <a:gd name="connsiteX114" fmla="*/ 337776 w 1494506"/>
                <a:gd name="connsiteY114" fmla="*/ 1255216 h 1441392"/>
                <a:gd name="connsiteX115" fmla="*/ 290229 w 1494506"/>
                <a:gd name="connsiteY115" fmla="*/ 1228117 h 1441392"/>
                <a:gd name="connsiteX116" fmla="*/ 269784 w 1494506"/>
                <a:gd name="connsiteY116" fmla="*/ 1176201 h 1441392"/>
                <a:gd name="connsiteX117" fmla="*/ 253237 w 1494506"/>
                <a:gd name="connsiteY117" fmla="*/ 1178387 h 1441392"/>
                <a:gd name="connsiteX118" fmla="*/ 235739 w 1494506"/>
                <a:gd name="connsiteY118" fmla="*/ 1221461 h 1441392"/>
                <a:gd name="connsiteX119" fmla="*/ 221570 w 1494506"/>
                <a:gd name="connsiteY119" fmla="*/ 1195027 h 1441392"/>
                <a:gd name="connsiteX120" fmla="*/ 128948 w 1494506"/>
                <a:gd name="connsiteY120" fmla="*/ 1181430 h 1441392"/>
                <a:gd name="connsiteX121" fmla="*/ 44409 w 1494506"/>
                <a:gd name="connsiteY121" fmla="*/ 1144062 h 1441392"/>
                <a:gd name="connsiteX122" fmla="*/ 44409 w 1494506"/>
                <a:gd name="connsiteY122" fmla="*/ 1144062 h 1441392"/>
                <a:gd name="connsiteX123" fmla="*/ 58388 w 1494506"/>
                <a:gd name="connsiteY123" fmla="*/ 1054397 h 1441392"/>
                <a:gd name="connsiteX124" fmla="*/ 17688 w 1494506"/>
                <a:gd name="connsiteY124" fmla="*/ 1059817 h 1441392"/>
                <a:gd name="connsiteX125" fmla="*/ 0 w 1494506"/>
                <a:gd name="connsiteY125" fmla="*/ 976617 h 1441392"/>
                <a:gd name="connsiteX126" fmla="*/ 26246 w 1494506"/>
                <a:gd name="connsiteY126" fmla="*/ 971768 h 1441392"/>
                <a:gd name="connsiteX127" fmla="*/ 36516 w 1494506"/>
                <a:gd name="connsiteY127" fmla="*/ 945334 h 1441392"/>
                <a:gd name="connsiteX128" fmla="*/ 69134 w 1494506"/>
                <a:gd name="connsiteY128" fmla="*/ 941721 h 1441392"/>
                <a:gd name="connsiteX129" fmla="*/ 76456 w 1494506"/>
                <a:gd name="connsiteY129" fmla="*/ 913956 h 1441392"/>
                <a:gd name="connsiteX130" fmla="*/ 62762 w 1494506"/>
                <a:gd name="connsiteY130" fmla="*/ 895225 h 1441392"/>
                <a:gd name="connsiteX131" fmla="*/ 89389 w 1494506"/>
                <a:gd name="connsiteY131" fmla="*/ 887713 h 1441392"/>
                <a:gd name="connsiteX132" fmla="*/ 140835 w 1494506"/>
                <a:gd name="connsiteY132" fmla="*/ 917760 h 1441392"/>
                <a:gd name="connsiteX133" fmla="*/ 172692 w 1494506"/>
                <a:gd name="connsiteY133" fmla="*/ 865368 h 1441392"/>
                <a:gd name="connsiteX134" fmla="*/ 158808 w 1494506"/>
                <a:gd name="connsiteY134" fmla="*/ 811360 h 1441392"/>
                <a:gd name="connsiteX135" fmla="*/ 170695 w 1494506"/>
                <a:gd name="connsiteY135" fmla="*/ 754119 h 1441392"/>
                <a:gd name="connsiteX136" fmla="*/ 153958 w 1494506"/>
                <a:gd name="connsiteY136" fmla="*/ 747653 h 1441392"/>
                <a:gd name="connsiteX137" fmla="*/ 173262 w 1494506"/>
                <a:gd name="connsiteY137" fmla="*/ 700586 h 1441392"/>
                <a:gd name="connsiteX138" fmla="*/ 157001 w 1494506"/>
                <a:gd name="connsiteY138" fmla="*/ 693549 h 1441392"/>
                <a:gd name="connsiteX139" fmla="*/ 190570 w 1494506"/>
                <a:gd name="connsiteY139" fmla="*/ 650761 h 1441392"/>
                <a:gd name="connsiteX140" fmla="*/ 186481 w 1494506"/>
                <a:gd name="connsiteY140" fmla="*/ 612727 h 1441392"/>
                <a:gd name="connsiteX141" fmla="*/ 201981 w 1494506"/>
                <a:gd name="connsiteY141" fmla="*/ 596848 h 1441392"/>
                <a:gd name="connsiteX142" fmla="*/ 190950 w 1494506"/>
                <a:gd name="connsiteY142" fmla="*/ 572697 h 1441392"/>
                <a:gd name="connsiteX143" fmla="*/ 208923 w 1494506"/>
                <a:gd name="connsiteY143" fmla="*/ 560431 h 1441392"/>
                <a:gd name="connsiteX144" fmla="*/ 206165 w 1494506"/>
                <a:gd name="connsiteY144" fmla="*/ 539987 h 1441392"/>
                <a:gd name="connsiteX145" fmla="*/ 224328 w 1494506"/>
                <a:gd name="connsiteY145" fmla="*/ 544361 h 1441392"/>
                <a:gd name="connsiteX146" fmla="*/ 226135 w 1494506"/>
                <a:gd name="connsiteY146" fmla="*/ 515265 h 1441392"/>
                <a:gd name="connsiteX147" fmla="*/ 243633 w 1494506"/>
                <a:gd name="connsiteY147" fmla="*/ 509465 h 1441392"/>
                <a:gd name="connsiteX148" fmla="*/ 250860 w 1494506"/>
                <a:gd name="connsiteY148" fmla="*/ 530669 h 1441392"/>
                <a:gd name="connsiteX149" fmla="*/ 296790 w 1494506"/>
                <a:gd name="connsiteY149" fmla="*/ 519544 h 1441392"/>
                <a:gd name="connsiteX150" fmla="*/ 350994 w 1494506"/>
                <a:gd name="connsiteY150" fmla="*/ 539892 h 1441392"/>
                <a:gd name="connsiteX151" fmla="*/ 356319 w 1494506"/>
                <a:gd name="connsiteY151" fmla="*/ 502049 h 1441392"/>
                <a:gd name="connsiteX152" fmla="*/ 410333 w 1494506"/>
                <a:gd name="connsiteY152" fmla="*/ 438246 h 1441392"/>
                <a:gd name="connsiteX153" fmla="*/ 371725 w 1494506"/>
                <a:gd name="connsiteY153" fmla="*/ 402590 h 1441392"/>
                <a:gd name="connsiteX154" fmla="*/ 363927 w 1494506"/>
                <a:gd name="connsiteY154" fmla="*/ 311593 h 1441392"/>
                <a:gd name="connsiteX155" fmla="*/ 382185 w 1494506"/>
                <a:gd name="connsiteY155" fmla="*/ 300373 h 1441392"/>
                <a:gd name="connsiteX156" fmla="*/ 431539 w 1494506"/>
                <a:gd name="connsiteY156" fmla="*/ 317203 h 1441392"/>
                <a:gd name="connsiteX157" fmla="*/ 439812 w 1494506"/>
                <a:gd name="connsiteY157" fmla="*/ 291530 h 1441392"/>
                <a:gd name="connsiteX158" fmla="*/ 489928 w 1494506"/>
                <a:gd name="connsiteY158" fmla="*/ 290294 h 1441392"/>
                <a:gd name="connsiteX159" fmla="*/ 499532 w 1494506"/>
                <a:gd name="connsiteY159" fmla="*/ 253306 h 1441392"/>
                <a:gd name="connsiteX160" fmla="*/ 478897 w 1494506"/>
                <a:gd name="connsiteY160" fmla="*/ 234289 h 1441392"/>
                <a:gd name="connsiteX161" fmla="*/ 490403 w 1494506"/>
                <a:gd name="connsiteY161" fmla="*/ 179901 h 1441392"/>
                <a:gd name="connsiteX162" fmla="*/ 528060 w 1494506"/>
                <a:gd name="connsiteY162" fmla="*/ 164877 h 1441392"/>
                <a:gd name="connsiteX163" fmla="*/ 583596 w 1494506"/>
                <a:gd name="connsiteY163" fmla="*/ 180376 h 1441392"/>
                <a:gd name="connsiteX164" fmla="*/ 573516 w 1494506"/>
                <a:gd name="connsiteY164" fmla="*/ 160218 h 1441392"/>
                <a:gd name="connsiteX165" fmla="*/ 592820 w 1494506"/>
                <a:gd name="connsiteY165" fmla="*/ 147192 h 1441392"/>
                <a:gd name="connsiteX166" fmla="*/ 590062 w 1494506"/>
                <a:gd name="connsiteY166" fmla="*/ 123991 h 1441392"/>
                <a:gd name="connsiteX167" fmla="*/ 549552 w 1494506"/>
                <a:gd name="connsiteY167" fmla="*/ 118761 h 1441392"/>
                <a:gd name="connsiteX168" fmla="*/ 558966 w 1494506"/>
                <a:gd name="connsiteY168" fmla="*/ 61235 h 1441392"/>
                <a:gd name="connsiteX169" fmla="*/ 558966 w 1494506"/>
                <a:gd name="connsiteY169" fmla="*/ 61235 h 1441392"/>
                <a:gd name="connsiteX170" fmla="*/ 648260 w 1494506"/>
                <a:gd name="connsiteY170" fmla="*/ 35847 h 1441392"/>
                <a:gd name="connsiteX171" fmla="*/ 659957 w 1494506"/>
                <a:gd name="connsiteY171" fmla="*/ 52011 h 1441392"/>
                <a:gd name="connsiteX172" fmla="*/ 653966 w 1494506"/>
                <a:gd name="connsiteY172" fmla="*/ 30713 h 144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494506" h="1441392">
                  <a:moveTo>
                    <a:pt x="700372" y="0"/>
                  </a:moveTo>
                  <a:lnTo>
                    <a:pt x="737839" y="44880"/>
                  </a:lnTo>
                  <a:lnTo>
                    <a:pt x="801077" y="37083"/>
                  </a:lnTo>
                  <a:lnTo>
                    <a:pt x="828369" y="51536"/>
                  </a:lnTo>
                  <a:lnTo>
                    <a:pt x="826182" y="68747"/>
                  </a:lnTo>
                  <a:lnTo>
                    <a:pt x="895696" y="96511"/>
                  </a:lnTo>
                  <a:lnTo>
                    <a:pt x="919945" y="129506"/>
                  </a:lnTo>
                  <a:lnTo>
                    <a:pt x="944194" y="110584"/>
                  </a:lnTo>
                  <a:lnTo>
                    <a:pt x="971392" y="123135"/>
                  </a:lnTo>
                  <a:lnTo>
                    <a:pt x="1006482" y="103643"/>
                  </a:lnTo>
                  <a:lnTo>
                    <a:pt x="1032823" y="108112"/>
                  </a:lnTo>
                  <a:lnTo>
                    <a:pt x="1057167" y="77970"/>
                  </a:lnTo>
                  <a:lnTo>
                    <a:pt x="1096441" y="102787"/>
                  </a:lnTo>
                  <a:lnTo>
                    <a:pt x="1101861" y="126748"/>
                  </a:lnTo>
                  <a:lnTo>
                    <a:pt x="1132102" y="115148"/>
                  </a:lnTo>
                  <a:lnTo>
                    <a:pt x="1163102" y="146621"/>
                  </a:lnTo>
                  <a:lnTo>
                    <a:pt x="1158443" y="192452"/>
                  </a:lnTo>
                  <a:lnTo>
                    <a:pt x="1179934" y="228965"/>
                  </a:lnTo>
                  <a:lnTo>
                    <a:pt x="1214168" y="230391"/>
                  </a:lnTo>
                  <a:lnTo>
                    <a:pt x="1229669" y="257110"/>
                  </a:lnTo>
                  <a:lnTo>
                    <a:pt x="1273507" y="269946"/>
                  </a:lnTo>
                  <a:lnTo>
                    <a:pt x="1266280" y="314731"/>
                  </a:lnTo>
                  <a:lnTo>
                    <a:pt x="1233662" y="340689"/>
                  </a:lnTo>
                  <a:lnTo>
                    <a:pt x="1265424" y="357044"/>
                  </a:lnTo>
                  <a:lnTo>
                    <a:pt x="1277406" y="384048"/>
                  </a:lnTo>
                  <a:lnTo>
                    <a:pt x="1280259" y="400118"/>
                  </a:lnTo>
                  <a:lnTo>
                    <a:pt x="1252491" y="427312"/>
                  </a:lnTo>
                  <a:lnTo>
                    <a:pt x="1293097" y="426551"/>
                  </a:lnTo>
                  <a:lnTo>
                    <a:pt x="1297566" y="449562"/>
                  </a:lnTo>
                  <a:lnTo>
                    <a:pt x="1362325" y="422177"/>
                  </a:lnTo>
                  <a:lnTo>
                    <a:pt x="1395799" y="444332"/>
                  </a:lnTo>
                  <a:lnTo>
                    <a:pt x="1406164" y="472097"/>
                  </a:lnTo>
                  <a:lnTo>
                    <a:pt x="1441349" y="473903"/>
                  </a:lnTo>
                  <a:lnTo>
                    <a:pt x="1471970" y="543410"/>
                  </a:lnTo>
                  <a:lnTo>
                    <a:pt x="1435739" y="546548"/>
                  </a:lnTo>
                  <a:lnTo>
                    <a:pt x="1449527" y="553204"/>
                  </a:lnTo>
                  <a:lnTo>
                    <a:pt x="1450668" y="611681"/>
                  </a:lnTo>
                  <a:lnTo>
                    <a:pt x="1494412" y="632885"/>
                  </a:lnTo>
                  <a:lnTo>
                    <a:pt x="1494507" y="659699"/>
                  </a:lnTo>
                  <a:lnTo>
                    <a:pt x="1472540" y="696592"/>
                  </a:lnTo>
                  <a:lnTo>
                    <a:pt x="1413772" y="684041"/>
                  </a:lnTo>
                  <a:lnTo>
                    <a:pt x="1383056" y="656847"/>
                  </a:lnTo>
                  <a:lnTo>
                    <a:pt x="1339122" y="692789"/>
                  </a:lnTo>
                  <a:lnTo>
                    <a:pt x="1363942" y="773611"/>
                  </a:lnTo>
                  <a:lnTo>
                    <a:pt x="1384292" y="788539"/>
                  </a:lnTo>
                  <a:lnTo>
                    <a:pt x="1374117" y="838174"/>
                  </a:lnTo>
                  <a:lnTo>
                    <a:pt x="1421664" y="829711"/>
                  </a:lnTo>
                  <a:lnTo>
                    <a:pt x="1426704" y="850440"/>
                  </a:lnTo>
                  <a:lnTo>
                    <a:pt x="1403311" y="907966"/>
                  </a:lnTo>
                  <a:lnTo>
                    <a:pt x="1365179" y="947616"/>
                  </a:lnTo>
                  <a:lnTo>
                    <a:pt x="1361184" y="981277"/>
                  </a:lnTo>
                  <a:lnTo>
                    <a:pt x="1361184" y="981277"/>
                  </a:lnTo>
                  <a:lnTo>
                    <a:pt x="1353006" y="1009897"/>
                  </a:lnTo>
                  <a:lnTo>
                    <a:pt x="1328091" y="1019120"/>
                  </a:lnTo>
                  <a:lnTo>
                    <a:pt x="1340359" y="1057059"/>
                  </a:lnTo>
                  <a:lnTo>
                    <a:pt x="1327331" y="1087391"/>
                  </a:lnTo>
                  <a:lnTo>
                    <a:pt x="1304698" y="1068279"/>
                  </a:lnTo>
                  <a:lnTo>
                    <a:pt x="1288342" y="1083778"/>
                  </a:lnTo>
                  <a:lnTo>
                    <a:pt x="1262857" y="1067138"/>
                  </a:lnTo>
                  <a:lnTo>
                    <a:pt x="1252491" y="1070371"/>
                  </a:lnTo>
                  <a:lnTo>
                    <a:pt x="1265519" y="1108405"/>
                  </a:lnTo>
                  <a:lnTo>
                    <a:pt x="1251826" y="1117818"/>
                  </a:lnTo>
                  <a:lnTo>
                    <a:pt x="1216640" y="1114490"/>
                  </a:lnTo>
                  <a:lnTo>
                    <a:pt x="1201520" y="1130845"/>
                  </a:lnTo>
                  <a:lnTo>
                    <a:pt x="1143323" y="1107645"/>
                  </a:lnTo>
                  <a:lnTo>
                    <a:pt x="1116030" y="1119435"/>
                  </a:lnTo>
                  <a:lnTo>
                    <a:pt x="1128488" y="1148531"/>
                  </a:lnTo>
                  <a:lnTo>
                    <a:pt x="1104524" y="1170591"/>
                  </a:lnTo>
                  <a:lnTo>
                    <a:pt x="1105475" y="1228497"/>
                  </a:lnTo>
                  <a:lnTo>
                    <a:pt x="1149884" y="1242380"/>
                  </a:lnTo>
                  <a:lnTo>
                    <a:pt x="1132862" y="1330143"/>
                  </a:lnTo>
                  <a:lnTo>
                    <a:pt x="1092923" y="1309510"/>
                  </a:lnTo>
                  <a:lnTo>
                    <a:pt x="1042998" y="1251128"/>
                  </a:lnTo>
                  <a:lnTo>
                    <a:pt x="1015420" y="1318352"/>
                  </a:lnTo>
                  <a:lnTo>
                    <a:pt x="1023789" y="1359620"/>
                  </a:lnTo>
                  <a:lnTo>
                    <a:pt x="1023789" y="1359620"/>
                  </a:lnTo>
                  <a:lnTo>
                    <a:pt x="1023789" y="1368843"/>
                  </a:lnTo>
                  <a:lnTo>
                    <a:pt x="1023789" y="1368843"/>
                  </a:lnTo>
                  <a:lnTo>
                    <a:pt x="1015706" y="1382155"/>
                  </a:lnTo>
                  <a:lnTo>
                    <a:pt x="1015706" y="1382155"/>
                  </a:lnTo>
                  <a:lnTo>
                    <a:pt x="1014850" y="1382059"/>
                  </a:lnTo>
                  <a:lnTo>
                    <a:pt x="1014850" y="1382059"/>
                  </a:lnTo>
                  <a:lnTo>
                    <a:pt x="1005055" y="1392329"/>
                  </a:lnTo>
                  <a:lnTo>
                    <a:pt x="1005055" y="1392329"/>
                  </a:lnTo>
                  <a:lnTo>
                    <a:pt x="1000585" y="1395657"/>
                  </a:lnTo>
                  <a:lnTo>
                    <a:pt x="1000585" y="1395657"/>
                  </a:lnTo>
                  <a:lnTo>
                    <a:pt x="990696" y="1396798"/>
                  </a:lnTo>
                  <a:lnTo>
                    <a:pt x="990696" y="1396798"/>
                  </a:lnTo>
                  <a:lnTo>
                    <a:pt x="991456" y="1399080"/>
                  </a:lnTo>
                  <a:lnTo>
                    <a:pt x="991456" y="1399080"/>
                  </a:lnTo>
                  <a:lnTo>
                    <a:pt x="968253" y="1431028"/>
                  </a:lnTo>
                  <a:lnTo>
                    <a:pt x="968253" y="1431028"/>
                  </a:lnTo>
                  <a:lnTo>
                    <a:pt x="924795" y="1441392"/>
                  </a:lnTo>
                  <a:lnTo>
                    <a:pt x="921277" y="1412867"/>
                  </a:lnTo>
                  <a:lnTo>
                    <a:pt x="875061" y="1389001"/>
                  </a:lnTo>
                  <a:lnTo>
                    <a:pt x="821998" y="1407827"/>
                  </a:lnTo>
                  <a:lnTo>
                    <a:pt x="811538" y="1358193"/>
                  </a:lnTo>
                  <a:lnTo>
                    <a:pt x="772929" y="1301903"/>
                  </a:lnTo>
                  <a:lnTo>
                    <a:pt x="760662" y="1293916"/>
                  </a:lnTo>
                  <a:lnTo>
                    <a:pt x="737839" y="1312077"/>
                  </a:lnTo>
                  <a:lnTo>
                    <a:pt x="714731" y="1283837"/>
                  </a:lnTo>
                  <a:lnTo>
                    <a:pt x="719676" y="1262728"/>
                  </a:lnTo>
                  <a:lnTo>
                    <a:pt x="682684" y="1274899"/>
                  </a:lnTo>
                  <a:lnTo>
                    <a:pt x="686583" y="1300857"/>
                  </a:lnTo>
                  <a:lnTo>
                    <a:pt x="661003" y="1316451"/>
                  </a:lnTo>
                  <a:lnTo>
                    <a:pt x="626483" y="1288496"/>
                  </a:lnTo>
                  <a:lnTo>
                    <a:pt x="610032" y="1295817"/>
                  </a:lnTo>
                  <a:lnTo>
                    <a:pt x="590443" y="1265010"/>
                  </a:lnTo>
                  <a:lnTo>
                    <a:pt x="571233" y="1270525"/>
                  </a:lnTo>
                  <a:lnTo>
                    <a:pt x="503051" y="1211858"/>
                  </a:lnTo>
                  <a:lnTo>
                    <a:pt x="484222" y="1214995"/>
                  </a:lnTo>
                  <a:lnTo>
                    <a:pt x="463491" y="1250367"/>
                  </a:lnTo>
                  <a:lnTo>
                    <a:pt x="448656" y="1235438"/>
                  </a:lnTo>
                  <a:lnTo>
                    <a:pt x="337776" y="1255216"/>
                  </a:lnTo>
                  <a:lnTo>
                    <a:pt x="337776" y="1255216"/>
                  </a:lnTo>
                  <a:lnTo>
                    <a:pt x="290229" y="1228117"/>
                  </a:lnTo>
                  <a:lnTo>
                    <a:pt x="269784" y="1176201"/>
                  </a:lnTo>
                  <a:lnTo>
                    <a:pt x="253237" y="1178387"/>
                  </a:lnTo>
                  <a:lnTo>
                    <a:pt x="235739" y="1221461"/>
                  </a:lnTo>
                  <a:lnTo>
                    <a:pt x="221570" y="1195027"/>
                  </a:lnTo>
                  <a:lnTo>
                    <a:pt x="128948" y="1181430"/>
                  </a:lnTo>
                  <a:lnTo>
                    <a:pt x="44409" y="1144062"/>
                  </a:lnTo>
                  <a:lnTo>
                    <a:pt x="44409" y="1144062"/>
                  </a:lnTo>
                  <a:lnTo>
                    <a:pt x="58388" y="1054397"/>
                  </a:lnTo>
                  <a:lnTo>
                    <a:pt x="17688" y="1059817"/>
                  </a:lnTo>
                  <a:lnTo>
                    <a:pt x="0" y="976617"/>
                  </a:lnTo>
                  <a:lnTo>
                    <a:pt x="26246" y="971768"/>
                  </a:lnTo>
                  <a:lnTo>
                    <a:pt x="36516" y="945334"/>
                  </a:lnTo>
                  <a:lnTo>
                    <a:pt x="69134" y="941721"/>
                  </a:lnTo>
                  <a:lnTo>
                    <a:pt x="76456" y="913956"/>
                  </a:lnTo>
                  <a:lnTo>
                    <a:pt x="62762" y="895225"/>
                  </a:lnTo>
                  <a:lnTo>
                    <a:pt x="89389" y="887713"/>
                  </a:lnTo>
                  <a:lnTo>
                    <a:pt x="140835" y="917760"/>
                  </a:lnTo>
                  <a:lnTo>
                    <a:pt x="172692" y="865368"/>
                  </a:lnTo>
                  <a:lnTo>
                    <a:pt x="158808" y="811360"/>
                  </a:lnTo>
                  <a:lnTo>
                    <a:pt x="170695" y="754119"/>
                  </a:lnTo>
                  <a:lnTo>
                    <a:pt x="153958" y="747653"/>
                  </a:lnTo>
                  <a:lnTo>
                    <a:pt x="173262" y="700586"/>
                  </a:lnTo>
                  <a:lnTo>
                    <a:pt x="157001" y="693549"/>
                  </a:lnTo>
                  <a:lnTo>
                    <a:pt x="190570" y="650761"/>
                  </a:lnTo>
                  <a:lnTo>
                    <a:pt x="186481" y="612727"/>
                  </a:lnTo>
                  <a:lnTo>
                    <a:pt x="201981" y="596848"/>
                  </a:lnTo>
                  <a:lnTo>
                    <a:pt x="190950" y="572697"/>
                  </a:lnTo>
                  <a:lnTo>
                    <a:pt x="208923" y="560431"/>
                  </a:lnTo>
                  <a:lnTo>
                    <a:pt x="206165" y="539987"/>
                  </a:lnTo>
                  <a:lnTo>
                    <a:pt x="224328" y="544361"/>
                  </a:lnTo>
                  <a:lnTo>
                    <a:pt x="226135" y="515265"/>
                  </a:lnTo>
                  <a:lnTo>
                    <a:pt x="243633" y="509465"/>
                  </a:lnTo>
                  <a:lnTo>
                    <a:pt x="250860" y="530669"/>
                  </a:lnTo>
                  <a:lnTo>
                    <a:pt x="296790" y="519544"/>
                  </a:lnTo>
                  <a:lnTo>
                    <a:pt x="350994" y="539892"/>
                  </a:lnTo>
                  <a:lnTo>
                    <a:pt x="356319" y="502049"/>
                  </a:lnTo>
                  <a:lnTo>
                    <a:pt x="410333" y="438246"/>
                  </a:lnTo>
                  <a:lnTo>
                    <a:pt x="371725" y="402590"/>
                  </a:lnTo>
                  <a:lnTo>
                    <a:pt x="363927" y="311593"/>
                  </a:lnTo>
                  <a:lnTo>
                    <a:pt x="382185" y="300373"/>
                  </a:lnTo>
                  <a:lnTo>
                    <a:pt x="431539" y="317203"/>
                  </a:lnTo>
                  <a:lnTo>
                    <a:pt x="439812" y="291530"/>
                  </a:lnTo>
                  <a:lnTo>
                    <a:pt x="489928" y="290294"/>
                  </a:lnTo>
                  <a:lnTo>
                    <a:pt x="499532" y="253306"/>
                  </a:lnTo>
                  <a:lnTo>
                    <a:pt x="478897" y="234289"/>
                  </a:lnTo>
                  <a:lnTo>
                    <a:pt x="490403" y="179901"/>
                  </a:lnTo>
                  <a:lnTo>
                    <a:pt x="528060" y="164877"/>
                  </a:lnTo>
                  <a:lnTo>
                    <a:pt x="583596" y="180376"/>
                  </a:lnTo>
                  <a:lnTo>
                    <a:pt x="573516" y="160218"/>
                  </a:lnTo>
                  <a:lnTo>
                    <a:pt x="592820" y="147192"/>
                  </a:lnTo>
                  <a:lnTo>
                    <a:pt x="590062" y="123991"/>
                  </a:lnTo>
                  <a:lnTo>
                    <a:pt x="549552" y="118761"/>
                  </a:lnTo>
                  <a:lnTo>
                    <a:pt x="558966" y="61235"/>
                  </a:lnTo>
                  <a:lnTo>
                    <a:pt x="558966" y="61235"/>
                  </a:lnTo>
                  <a:lnTo>
                    <a:pt x="648260" y="35847"/>
                  </a:lnTo>
                  <a:lnTo>
                    <a:pt x="659957" y="52011"/>
                  </a:lnTo>
                  <a:lnTo>
                    <a:pt x="653966" y="30713"/>
                  </a:lnTo>
                  <a:close/>
                </a:path>
              </a:pathLst>
            </a:custGeom>
            <a:grpFill/>
            <a:ln w="28575" cap="flat">
              <a:solidFill>
                <a:schemeClr val="bg1"/>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9E0BCE0-B7F3-925B-0B5B-BC2CA5FD982D}"/>
                </a:ext>
              </a:extLst>
            </p:cNvPr>
            <p:cNvSpPr/>
            <p:nvPr/>
          </p:nvSpPr>
          <p:spPr>
            <a:xfrm>
              <a:off x="5490697" y="3197546"/>
              <a:ext cx="1469687" cy="1885059"/>
            </a:xfrm>
            <a:custGeom>
              <a:avLst/>
              <a:gdLst>
                <a:gd name="connsiteX0" fmla="*/ 880386 w 1469687"/>
                <a:gd name="connsiteY0" fmla="*/ 0 h 1885058"/>
                <a:gd name="connsiteX1" fmla="*/ 907583 w 1469687"/>
                <a:gd name="connsiteY1" fmla="*/ 1617 h 1885058"/>
                <a:gd name="connsiteX2" fmla="*/ 907583 w 1469687"/>
                <a:gd name="connsiteY2" fmla="*/ 1617 h 1885058"/>
                <a:gd name="connsiteX3" fmla="*/ 921467 w 1469687"/>
                <a:gd name="connsiteY3" fmla="*/ 9128 h 1885058"/>
                <a:gd name="connsiteX4" fmla="*/ 922418 w 1469687"/>
                <a:gd name="connsiteY4" fmla="*/ 55720 h 1885058"/>
                <a:gd name="connsiteX5" fmla="*/ 1032062 w 1469687"/>
                <a:gd name="connsiteY5" fmla="*/ 79966 h 1885058"/>
                <a:gd name="connsiteX6" fmla="*/ 1049464 w 1469687"/>
                <a:gd name="connsiteY6" fmla="*/ 106400 h 1885058"/>
                <a:gd name="connsiteX7" fmla="*/ 1093873 w 1469687"/>
                <a:gd name="connsiteY7" fmla="*/ 100029 h 1885058"/>
                <a:gd name="connsiteX8" fmla="*/ 1085981 w 1469687"/>
                <a:gd name="connsiteY8" fmla="*/ 125227 h 1885058"/>
                <a:gd name="connsiteX9" fmla="*/ 1121356 w 1469687"/>
                <a:gd name="connsiteY9" fmla="*/ 165162 h 1885058"/>
                <a:gd name="connsiteX10" fmla="*/ 1150359 w 1469687"/>
                <a:gd name="connsiteY10" fmla="*/ 158602 h 1885058"/>
                <a:gd name="connsiteX11" fmla="*/ 1181455 w 1469687"/>
                <a:gd name="connsiteY11" fmla="*/ 193403 h 1885058"/>
                <a:gd name="connsiteX12" fmla="*/ 1175750 w 1469687"/>
                <a:gd name="connsiteY12" fmla="*/ 214512 h 1885058"/>
                <a:gd name="connsiteX13" fmla="*/ 1202472 w 1469687"/>
                <a:gd name="connsiteY13" fmla="*/ 277173 h 1885058"/>
                <a:gd name="connsiteX14" fmla="*/ 1166526 w 1469687"/>
                <a:gd name="connsiteY14" fmla="*/ 317203 h 1885058"/>
                <a:gd name="connsiteX15" fmla="*/ 1177462 w 1469687"/>
                <a:gd name="connsiteY15" fmla="*/ 332132 h 1885058"/>
                <a:gd name="connsiteX16" fmla="*/ 1158252 w 1469687"/>
                <a:gd name="connsiteY16" fmla="*/ 347440 h 1885058"/>
                <a:gd name="connsiteX17" fmla="*/ 1173373 w 1469687"/>
                <a:gd name="connsiteY17" fmla="*/ 370166 h 1885058"/>
                <a:gd name="connsiteX18" fmla="*/ 1168808 w 1469687"/>
                <a:gd name="connsiteY18" fmla="*/ 389278 h 1885058"/>
                <a:gd name="connsiteX19" fmla="*/ 1154924 w 1469687"/>
                <a:gd name="connsiteY19" fmla="*/ 385284 h 1885058"/>
                <a:gd name="connsiteX20" fmla="*/ 1152261 w 1469687"/>
                <a:gd name="connsiteY20" fmla="*/ 418754 h 1885058"/>
                <a:gd name="connsiteX21" fmla="*/ 1174514 w 1469687"/>
                <a:gd name="connsiteY21" fmla="*/ 456503 h 1885058"/>
                <a:gd name="connsiteX22" fmla="*/ 1109564 w 1469687"/>
                <a:gd name="connsiteY22" fmla="*/ 523062 h 1885058"/>
                <a:gd name="connsiteX23" fmla="*/ 1127537 w 1469687"/>
                <a:gd name="connsiteY23" fmla="*/ 551493 h 1885058"/>
                <a:gd name="connsiteX24" fmla="*/ 1115269 w 1469687"/>
                <a:gd name="connsiteY24" fmla="*/ 602458 h 1885058"/>
                <a:gd name="connsiteX25" fmla="*/ 1131340 w 1469687"/>
                <a:gd name="connsiteY25" fmla="*/ 704484 h 1885058"/>
                <a:gd name="connsiteX26" fmla="*/ 1156921 w 1469687"/>
                <a:gd name="connsiteY26" fmla="*/ 709904 h 1885058"/>
                <a:gd name="connsiteX27" fmla="*/ 1163482 w 1469687"/>
                <a:gd name="connsiteY27" fmla="*/ 739380 h 1885058"/>
                <a:gd name="connsiteX28" fmla="*/ 1188397 w 1469687"/>
                <a:gd name="connsiteY28" fmla="*/ 746797 h 1885058"/>
                <a:gd name="connsiteX29" fmla="*/ 1180790 w 1469687"/>
                <a:gd name="connsiteY29" fmla="*/ 786733 h 1885058"/>
                <a:gd name="connsiteX30" fmla="*/ 1211505 w 1469687"/>
                <a:gd name="connsiteY30" fmla="*/ 811455 h 1885058"/>
                <a:gd name="connsiteX31" fmla="*/ 1201235 w 1469687"/>
                <a:gd name="connsiteY31" fmla="*/ 858617 h 1885058"/>
                <a:gd name="connsiteX32" fmla="*/ 1173753 w 1469687"/>
                <a:gd name="connsiteY32" fmla="*/ 891611 h 1885058"/>
                <a:gd name="connsiteX33" fmla="*/ 1178983 w 1469687"/>
                <a:gd name="connsiteY33" fmla="*/ 929740 h 1885058"/>
                <a:gd name="connsiteX34" fmla="*/ 1208652 w 1469687"/>
                <a:gd name="connsiteY34" fmla="*/ 929740 h 1885058"/>
                <a:gd name="connsiteX35" fmla="*/ 1233377 w 1469687"/>
                <a:gd name="connsiteY35" fmla="*/ 1001815 h 1885058"/>
                <a:gd name="connsiteX36" fmla="*/ 1309358 w 1469687"/>
                <a:gd name="connsiteY36" fmla="*/ 1060007 h 1885058"/>
                <a:gd name="connsiteX37" fmla="*/ 1302035 w 1469687"/>
                <a:gd name="connsiteY37" fmla="*/ 1107169 h 1885058"/>
                <a:gd name="connsiteX38" fmla="*/ 1332180 w 1469687"/>
                <a:gd name="connsiteY38" fmla="*/ 1130940 h 1885058"/>
                <a:gd name="connsiteX39" fmla="*/ 1346920 w 1469687"/>
                <a:gd name="connsiteY39" fmla="*/ 1185424 h 1885058"/>
                <a:gd name="connsiteX40" fmla="*/ 1334368 w 1469687"/>
                <a:gd name="connsiteY40" fmla="*/ 1189322 h 1885058"/>
                <a:gd name="connsiteX41" fmla="*/ 1359568 w 1469687"/>
                <a:gd name="connsiteY41" fmla="*/ 1208054 h 1885058"/>
                <a:gd name="connsiteX42" fmla="*/ 1367651 w 1469687"/>
                <a:gd name="connsiteY42" fmla="*/ 1243806 h 1885058"/>
                <a:gd name="connsiteX43" fmla="*/ 1415769 w 1469687"/>
                <a:gd name="connsiteY43" fmla="*/ 1298290 h 1885058"/>
                <a:gd name="connsiteX44" fmla="*/ 1469687 w 1469687"/>
                <a:gd name="connsiteY44" fmla="*/ 1319589 h 1885058"/>
                <a:gd name="connsiteX45" fmla="*/ 1446484 w 1469687"/>
                <a:gd name="connsiteY45" fmla="*/ 1346213 h 1885058"/>
                <a:gd name="connsiteX46" fmla="*/ 1386955 w 1469687"/>
                <a:gd name="connsiteY46" fmla="*/ 1344691 h 1885058"/>
                <a:gd name="connsiteX47" fmla="*/ 1362896 w 1469687"/>
                <a:gd name="connsiteY47" fmla="*/ 1369603 h 1885058"/>
                <a:gd name="connsiteX48" fmla="*/ 1366415 w 1469687"/>
                <a:gd name="connsiteY48" fmla="*/ 1405260 h 1885058"/>
                <a:gd name="connsiteX49" fmla="*/ 1398461 w 1469687"/>
                <a:gd name="connsiteY49" fmla="*/ 1414008 h 1885058"/>
                <a:gd name="connsiteX50" fmla="*/ 1395133 w 1469687"/>
                <a:gd name="connsiteY50" fmla="*/ 1452422 h 1885058"/>
                <a:gd name="connsiteX51" fmla="*/ 1426610 w 1469687"/>
                <a:gd name="connsiteY51" fmla="*/ 1455655 h 1885058"/>
                <a:gd name="connsiteX52" fmla="*/ 1421760 w 1469687"/>
                <a:gd name="connsiteY52" fmla="*/ 1493404 h 1885058"/>
                <a:gd name="connsiteX53" fmla="*/ 1440968 w 1469687"/>
                <a:gd name="connsiteY53" fmla="*/ 1532484 h 1885058"/>
                <a:gd name="connsiteX54" fmla="*/ 1437545 w 1469687"/>
                <a:gd name="connsiteY54" fmla="*/ 1600184 h 1885058"/>
                <a:gd name="connsiteX55" fmla="*/ 1404167 w 1469687"/>
                <a:gd name="connsiteY55" fmla="*/ 1706489 h 1885058"/>
                <a:gd name="connsiteX56" fmla="*/ 1382961 w 1469687"/>
                <a:gd name="connsiteY56" fmla="*/ 1737392 h 1885058"/>
                <a:gd name="connsiteX57" fmla="*/ 1226150 w 1469687"/>
                <a:gd name="connsiteY57" fmla="*/ 1758786 h 1885058"/>
                <a:gd name="connsiteX58" fmla="*/ 1201331 w 1469687"/>
                <a:gd name="connsiteY58" fmla="*/ 1810322 h 1885058"/>
                <a:gd name="connsiteX59" fmla="*/ 1118408 w 1469687"/>
                <a:gd name="connsiteY59" fmla="*/ 1885059 h 1885058"/>
                <a:gd name="connsiteX60" fmla="*/ 1118408 w 1469687"/>
                <a:gd name="connsiteY60" fmla="*/ 1885059 h 1885058"/>
                <a:gd name="connsiteX61" fmla="*/ 1098057 w 1469687"/>
                <a:gd name="connsiteY61" fmla="*/ 1873744 h 1885058"/>
                <a:gd name="connsiteX62" fmla="*/ 1104048 w 1469687"/>
                <a:gd name="connsiteY62" fmla="*/ 1842651 h 1885058"/>
                <a:gd name="connsiteX63" fmla="*/ 1038718 w 1469687"/>
                <a:gd name="connsiteY63" fmla="*/ 1834949 h 1885058"/>
                <a:gd name="connsiteX64" fmla="*/ 1054885 w 1469687"/>
                <a:gd name="connsiteY64" fmla="*/ 1794348 h 1885058"/>
                <a:gd name="connsiteX65" fmla="*/ 1054885 w 1469687"/>
                <a:gd name="connsiteY65" fmla="*/ 1794348 h 1885058"/>
                <a:gd name="connsiteX66" fmla="*/ 1050700 w 1469687"/>
                <a:gd name="connsiteY66" fmla="*/ 1794348 h 1885058"/>
                <a:gd name="connsiteX67" fmla="*/ 1050700 w 1469687"/>
                <a:gd name="connsiteY67" fmla="*/ 1794348 h 1885058"/>
                <a:gd name="connsiteX68" fmla="*/ 1022552 w 1469687"/>
                <a:gd name="connsiteY68" fmla="*/ 1775236 h 1885058"/>
                <a:gd name="connsiteX69" fmla="*/ 1027783 w 1469687"/>
                <a:gd name="connsiteY69" fmla="*/ 1741861 h 1885058"/>
                <a:gd name="connsiteX70" fmla="*/ 1011236 w 1469687"/>
                <a:gd name="connsiteY70" fmla="*/ 1736726 h 1885058"/>
                <a:gd name="connsiteX71" fmla="*/ 948759 w 1469687"/>
                <a:gd name="connsiteY71" fmla="*/ 1784744 h 1885058"/>
                <a:gd name="connsiteX72" fmla="*/ 908915 w 1469687"/>
                <a:gd name="connsiteY72" fmla="*/ 1750418 h 1885058"/>
                <a:gd name="connsiteX73" fmla="*/ 814010 w 1469687"/>
                <a:gd name="connsiteY73" fmla="*/ 1849117 h 1885058"/>
                <a:gd name="connsiteX74" fmla="*/ 575988 w 1469687"/>
                <a:gd name="connsiteY74" fmla="*/ 1830195 h 1885058"/>
                <a:gd name="connsiteX75" fmla="*/ 576273 w 1469687"/>
                <a:gd name="connsiteY75" fmla="*/ 1812414 h 1885058"/>
                <a:gd name="connsiteX76" fmla="*/ 620968 w 1469687"/>
                <a:gd name="connsiteY76" fmla="*/ 1787692 h 1885058"/>
                <a:gd name="connsiteX77" fmla="*/ 516364 w 1469687"/>
                <a:gd name="connsiteY77" fmla="*/ 1798341 h 1885058"/>
                <a:gd name="connsiteX78" fmla="*/ 476899 w 1469687"/>
                <a:gd name="connsiteY78" fmla="*/ 1747756 h 1885058"/>
                <a:gd name="connsiteX79" fmla="*/ 455693 w 1469687"/>
                <a:gd name="connsiteY79" fmla="*/ 1751369 h 1885058"/>
                <a:gd name="connsiteX80" fmla="*/ 461779 w 1469687"/>
                <a:gd name="connsiteY80" fmla="*/ 1726647 h 1885058"/>
                <a:gd name="connsiteX81" fmla="*/ 489262 w 1469687"/>
                <a:gd name="connsiteY81" fmla="*/ 1716093 h 1885058"/>
                <a:gd name="connsiteX82" fmla="*/ 481369 w 1469687"/>
                <a:gd name="connsiteY82" fmla="*/ 1691466 h 1885058"/>
                <a:gd name="connsiteX83" fmla="*/ 539187 w 1469687"/>
                <a:gd name="connsiteY83" fmla="*/ 1699358 h 1885058"/>
                <a:gd name="connsiteX84" fmla="*/ 563911 w 1469687"/>
                <a:gd name="connsiteY84" fmla="*/ 1675967 h 1885058"/>
                <a:gd name="connsiteX85" fmla="*/ 527300 w 1469687"/>
                <a:gd name="connsiteY85" fmla="*/ 1671593 h 1885058"/>
                <a:gd name="connsiteX86" fmla="*/ 556208 w 1469687"/>
                <a:gd name="connsiteY86" fmla="*/ 1661799 h 1885058"/>
                <a:gd name="connsiteX87" fmla="*/ 552595 w 1469687"/>
                <a:gd name="connsiteY87" fmla="*/ 1648582 h 1885058"/>
                <a:gd name="connsiteX88" fmla="*/ 525778 w 1469687"/>
                <a:gd name="connsiteY88" fmla="*/ 1649723 h 1885058"/>
                <a:gd name="connsiteX89" fmla="*/ 530818 w 1469687"/>
                <a:gd name="connsiteY89" fmla="*/ 1586777 h 1885058"/>
                <a:gd name="connsiteX90" fmla="*/ 498771 w 1469687"/>
                <a:gd name="connsiteY90" fmla="*/ 1572895 h 1885058"/>
                <a:gd name="connsiteX91" fmla="*/ 470813 w 1469687"/>
                <a:gd name="connsiteY91" fmla="*/ 1582213 h 1885058"/>
                <a:gd name="connsiteX92" fmla="*/ 430493 w 1469687"/>
                <a:gd name="connsiteY92" fmla="*/ 1546842 h 1885058"/>
                <a:gd name="connsiteX93" fmla="*/ 378191 w 1469687"/>
                <a:gd name="connsiteY93" fmla="*/ 1542278 h 1885058"/>
                <a:gd name="connsiteX94" fmla="*/ 350043 w 1469687"/>
                <a:gd name="connsiteY94" fmla="*/ 1502532 h 1885058"/>
                <a:gd name="connsiteX95" fmla="*/ 309533 w 1469687"/>
                <a:gd name="connsiteY95" fmla="*/ 1500726 h 1885058"/>
                <a:gd name="connsiteX96" fmla="*/ 348902 w 1469687"/>
                <a:gd name="connsiteY96" fmla="*/ 1419143 h 1885058"/>
                <a:gd name="connsiteX97" fmla="*/ 327221 w 1469687"/>
                <a:gd name="connsiteY97" fmla="*/ 1379492 h 1885058"/>
                <a:gd name="connsiteX98" fmla="*/ 266265 w 1469687"/>
                <a:gd name="connsiteY98" fmla="*/ 1361521 h 1885058"/>
                <a:gd name="connsiteX99" fmla="*/ 234789 w 1469687"/>
                <a:gd name="connsiteY99" fmla="*/ 1393755 h 1885058"/>
                <a:gd name="connsiteX100" fmla="*/ 171075 w 1469687"/>
                <a:gd name="connsiteY100" fmla="*/ 1404214 h 1885058"/>
                <a:gd name="connsiteX101" fmla="*/ 146350 w 1469687"/>
                <a:gd name="connsiteY101" fmla="*/ 1373787 h 1885058"/>
                <a:gd name="connsiteX102" fmla="*/ 146350 w 1469687"/>
                <a:gd name="connsiteY102" fmla="*/ 1373787 h 1885058"/>
                <a:gd name="connsiteX103" fmla="*/ 131230 w 1469687"/>
                <a:gd name="connsiteY103" fmla="*/ 1345927 h 1885058"/>
                <a:gd name="connsiteX104" fmla="*/ 110690 w 1469687"/>
                <a:gd name="connsiteY104" fmla="*/ 1137406 h 1885058"/>
                <a:gd name="connsiteX105" fmla="*/ 110690 w 1469687"/>
                <a:gd name="connsiteY105" fmla="*/ 1137406 h 1885058"/>
                <a:gd name="connsiteX106" fmla="*/ 102702 w 1469687"/>
                <a:gd name="connsiteY106" fmla="*/ 1084919 h 1885058"/>
                <a:gd name="connsiteX107" fmla="*/ 118107 w 1469687"/>
                <a:gd name="connsiteY107" fmla="*/ 1055443 h 1885058"/>
                <a:gd name="connsiteX108" fmla="*/ 100230 w 1469687"/>
                <a:gd name="connsiteY108" fmla="*/ 1018360 h 1885058"/>
                <a:gd name="connsiteX109" fmla="*/ 130185 w 1469687"/>
                <a:gd name="connsiteY109" fmla="*/ 931262 h 1885058"/>
                <a:gd name="connsiteX110" fmla="*/ 103463 w 1469687"/>
                <a:gd name="connsiteY110" fmla="*/ 928029 h 1885058"/>
                <a:gd name="connsiteX111" fmla="*/ 120580 w 1469687"/>
                <a:gd name="connsiteY111" fmla="*/ 920232 h 1885058"/>
                <a:gd name="connsiteX112" fmla="*/ 136841 w 1469687"/>
                <a:gd name="connsiteY112" fmla="*/ 871834 h 1885058"/>
                <a:gd name="connsiteX113" fmla="*/ 125335 w 1469687"/>
                <a:gd name="connsiteY113" fmla="*/ 847112 h 1885058"/>
                <a:gd name="connsiteX114" fmla="*/ 110310 w 1469687"/>
                <a:gd name="connsiteY114" fmla="*/ 852531 h 1885058"/>
                <a:gd name="connsiteX115" fmla="*/ 83303 w 1469687"/>
                <a:gd name="connsiteY115" fmla="*/ 829141 h 1885058"/>
                <a:gd name="connsiteX116" fmla="*/ 108027 w 1469687"/>
                <a:gd name="connsiteY116" fmla="*/ 804323 h 1885058"/>
                <a:gd name="connsiteX117" fmla="*/ 129328 w 1469687"/>
                <a:gd name="connsiteY117" fmla="*/ 813927 h 1885058"/>
                <a:gd name="connsiteX118" fmla="*/ 148633 w 1469687"/>
                <a:gd name="connsiteY118" fmla="*/ 760394 h 1885058"/>
                <a:gd name="connsiteX119" fmla="*/ 117442 w 1469687"/>
                <a:gd name="connsiteY119" fmla="*/ 676910 h 1885058"/>
                <a:gd name="connsiteX120" fmla="*/ 55440 w 1469687"/>
                <a:gd name="connsiteY120" fmla="*/ 678051 h 1885058"/>
                <a:gd name="connsiteX121" fmla="*/ 0 w 1469687"/>
                <a:gd name="connsiteY121" fmla="*/ 627180 h 1885058"/>
                <a:gd name="connsiteX122" fmla="*/ 17973 w 1469687"/>
                <a:gd name="connsiteY122" fmla="*/ 588290 h 1885058"/>
                <a:gd name="connsiteX123" fmla="*/ 77312 w 1469687"/>
                <a:gd name="connsiteY123" fmla="*/ 632980 h 1885058"/>
                <a:gd name="connsiteX124" fmla="*/ 83873 w 1469687"/>
                <a:gd name="connsiteY124" fmla="*/ 605976 h 1885058"/>
                <a:gd name="connsiteX125" fmla="*/ 132942 w 1469687"/>
                <a:gd name="connsiteY125" fmla="*/ 600746 h 1885058"/>
                <a:gd name="connsiteX126" fmla="*/ 132752 w 1469687"/>
                <a:gd name="connsiteY126" fmla="*/ 575834 h 1885058"/>
                <a:gd name="connsiteX127" fmla="*/ 167842 w 1469687"/>
                <a:gd name="connsiteY127" fmla="*/ 555011 h 1885058"/>
                <a:gd name="connsiteX128" fmla="*/ 170695 w 1469687"/>
                <a:gd name="connsiteY128" fmla="*/ 535233 h 1885058"/>
                <a:gd name="connsiteX129" fmla="*/ 135510 w 1469687"/>
                <a:gd name="connsiteY129" fmla="*/ 500622 h 1885058"/>
                <a:gd name="connsiteX130" fmla="*/ 200649 w 1469687"/>
                <a:gd name="connsiteY130" fmla="*/ 456883 h 1885058"/>
                <a:gd name="connsiteX131" fmla="*/ 182011 w 1469687"/>
                <a:gd name="connsiteY131" fmla="*/ 418564 h 1885058"/>
                <a:gd name="connsiteX132" fmla="*/ 144354 w 1469687"/>
                <a:gd name="connsiteY132" fmla="*/ 429594 h 1885058"/>
                <a:gd name="connsiteX133" fmla="*/ 136556 w 1469687"/>
                <a:gd name="connsiteY133" fmla="*/ 411432 h 1885058"/>
                <a:gd name="connsiteX134" fmla="*/ 171075 w 1469687"/>
                <a:gd name="connsiteY134" fmla="*/ 372828 h 1885058"/>
                <a:gd name="connsiteX135" fmla="*/ 152532 w 1469687"/>
                <a:gd name="connsiteY135" fmla="*/ 323004 h 1885058"/>
                <a:gd name="connsiteX136" fmla="*/ 160329 w 1469687"/>
                <a:gd name="connsiteY136" fmla="*/ 285445 h 1885058"/>
                <a:gd name="connsiteX137" fmla="*/ 247436 w 1469687"/>
                <a:gd name="connsiteY137" fmla="*/ 234765 h 1885058"/>
                <a:gd name="connsiteX138" fmla="*/ 298027 w 1469687"/>
                <a:gd name="connsiteY138" fmla="*/ 254827 h 1885058"/>
                <a:gd name="connsiteX139" fmla="*/ 312576 w 1469687"/>
                <a:gd name="connsiteY139" fmla="*/ 231247 h 1885058"/>
                <a:gd name="connsiteX140" fmla="*/ 378096 w 1469687"/>
                <a:gd name="connsiteY140" fmla="*/ 247126 h 1885058"/>
                <a:gd name="connsiteX141" fmla="*/ 405008 w 1469687"/>
                <a:gd name="connsiteY141" fmla="*/ 220502 h 1885058"/>
                <a:gd name="connsiteX142" fmla="*/ 424407 w 1469687"/>
                <a:gd name="connsiteY142" fmla="*/ 252736 h 1885058"/>
                <a:gd name="connsiteX143" fmla="*/ 468056 w 1469687"/>
                <a:gd name="connsiteY143" fmla="*/ 246080 h 1885058"/>
                <a:gd name="connsiteX144" fmla="*/ 512084 w 1469687"/>
                <a:gd name="connsiteY144" fmla="*/ 199964 h 1885058"/>
                <a:gd name="connsiteX145" fmla="*/ 584451 w 1469687"/>
                <a:gd name="connsiteY145" fmla="*/ 254923 h 1885058"/>
                <a:gd name="connsiteX146" fmla="*/ 611458 w 1469687"/>
                <a:gd name="connsiteY146" fmla="*/ 210613 h 1885058"/>
                <a:gd name="connsiteX147" fmla="*/ 599286 w 1469687"/>
                <a:gd name="connsiteY147" fmla="*/ 184845 h 1885058"/>
                <a:gd name="connsiteX148" fmla="*/ 632094 w 1469687"/>
                <a:gd name="connsiteY148" fmla="*/ 153467 h 1885058"/>
                <a:gd name="connsiteX149" fmla="*/ 688485 w 1469687"/>
                <a:gd name="connsiteY149" fmla="*/ 195590 h 1885058"/>
                <a:gd name="connsiteX150" fmla="*/ 711117 w 1469687"/>
                <a:gd name="connsiteY150" fmla="*/ 183134 h 1885058"/>
                <a:gd name="connsiteX151" fmla="*/ 749726 w 1469687"/>
                <a:gd name="connsiteY151" fmla="*/ 198727 h 1885058"/>
                <a:gd name="connsiteX152" fmla="*/ 753910 w 1469687"/>
                <a:gd name="connsiteY152" fmla="*/ 159743 h 1885058"/>
                <a:gd name="connsiteX153" fmla="*/ 786242 w 1469687"/>
                <a:gd name="connsiteY153" fmla="*/ 159457 h 1885058"/>
                <a:gd name="connsiteX154" fmla="*/ 771312 w 1469687"/>
                <a:gd name="connsiteY154" fmla="*/ 131598 h 1885058"/>
                <a:gd name="connsiteX155" fmla="*/ 800126 w 1469687"/>
                <a:gd name="connsiteY155" fmla="*/ 99174 h 1885058"/>
                <a:gd name="connsiteX156" fmla="*/ 851477 w 1469687"/>
                <a:gd name="connsiteY156" fmla="*/ 102787 h 1885058"/>
                <a:gd name="connsiteX157" fmla="*/ 826372 w 1469687"/>
                <a:gd name="connsiteY157" fmla="*/ 62281 h 188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469687" h="1885058">
                  <a:moveTo>
                    <a:pt x="880386" y="0"/>
                  </a:moveTo>
                  <a:lnTo>
                    <a:pt x="907583" y="1617"/>
                  </a:lnTo>
                  <a:lnTo>
                    <a:pt x="907583" y="1617"/>
                  </a:lnTo>
                  <a:lnTo>
                    <a:pt x="921467" y="9128"/>
                  </a:lnTo>
                  <a:lnTo>
                    <a:pt x="922418" y="55720"/>
                  </a:lnTo>
                  <a:lnTo>
                    <a:pt x="1032062" y="79966"/>
                  </a:lnTo>
                  <a:lnTo>
                    <a:pt x="1049464" y="106400"/>
                  </a:lnTo>
                  <a:lnTo>
                    <a:pt x="1093873" y="100029"/>
                  </a:lnTo>
                  <a:lnTo>
                    <a:pt x="1085981" y="125227"/>
                  </a:lnTo>
                  <a:lnTo>
                    <a:pt x="1121356" y="165162"/>
                  </a:lnTo>
                  <a:lnTo>
                    <a:pt x="1150359" y="158602"/>
                  </a:lnTo>
                  <a:lnTo>
                    <a:pt x="1181455" y="193403"/>
                  </a:lnTo>
                  <a:lnTo>
                    <a:pt x="1175750" y="214512"/>
                  </a:lnTo>
                  <a:lnTo>
                    <a:pt x="1202472" y="277173"/>
                  </a:lnTo>
                  <a:lnTo>
                    <a:pt x="1166526" y="317203"/>
                  </a:lnTo>
                  <a:lnTo>
                    <a:pt x="1177462" y="332132"/>
                  </a:lnTo>
                  <a:lnTo>
                    <a:pt x="1158252" y="347440"/>
                  </a:lnTo>
                  <a:lnTo>
                    <a:pt x="1173373" y="370166"/>
                  </a:lnTo>
                  <a:lnTo>
                    <a:pt x="1168808" y="389278"/>
                  </a:lnTo>
                  <a:lnTo>
                    <a:pt x="1154924" y="385284"/>
                  </a:lnTo>
                  <a:lnTo>
                    <a:pt x="1152261" y="418754"/>
                  </a:lnTo>
                  <a:lnTo>
                    <a:pt x="1174514" y="456503"/>
                  </a:lnTo>
                  <a:lnTo>
                    <a:pt x="1109564" y="523062"/>
                  </a:lnTo>
                  <a:lnTo>
                    <a:pt x="1127537" y="551493"/>
                  </a:lnTo>
                  <a:lnTo>
                    <a:pt x="1115269" y="602458"/>
                  </a:lnTo>
                  <a:lnTo>
                    <a:pt x="1131340" y="704484"/>
                  </a:lnTo>
                  <a:lnTo>
                    <a:pt x="1156921" y="709904"/>
                  </a:lnTo>
                  <a:lnTo>
                    <a:pt x="1163482" y="739380"/>
                  </a:lnTo>
                  <a:lnTo>
                    <a:pt x="1188397" y="746797"/>
                  </a:lnTo>
                  <a:lnTo>
                    <a:pt x="1180790" y="786733"/>
                  </a:lnTo>
                  <a:lnTo>
                    <a:pt x="1211505" y="811455"/>
                  </a:lnTo>
                  <a:lnTo>
                    <a:pt x="1201235" y="858617"/>
                  </a:lnTo>
                  <a:lnTo>
                    <a:pt x="1173753" y="891611"/>
                  </a:lnTo>
                  <a:lnTo>
                    <a:pt x="1178983" y="929740"/>
                  </a:lnTo>
                  <a:lnTo>
                    <a:pt x="1208652" y="929740"/>
                  </a:lnTo>
                  <a:lnTo>
                    <a:pt x="1233377" y="1001815"/>
                  </a:lnTo>
                  <a:lnTo>
                    <a:pt x="1309358" y="1060007"/>
                  </a:lnTo>
                  <a:lnTo>
                    <a:pt x="1302035" y="1107169"/>
                  </a:lnTo>
                  <a:lnTo>
                    <a:pt x="1332180" y="1130940"/>
                  </a:lnTo>
                  <a:lnTo>
                    <a:pt x="1346920" y="1185424"/>
                  </a:lnTo>
                  <a:lnTo>
                    <a:pt x="1334368" y="1189322"/>
                  </a:lnTo>
                  <a:lnTo>
                    <a:pt x="1359568" y="1208054"/>
                  </a:lnTo>
                  <a:lnTo>
                    <a:pt x="1367651" y="1243806"/>
                  </a:lnTo>
                  <a:lnTo>
                    <a:pt x="1415769" y="1298290"/>
                  </a:lnTo>
                  <a:lnTo>
                    <a:pt x="1469687" y="1319589"/>
                  </a:lnTo>
                  <a:lnTo>
                    <a:pt x="1446484" y="1346213"/>
                  </a:lnTo>
                  <a:lnTo>
                    <a:pt x="1386955" y="1344691"/>
                  </a:lnTo>
                  <a:lnTo>
                    <a:pt x="1362896" y="1369603"/>
                  </a:lnTo>
                  <a:lnTo>
                    <a:pt x="1366415" y="1405260"/>
                  </a:lnTo>
                  <a:lnTo>
                    <a:pt x="1398461" y="1414008"/>
                  </a:lnTo>
                  <a:lnTo>
                    <a:pt x="1395133" y="1452422"/>
                  </a:lnTo>
                  <a:lnTo>
                    <a:pt x="1426610" y="1455655"/>
                  </a:lnTo>
                  <a:lnTo>
                    <a:pt x="1421760" y="1493404"/>
                  </a:lnTo>
                  <a:lnTo>
                    <a:pt x="1440968" y="1532484"/>
                  </a:lnTo>
                  <a:lnTo>
                    <a:pt x="1437545" y="1600184"/>
                  </a:lnTo>
                  <a:lnTo>
                    <a:pt x="1404167" y="1706489"/>
                  </a:lnTo>
                  <a:lnTo>
                    <a:pt x="1382961" y="1737392"/>
                  </a:lnTo>
                  <a:lnTo>
                    <a:pt x="1226150" y="1758786"/>
                  </a:lnTo>
                  <a:lnTo>
                    <a:pt x="1201331" y="1810322"/>
                  </a:lnTo>
                  <a:lnTo>
                    <a:pt x="1118408" y="1885059"/>
                  </a:lnTo>
                  <a:lnTo>
                    <a:pt x="1118408" y="1885059"/>
                  </a:lnTo>
                  <a:lnTo>
                    <a:pt x="1098057" y="1873744"/>
                  </a:lnTo>
                  <a:lnTo>
                    <a:pt x="1104048" y="1842651"/>
                  </a:lnTo>
                  <a:lnTo>
                    <a:pt x="1038718" y="1834949"/>
                  </a:lnTo>
                  <a:lnTo>
                    <a:pt x="1054885" y="1794348"/>
                  </a:lnTo>
                  <a:lnTo>
                    <a:pt x="1054885" y="1794348"/>
                  </a:lnTo>
                  <a:lnTo>
                    <a:pt x="1050700" y="1794348"/>
                  </a:lnTo>
                  <a:lnTo>
                    <a:pt x="1050700" y="1794348"/>
                  </a:lnTo>
                  <a:lnTo>
                    <a:pt x="1022552" y="1775236"/>
                  </a:lnTo>
                  <a:lnTo>
                    <a:pt x="1027783" y="1741861"/>
                  </a:lnTo>
                  <a:lnTo>
                    <a:pt x="1011236" y="1736726"/>
                  </a:lnTo>
                  <a:lnTo>
                    <a:pt x="948759" y="1784744"/>
                  </a:lnTo>
                  <a:lnTo>
                    <a:pt x="908915" y="1750418"/>
                  </a:lnTo>
                  <a:lnTo>
                    <a:pt x="814010" y="1849117"/>
                  </a:lnTo>
                  <a:lnTo>
                    <a:pt x="575988" y="1830195"/>
                  </a:lnTo>
                  <a:lnTo>
                    <a:pt x="576273" y="1812414"/>
                  </a:lnTo>
                  <a:lnTo>
                    <a:pt x="620968" y="1787692"/>
                  </a:lnTo>
                  <a:lnTo>
                    <a:pt x="516364" y="1798341"/>
                  </a:lnTo>
                  <a:lnTo>
                    <a:pt x="476899" y="1747756"/>
                  </a:lnTo>
                  <a:lnTo>
                    <a:pt x="455693" y="1751369"/>
                  </a:lnTo>
                  <a:lnTo>
                    <a:pt x="461779" y="1726647"/>
                  </a:lnTo>
                  <a:lnTo>
                    <a:pt x="489262" y="1716093"/>
                  </a:lnTo>
                  <a:lnTo>
                    <a:pt x="481369" y="1691466"/>
                  </a:lnTo>
                  <a:lnTo>
                    <a:pt x="539187" y="1699358"/>
                  </a:lnTo>
                  <a:lnTo>
                    <a:pt x="563911" y="1675967"/>
                  </a:lnTo>
                  <a:lnTo>
                    <a:pt x="527300" y="1671593"/>
                  </a:lnTo>
                  <a:lnTo>
                    <a:pt x="556208" y="1661799"/>
                  </a:lnTo>
                  <a:lnTo>
                    <a:pt x="552595" y="1648582"/>
                  </a:lnTo>
                  <a:lnTo>
                    <a:pt x="525778" y="1649723"/>
                  </a:lnTo>
                  <a:lnTo>
                    <a:pt x="530818" y="1586777"/>
                  </a:lnTo>
                  <a:lnTo>
                    <a:pt x="498771" y="1572895"/>
                  </a:lnTo>
                  <a:lnTo>
                    <a:pt x="470813" y="1582213"/>
                  </a:lnTo>
                  <a:lnTo>
                    <a:pt x="430493" y="1546842"/>
                  </a:lnTo>
                  <a:lnTo>
                    <a:pt x="378191" y="1542278"/>
                  </a:lnTo>
                  <a:lnTo>
                    <a:pt x="350043" y="1502532"/>
                  </a:lnTo>
                  <a:lnTo>
                    <a:pt x="309533" y="1500726"/>
                  </a:lnTo>
                  <a:lnTo>
                    <a:pt x="348902" y="1419143"/>
                  </a:lnTo>
                  <a:lnTo>
                    <a:pt x="327221" y="1379492"/>
                  </a:lnTo>
                  <a:lnTo>
                    <a:pt x="266265" y="1361521"/>
                  </a:lnTo>
                  <a:lnTo>
                    <a:pt x="234789" y="1393755"/>
                  </a:lnTo>
                  <a:lnTo>
                    <a:pt x="171075" y="1404214"/>
                  </a:lnTo>
                  <a:lnTo>
                    <a:pt x="146350" y="1373787"/>
                  </a:lnTo>
                  <a:lnTo>
                    <a:pt x="146350" y="1373787"/>
                  </a:lnTo>
                  <a:lnTo>
                    <a:pt x="131230" y="1345927"/>
                  </a:lnTo>
                  <a:lnTo>
                    <a:pt x="110690" y="1137406"/>
                  </a:lnTo>
                  <a:lnTo>
                    <a:pt x="110690" y="1137406"/>
                  </a:lnTo>
                  <a:lnTo>
                    <a:pt x="102702" y="1084919"/>
                  </a:lnTo>
                  <a:lnTo>
                    <a:pt x="118107" y="1055443"/>
                  </a:lnTo>
                  <a:lnTo>
                    <a:pt x="100230" y="1018360"/>
                  </a:lnTo>
                  <a:lnTo>
                    <a:pt x="130185" y="931262"/>
                  </a:lnTo>
                  <a:lnTo>
                    <a:pt x="103463" y="928029"/>
                  </a:lnTo>
                  <a:lnTo>
                    <a:pt x="120580" y="920232"/>
                  </a:lnTo>
                  <a:lnTo>
                    <a:pt x="136841" y="871834"/>
                  </a:lnTo>
                  <a:lnTo>
                    <a:pt x="125335" y="847112"/>
                  </a:lnTo>
                  <a:lnTo>
                    <a:pt x="110310" y="852531"/>
                  </a:lnTo>
                  <a:lnTo>
                    <a:pt x="83303" y="829141"/>
                  </a:lnTo>
                  <a:lnTo>
                    <a:pt x="108027" y="804323"/>
                  </a:lnTo>
                  <a:lnTo>
                    <a:pt x="129328" y="813927"/>
                  </a:lnTo>
                  <a:lnTo>
                    <a:pt x="148633" y="760394"/>
                  </a:lnTo>
                  <a:lnTo>
                    <a:pt x="117442" y="676910"/>
                  </a:lnTo>
                  <a:lnTo>
                    <a:pt x="55440" y="678051"/>
                  </a:lnTo>
                  <a:lnTo>
                    <a:pt x="0" y="627180"/>
                  </a:lnTo>
                  <a:lnTo>
                    <a:pt x="17973" y="588290"/>
                  </a:lnTo>
                  <a:lnTo>
                    <a:pt x="77312" y="632980"/>
                  </a:lnTo>
                  <a:lnTo>
                    <a:pt x="83873" y="605976"/>
                  </a:lnTo>
                  <a:lnTo>
                    <a:pt x="132942" y="600746"/>
                  </a:lnTo>
                  <a:lnTo>
                    <a:pt x="132752" y="575834"/>
                  </a:lnTo>
                  <a:lnTo>
                    <a:pt x="167842" y="555011"/>
                  </a:lnTo>
                  <a:lnTo>
                    <a:pt x="170695" y="535233"/>
                  </a:lnTo>
                  <a:lnTo>
                    <a:pt x="135510" y="500622"/>
                  </a:lnTo>
                  <a:lnTo>
                    <a:pt x="200649" y="456883"/>
                  </a:lnTo>
                  <a:lnTo>
                    <a:pt x="182011" y="418564"/>
                  </a:lnTo>
                  <a:lnTo>
                    <a:pt x="144354" y="429594"/>
                  </a:lnTo>
                  <a:lnTo>
                    <a:pt x="136556" y="411432"/>
                  </a:lnTo>
                  <a:lnTo>
                    <a:pt x="171075" y="372828"/>
                  </a:lnTo>
                  <a:lnTo>
                    <a:pt x="152532" y="323004"/>
                  </a:lnTo>
                  <a:lnTo>
                    <a:pt x="160329" y="285445"/>
                  </a:lnTo>
                  <a:lnTo>
                    <a:pt x="247436" y="234765"/>
                  </a:lnTo>
                  <a:lnTo>
                    <a:pt x="298027" y="254827"/>
                  </a:lnTo>
                  <a:lnTo>
                    <a:pt x="312576" y="231247"/>
                  </a:lnTo>
                  <a:lnTo>
                    <a:pt x="378096" y="247126"/>
                  </a:lnTo>
                  <a:lnTo>
                    <a:pt x="405008" y="220502"/>
                  </a:lnTo>
                  <a:lnTo>
                    <a:pt x="424407" y="252736"/>
                  </a:lnTo>
                  <a:lnTo>
                    <a:pt x="468056" y="246080"/>
                  </a:lnTo>
                  <a:lnTo>
                    <a:pt x="512084" y="199964"/>
                  </a:lnTo>
                  <a:lnTo>
                    <a:pt x="584451" y="254923"/>
                  </a:lnTo>
                  <a:lnTo>
                    <a:pt x="611458" y="210613"/>
                  </a:lnTo>
                  <a:lnTo>
                    <a:pt x="599286" y="184845"/>
                  </a:lnTo>
                  <a:lnTo>
                    <a:pt x="632094" y="153467"/>
                  </a:lnTo>
                  <a:lnTo>
                    <a:pt x="688485" y="195590"/>
                  </a:lnTo>
                  <a:lnTo>
                    <a:pt x="711117" y="183134"/>
                  </a:lnTo>
                  <a:lnTo>
                    <a:pt x="749726" y="198727"/>
                  </a:lnTo>
                  <a:lnTo>
                    <a:pt x="753910" y="159743"/>
                  </a:lnTo>
                  <a:lnTo>
                    <a:pt x="786242" y="159457"/>
                  </a:lnTo>
                  <a:lnTo>
                    <a:pt x="771312" y="131598"/>
                  </a:lnTo>
                  <a:lnTo>
                    <a:pt x="800126" y="99174"/>
                  </a:lnTo>
                  <a:lnTo>
                    <a:pt x="851477" y="102787"/>
                  </a:lnTo>
                  <a:lnTo>
                    <a:pt x="826372" y="62281"/>
                  </a:lnTo>
                  <a:close/>
                </a:path>
              </a:pathLst>
            </a:custGeom>
            <a:grpFill/>
            <a:ln w="28575" cap="flat">
              <a:solidFill>
                <a:schemeClr val="bg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1148D34-948B-A6D0-6B54-CA00F6C1E2FD}"/>
                </a:ext>
              </a:extLst>
            </p:cNvPr>
            <p:cNvSpPr/>
            <p:nvPr/>
          </p:nvSpPr>
          <p:spPr>
            <a:xfrm>
              <a:off x="1379374" y="2397786"/>
              <a:ext cx="1095300" cy="1663702"/>
            </a:xfrm>
            <a:custGeom>
              <a:avLst/>
              <a:gdLst>
                <a:gd name="connsiteX0" fmla="*/ 38608 w 1095299"/>
                <a:gd name="connsiteY0" fmla="*/ 494822 h 1663701"/>
                <a:gd name="connsiteX1" fmla="*/ 37943 w 1095299"/>
                <a:gd name="connsiteY1" fmla="*/ 460686 h 1663701"/>
                <a:gd name="connsiteX2" fmla="*/ 57818 w 1095299"/>
                <a:gd name="connsiteY2" fmla="*/ 443857 h 1663701"/>
                <a:gd name="connsiteX3" fmla="*/ 102607 w 1095299"/>
                <a:gd name="connsiteY3" fmla="*/ 468198 h 1663701"/>
                <a:gd name="connsiteX4" fmla="*/ 124194 w 1095299"/>
                <a:gd name="connsiteY4" fmla="*/ 454601 h 1663701"/>
                <a:gd name="connsiteX5" fmla="*/ 155099 w 1095299"/>
                <a:gd name="connsiteY5" fmla="*/ 344968 h 1663701"/>
                <a:gd name="connsiteX6" fmla="*/ 192947 w 1095299"/>
                <a:gd name="connsiteY6" fmla="*/ 314541 h 1663701"/>
                <a:gd name="connsiteX7" fmla="*/ 185435 w 1095299"/>
                <a:gd name="connsiteY7" fmla="*/ 285920 h 1663701"/>
                <a:gd name="connsiteX8" fmla="*/ 222426 w 1095299"/>
                <a:gd name="connsiteY8" fmla="*/ 274415 h 1663701"/>
                <a:gd name="connsiteX9" fmla="*/ 202932 w 1095299"/>
                <a:gd name="connsiteY9" fmla="*/ 256254 h 1663701"/>
                <a:gd name="connsiteX10" fmla="*/ 222236 w 1095299"/>
                <a:gd name="connsiteY10" fmla="*/ 230105 h 1663701"/>
                <a:gd name="connsiteX11" fmla="*/ 272446 w 1095299"/>
                <a:gd name="connsiteY11" fmla="*/ 271658 h 1663701"/>
                <a:gd name="connsiteX12" fmla="*/ 296790 w 1095299"/>
                <a:gd name="connsiteY12" fmla="*/ 254542 h 1663701"/>
                <a:gd name="connsiteX13" fmla="*/ 317806 w 1095299"/>
                <a:gd name="connsiteY13" fmla="*/ 278599 h 1663701"/>
                <a:gd name="connsiteX14" fmla="*/ 459973 w 1095299"/>
                <a:gd name="connsiteY14" fmla="*/ 217935 h 1663701"/>
                <a:gd name="connsiteX15" fmla="*/ 439432 w 1095299"/>
                <a:gd name="connsiteY15" fmla="*/ 156320 h 1663701"/>
                <a:gd name="connsiteX16" fmla="*/ 482700 w 1095299"/>
                <a:gd name="connsiteY16" fmla="*/ 165923 h 1663701"/>
                <a:gd name="connsiteX17" fmla="*/ 514367 w 1095299"/>
                <a:gd name="connsiteY17" fmla="*/ 129886 h 1663701"/>
                <a:gd name="connsiteX18" fmla="*/ 592154 w 1095299"/>
                <a:gd name="connsiteY18" fmla="*/ 103072 h 1663701"/>
                <a:gd name="connsiteX19" fmla="*/ 646358 w 1095299"/>
                <a:gd name="connsiteY19" fmla="*/ 133309 h 1663701"/>
                <a:gd name="connsiteX20" fmla="*/ 671368 w 1095299"/>
                <a:gd name="connsiteY20" fmla="*/ 112200 h 1663701"/>
                <a:gd name="connsiteX21" fmla="*/ 694286 w 1095299"/>
                <a:gd name="connsiteY21" fmla="*/ 123801 h 1663701"/>
                <a:gd name="connsiteX22" fmla="*/ 716063 w 1095299"/>
                <a:gd name="connsiteY22" fmla="*/ 111630 h 1663701"/>
                <a:gd name="connsiteX23" fmla="*/ 706743 w 1095299"/>
                <a:gd name="connsiteY23" fmla="*/ 91852 h 1663701"/>
                <a:gd name="connsiteX24" fmla="*/ 737649 w 1095299"/>
                <a:gd name="connsiteY24" fmla="*/ 79396 h 1663701"/>
                <a:gd name="connsiteX25" fmla="*/ 721673 w 1095299"/>
                <a:gd name="connsiteY25" fmla="*/ 58953 h 1663701"/>
                <a:gd name="connsiteX26" fmla="*/ 745542 w 1095299"/>
                <a:gd name="connsiteY26" fmla="*/ 54103 h 1663701"/>
                <a:gd name="connsiteX27" fmla="*/ 740502 w 1095299"/>
                <a:gd name="connsiteY27" fmla="*/ 35467 h 1663701"/>
                <a:gd name="connsiteX28" fmla="*/ 769886 w 1095299"/>
                <a:gd name="connsiteY28" fmla="*/ 22440 h 1663701"/>
                <a:gd name="connsiteX29" fmla="*/ 765892 w 1095299"/>
                <a:gd name="connsiteY29" fmla="*/ 0 h 1663701"/>
                <a:gd name="connsiteX30" fmla="*/ 843109 w 1095299"/>
                <a:gd name="connsiteY30" fmla="*/ 18446 h 1663701"/>
                <a:gd name="connsiteX31" fmla="*/ 828845 w 1095299"/>
                <a:gd name="connsiteY31" fmla="*/ 78730 h 1663701"/>
                <a:gd name="connsiteX32" fmla="*/ 828845 w 1095299"/>
                <a:gd name="connsiteY32" fmla="*/ 78730 h 1663701"/>
                <a:gd name="connsiteX33" fmla="*/ 823139 w 1095299"/>
                <a:gd name="connsiteY33" fmla="*/ 118286 h 1663701"/>
                <a:gd name="connsiteX34" fmla="*/ 823139 w 1095299"/>
                <a:gd name="connsiteY34" fmla="*/ 118286 h 1663701"/>
                <a:gd name="connsiteX35" fmla="*/ 823139 w 1095299"/>
                <a:gd name="connsiteY35" fmla="*/ 121519 h 1663701"/>
                <a:gd name="connsiteX36" fmla="*/ 823139 w 1095299"/>
                <a:gd name="connsiteY36" fmla="*/ 121519 h 1663701"/>
                <a:gd name="connsiteX37" fmla="*/ 827608 w 1095299"/>
                <a:gd name="connsiteY37" fmla="*/ 150805 h 1663701"/>
                <a:gd name="connsiteX38" fmla="*/ 827608 w 1095299"/>
                <a:gd name="connsiteY38" fmla="*/ 150805 h 1663701"/>
                <a:gd name="connsiteX39" fmla="*/ 829225 w 1095299"/>
                <a:gd name="connsiteY39" fmla="*/ 151946 h 1663701"/>
                <a:gd name="connsiteX40" fmla="*/ 829225 w 1095299"/>
                <a:gd name="connsiteY40" fmla="*/ 151946 h 1663701"/>
                <a:gd name="connsiteX41" fmla="*/ 836738 w 1095299"/>
                <a:gd name="connsiteY41" fmla="*/ 254067 h 1663701"/>
                <a:gd name="connsiteX42" fmla="*/ 796132 w 1095299"/>
                <a:gd name="connsiteY42" fmla="*/ 273654 h 1663701"/>
                <a:gd name="connsiteX43" fmla="*/ 788334 w 1095299"/>
                <a:gd name="connsiteY43" fmla="*/ 297140 h 1663701"/>
                <a:gd name="connsiteX44" fmla="*/ 813059 w 1095299"/>
                <a:gd name="connsiteY44" fmla="*/ 307885 h 1663701"/>
                <a:gd name="connsiteX45" fmla="*/ 819145 w 1095299"/>
                <a:gd name="connsiteY45" fmla="*/ 376251 h 1663701"/>
                <a:gd name="connsiteX46" fmla="*/ 736698 w 1095299"/>
                <a:gd name="connsiteY46" fmla="*/ 395458 h 1663701"/>
                <a:gd name="connsiteX47" fmla="*/ 747729 w 1095299"/>
                <a:gd name="connsiteY47" fmla="*/ 427787 h 1663701"/>
                <a:gd name="connsiteX48" fmla="*/ 726333 w 1095299"/>
                <a:gd name="connsiteY48" fmla="*/ 491969 h 1663701"/>
                <a:gd name="connsiteX49" fmla="*/ 766938 w 1095299"/>
                <a:gd name="connsiteY49" fmla="*/ 550352 h 1663701"/>
                <a:gd name="connsiteX50" fmla="*/ 753340 w 1095299"/>
                <a:gd name="connsiteY50" fmla="*/ 573933 h 1663701"/>
                <a:gd name="connsiteX51" fmla="*/ 783865 w 1095299"/>
                <a:gd name="connsiteY51" fmla="*/ 604360 h 1663701"/>
                <a:gd name="connsiteX52" fmla="*/ 793660 w 1095299"/>
                <a:gd name="connsiteY52" fmla="*/ 645722 h 1663701"/>
                <a:gd name="connsiteX53" fmla="*/ 764180 w 1095299"/>
                <a:gd name="connsiteY53" fmla="*/ 664644 h 1663701"/>
                <a:gd name="connsiteX54" fmla="*/ 750962 w 1095299"/>
                <a:gd name="connsiteY54" fmla="*/ 638876 h 1663701"/>
                <a:gd name="connsiteX55" fmla="*/ 743545 w 1095299"/>
                <a:gd name="connsiteY55" fmla="*/ 655516 h 1663701"/>
                <a:gd name="connsiteX56" fmla="*/ 796322 w 1095299"/>
                <a:gd name="connsiteY56" fmla="*/ 700966 h 1663701"/>
                <a:gd name="connsiteX57" fmla="*/ 768174 w 1095299"/>
                <a:gd name="connsiteY57" fmla="*/ 823055 h 1663701"/>
                <a:gd name="connsiteX58" fmla="*/ 782724 w 1095299"/>
                <a:gd name="connsiteY58" fmla="*/ 932783 h 1663701"/>
                <a:gd name="connsiteX59" fmla="*/ 765131 w 1095299"/>
                <a:gd name="connsiteY59" fmla="*/ 965207 h 1663701"/>
                <a:gd name="connsiteX60" fmla="*/ 805737 w 1095299"/>
                <a:gd name="connsiteY60" fmla="*/ 1007805 h 1663701"/>
                <a:gd name="connsiteX61" fmla="*/ 817909 w 1095299"/>
                <a:gd name="connsiteY61" fmla="*/ 991546 h 1663701"/>
                <a:gd name="connsiteX62" fmla="*/ 839305 w 1095299"/>
                <a:gd name="connsiteY62" fmla="*/ 1001434 h 1663701"/>
                <a:gd name="connsiteX63" fmla="*/ 844345 w 1095299"/>
                <a:gd name="connsiteY63" fmla="*/ 1023019 h 1663701"/>
                <a:gd name="connsiteX64" fmla="*/ 826943 w 1095299"/>
                <a:gd name="connsiteY64" fmla="*/ 1047361 h 1663701"/>
                <a:gd name="connsiteX65" fmla="*/ 861652 w 1095299"/>
                <a:gd name="connsiteY65" fmla="*/ 1093382 h 1663701"/>
                <a:gd name="connsiteX66" fmla="*/ 922608 w 1095299"/>
                <a:gd name="connsiteY66" fmla="*/ 1075791 h 1663701"/>
                <a:gd name="connsiteX67" fmla="*/ 930976 w 1095299"/>
                <a:gd name="connsiteY67" fmla="*/ 1139308 h 1663701"/>
                <a:gd name="connsiteX68" fmla="*/ 909960 w 1095299"/>
                <a:gd name="connsiteY68" fmla="*/ 1168974 h 1663701"/>
                <a:gd name="connsiteX69" fmla="*/ 944955 w 1095299"/>
                <a:gd name="connsiteY69" fmla="*/ 1170876 h 1663701"/>
                <a:gd name="connsiteX70" fmla="*/ 967683 w 1095299"/>
                <a:gd name="connsiteY70" fmla="*/ 1191414 h 1663701"/>
                <a:gd name="connsiteX71" fmla="*/ 993834 w 1095299"/>
                <a:gd name="connsiteY71" fmla="*/ 1158039 h 1663701"/>
                <a:gd name="connsiteX72" fmla="*/ 1022362 w 1095299"/>
                <a:gd name="connsiteY72" fmla="*/ 1165646 h 1663701"/>
                <a:gd name="connsiteX73" fmla="*/ 1074284 w 1095299"/>
                <a:gd name="connsiteY73" fmla="*/ 1209385 h 1663701"/>
                <a:gd name="connsiteX74" fmla="*/ 1095300 w 1095299"/>
                <a:gd name="connsiteY74" fmla="*/ 1271666 h 1663701"/>
                <a:gd name="connsiteX75" fmla="*/ 1095300 w 1095299"/>
                <a:gd name="connsiteY75" fmla="*/ 1271666 h 1663701"/>
                <a:gd name="connsiteX76" fmla="*/ 1070956 w 1095299"/>
                <a:gd name="connsiteY76" fmla="*/ 1296673 h 1663701"/>
                <a:gd name="connsiteX77" fmla="*/ 1065060 w 1095299"/>
                <a:gd name="connsiteY77" fmla="*/ 1334137 h 1663701"/>
                <a:gd name="connsiteX78" fmla="*/ 1009429 w 1095299"/>
                <a:gd name="connsiteY78" fmla="*/ 1385768 h 1663701"/>
                <a:gd name="connsiteX79" fmla="*/ 976241 w 1095299"/>
                <a:gd name="connsiteY79" fmla="*/ 1338130 h 1663701"/>
                <a:gd name="connsiteX80" fmla="*/ 944670 w 1095299"/>
                <a:gd name="connsiteY80" fmla="*/ 1340127 h 1663701"/>
                <a:gd name="connsiteX81" fmla="*/ 953799 w 1095299"/>
                <a:gd name="connsiteY81" fmla="*/ 1290302 h 1663701"/>
                <a:gd name="connsiteX82" fmla="*/ 928219 w 1095299"/>
                <a:gd name="connsiteY82" fmla="*/ 1295437 h 1663701"/>
                <a:gd name="connsiteX83" fmla="*/ 872398 w 1095299"/>
                <a:gd name="connsiteY83" fmla="*/ 1274328 h 1663701"/>
                <a:gd name="connsiteX84" fmla="*/ 868975 w 1095299"/>
                <a:gd name="connsiteY84" fmla="*/ 1254075 h 1663701"/>
                <a:gd name="connsiteX85" fmla="*/ 843584 w 1095299"/>
                <a:gd name="connsiteY85" fmla="*/ 1253315 h 1663701"/>
                <a:gd name="connsiteX86" fmla="*/ 831983 w 1095299"/>
                <a:gd name="connsiteY86" fmla="*/ 1268053 h 1663701"/>
                <a:gd name="connsiteX87" fmla="*/ 856042 w 1095299"/>
                <a:gd name="connsiteY87" fmla="*/ 1279463 h 1663701"/>
                <a:gd name="connsiteX88" fmla="*/ 832458 w 1095299"/>
                <a:gd name="connsiteY88" fmla="*/ 1286404 h 1663701"/>
                <a:gd name="connsiteX89" fmla="*/ 839686 w 1095299"/>
                <a:gd name="connsiteY89" fmla="*/ 1308369 h 1663701"/>
                <a:gd name="connsiteX90" fmla="*/ 775877 w 1095299"/>
                <a:gd name="connsiteY90" fmla="*/ 1330333 h 1663701"/>
                <a:gd name="connsiteX91" fmla="*/ 774641 w 1095299"/>
                <a:gd name="connsiteY91" fmla="*/ 1358764 h 1663701"/>
                <a:gd name="connsiteX92" fmla="*/ 746493 w 1095299"/>
                <a:gd name="connsiteY92" fmla="*/ 1379017 h 1663701"/>
                <a:gd name="connsiteX93" fmla="*/ 767699 w 1095299"/>
                <a:gd name="connsiteY93" fmla="*/ 1389571 h 1663701"/>
                <a:gd name="connsiteX94" fmla="*/ 748014 w 1095299"/>
                <a:gd name="connsiteY94" fmla="*/ 1468682 h 1663701"/>
                <a:gd name="connsiteX95" fmla="*/ 687059 w 1095299"/>
                <a:gd name="connsiteY95" fmla="*/ 1487414 h 1663701"/>
                <a:gd name="connsiteX96" fmla="*/ 684586 w 1095299"/>
                <a:gd name="connsiteY96" fmla="*/ 1520693 h 1663701"/>
                <a:gd name="connsiteX97" fmla="*/ 619541 w 1095299"/>
                <a:gd name="connsiteY97" fmla="*/ 1586967 h 1663701"/>
                <a:gd name="connsiteX98" fmla="*/ 615548 w 1095299"/>
                <a:gd name="connsiteY98" fmla="*/ 1565383 h 1663701"/>
                <a:gd name="connsiteX99" fmla="*/ 554972 w 1095299"/>
                <a:gd name="connsiteY99" fmla="*/ 1511945 h 1663701"/>
                <a:gd name="connsiteX100" fmla="*/ 551834 w 1095299"/>
                <a:gd name="connsiteY100" fmla="*/ 1524687 h 1663701"/>
                <a:gd name="connsiteX101" fmla="*/ 501244 w 1095299"/>
                <a:gd name="connsiteY101" fmla="*/ 1509378 h 1663701"/>
                <a:gd name="connsiteX102" fmla="*/ 485268 w 1095299"/>
                <a:gd name="connsiteY102" fmla="*/ 1535907 h 1663701"/>
                <a:gd name="connsiteX103" fmla="*/ 491544 w 1095299"/>
                <a:gd name="connsiteY103" fmla="*/ 1565193 h 1663701"/>
                <a:gd name="connsiteX104" fmla="*/ 470338 w 1095299"/>
                <a:gd name="connsiteY104" fmla="*/ 1564622 h 1663701"/>
                <a:gd name="connsiteX105" fmla="*/ 464062 w 1095299"/>
                <a:gd name="connsiteY105" fmla="*/ 1621293 h 1663701"/>
                <a:gd name="connsiteX106" fmla="*/ 378857 w 1095299"/>
                <a:gd name="connsiteY106" fmla="*/ 1570232 h 1663701"/>
                <a:gd name="connsiteX107" fmla="*/ 322276 w 1095299"/>
                <a:gd name="connsiteY107" fmla="*/ 1604368 h 1663701"/>
                <a:gd name="connsiteX108" fmla="*/ 314573 w 1095299"/>
                <a:gd name="connsiteY108" fmla="*/ 1632418 h 1663701"/>
                <a:gd name="connsiteX109" fmla="*/ 280339 w 1095299"/>
                <a:gd name="connsiteY109" fmla="*/ 1636221 h 1663701"/>
                <a:gd name="connsiteX110" fmla="*/ 277581 w 1095299"/>
                <a:gd name="connsiteY110" fmla="*/ 1663701 h 1663701"/>
                <a:gd name="connsiteX111" fmla="*/ 255139 w 1095299"/>
                <a:gd name="connsiteY111" fmla="*/ 1663035 h 1663701"/>
                <a:gd name="connsiteX112" fmla="*/ 255139 w 1095299"/>
                <a:gd name="connsiteY112" fmla="*/ 1663035 h 1663701"/>
                <a:gd name="connsiteX113" fmla="*/ 242206 w 1095299"/>
                <a:gd name="connsiteY113" fmla="*/ 1564813 h 1663701"/>
                <a:gd name="connsiteX114" fmla="*/ 113638 w 1095299"/>
                <a:gd name="connsiteY114" fmla="*/ 1508047 h 1663701"/>
                <a:gd name="connsiteX115" fmla="*/ 102987 w 1095299"/>
                <a:gd name="connsiteY115" fmla="*/ 1478856 h 1663701"/>
                <a:gd name="connsiteX116" fmla="*/ 133988 w 1095299"/>
                <a:gd name="connsiteY116" fmla="*/ 1437018 h 1663701"/>
                <a:gd name="connsiteX117" fmla="*/ 129614 w 1095299"/>
                <a:gd name="connsiteY117" fmla="*/ 1387764 h 1663701"/>
                <a:gd name="connsiteX118" fmla="*/ 78358 w 1095299"/>
                <a:gd name="connsiteY118" fmla="*/ 1326435 h 1663701"/>
                <a:gd name="connsiteX119" fmla="*/ 65045 w 1095299"/>
                <a:gd name="connsiteY119" fmla="*/ 1261206 h 1663701"/>
                <a:gd name="connsiteX120" fmla="*/ 33188 w 1095299"/>
                <a:gd name="connsiteY120" fmla="*/ 1237245 h 1663701"/>
                <a:gd name="connsiteX121" fmla="*/ 44219 w 1095299"/>
                <a:gd name="connsiteY121" fmla="*/ 1205011 h 1663701"/>
                <a:gd name="connsiteX122" fmla="*/ 93288 w 1095299"/>
                <a:gd name="connsiteY122" fmla="*/ 1161748 h 1663701"/>
                <a:gd name="connsiteX123" fmla="*/ 104509 w 1095299"/>
                <a:gd name="connsiteY123" fmla="*/ 1066568 h 1663701"/>
                <a:gd name="connsiteX124" fmla="*/ 130470 w 1095299"/>
                <a:gd name="connsiteY124" fmla="*/ 1008566 h 1663701"/>
                <a:gd name="connsiteX125" fmla="*/ 85585 w 1095299"/>
                <a:gd name="connsiteY125" fmla="*/ 959597 h 1663701"/>
                <a:gd name="connsiteX126" fmla="*/ 104224 w 1095299"/>
                <a:gd name="connsiteY126" fmla="*/ 846066 h 1663701"/>
                <a:gd name="connsiteX127" fmla="*/ 33759 w 1095299"/>
                <a:gd name="connsiteY127" fmla="*/ 810599 h 1663701"/>
                <a:gd name="connsiteX128" fmla="*/ 0 w 1095299"/>
                <a:gd name="connsiteY128" fmla="*/ 695927 h 1663701"/>
                <a:gd name="connsiteX129" fmla="*/ 8654 w 1095299"/>
                <a:gd name="connsiteY129" fmla="*/ 659509 h 1663701"/>
                <a:gd name="connsiteX130" fmla="*/ 58673 w 1095299"/>
                <a:gd name="connsiteY130" fmla="*/ 601127 h 1663701"/>
                <a:gd name="connsiteX131" fmla="*/ 40510 w 1095299"/>
                <a:gd name="connsiteY131" fmla="*/ 564234 h 1663701"/>
                <a:gd name="connsiteX132" fmla="*/ 60290 w 1095299"/>
                <a:gd name="connsiteY132" fmla="*/ 527626 h 166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95299" h="1663701">
                  <a:moveTo>
                    <a:pt x="38608" y="494822"/>
                  </a:moveTo>
                  <a:lnTo>
                    <a:pt x="37943" y="460686"/>
                  </a:lnTo>
                  <a:lnTo>
                    <a:pt x="57818" y="443857"/>
                  </a:lnTo>
                  <a:lnTo>
                    <a:pt x="102607" y="468198"/>
                  </a:lnTo>
                  <a:lnTo>
                    <a:pt x="124194" y="454601"/>
                  </a:lnTo>
                  <a:lnTo>
                    <a:pt x="155099" y="344968"/>
                  </a:lnTo>
                  <a:lnTo>
                    <a:pt x="192947" y="314541"/>
                  </a:lnTo>
                  <a:lnTo>
                    <a:pt x="185435" y="285920"/>
                  </a:lnTo>
                  <a:lnTo>
                    <a:pt x="222426" y="274415"/>
                  </a:lnTo>
                  <a:lnTo>
                    <a:pt x="202932" y="256254"/>
                  </a:lnTo>
                  <a:lnTo>
                    <a:pt x="222236" y="230105"/>
                  </a:lnTo>
                  <a:lnTo>
                    <a:pt x="272446" y="271658"/>
                  </a:lnTo>
                  <a:lnTo>
                    <a:pt x="296790" y="254542"/>
                  </a:lnTo>
                  <a:lnTo>
                    <a:pt x="317806" y="278599"/>
                  </a:lnTo>
                  <a:lnTo>
                    <a:pt x="459973" y="217935"/>
                  </a:lnTo>
                  <a:lnTo>
                    <a:pt x="439432" y="156320"/>
                  </a:lnTo>
                  <a:lnTo>
                    <a:pt x="482700" y="165923"/>
                  </a:lnTo>
                  <a:lnTo>
                    <a:pt x="514367" y="129886"/>
                  </a:lnTo>
                  <a:lnTo>
                    <a:pt x="592154" y="103072"/>
                  </a:lnTo>
                  <a:lnTo>
                    <a:pt x="646358" y="133309"/>
                  </a:lnTo>
                  <a:lnTo>
                    <a:pt x="671368" y="112200"/>
                  </a:lnTo>
                  <a:lnTo>
                    <a:pt x="694286" y="123801"/>
                  </a:lnTo>
                  <a:lnTo>
                    <a:pt x="716063" y="111630"/>
                  </a:lnTo>
                  <a:lnTo>
                    <a:pt x="706743" y="91852"/>
                  </a:lnTo>
                  <a:lnTo>
                    <a:pt x="737649" y="79396"/>
                  </a:lnTo>
                  <a:lnTo>
                    <a:pt x="721673" y="58953"/>
                  </a:lnTo>
                  <a:lnTo>
                    <a:pt x="745542" y="54103"/>
                  </a:lnTo>
                  <a:lnTo>
                    <a:pt x="740502" y="35467"/>
                  </a:lnTo>
                  <a:lnTo>
                    <a:pt x="769886" y="22440"/>
                  </a:lnTo>
                  <a:lnTo>
                    <a:pt x="765892" y="0"/>
                  </a:lnTo>
                  <a:lnTo>
                    <a:pt x="843109" y="18446"/>
                  </a:lnTo>
                  <a:lnTo>
                    <a:pt x="828845" y="78730"/>
                  </a:lnTo>
                  <a:lnTo>
                    <a:pt x="828845" y="78730"/>
                  </a:lnTo>
                  <a:lnTo>
                    <a:pt x="823139" y="118286"/>
                  </a:lnTo>
                  <a:lnTo>
                    <a:pt x="823139" y="118286"/>
                  </a:lnTo>
                  <a:lnTo>
                    <a:pt x="823139" y="121519"/>
                  </a:lnTo>
                  <a:lnTo>
                    <a:pt x="823139" y="121519"/>
                  </a:lnTo>
                  <a:lnTo>
                    <a:pt x="827608" y="150805"/>
                  </a:lnTo>
                  <a:lnTo>
                    <a:pt x="827608" y="150805"/>
                  </a:lnTo>
                  <a:lnTo>
                    <a:pt x="829225" y="151946"/>
                  </a:lnTo>
                  <a:lnTo>
                    <a:pt x="829225" y="151946"/>
                  </a:lnTo>
                  <a:lnTo>
                    <a:pt x="836738" y="254067"/>
                  </a:lnTo>
                  <a:lnTo>
                    <a:pt x="796132" y="273654"/>
                  </a:lnTo>
                  <a:lnTo>
                    <a:pt x="788334" y="297140"/>
                  </a:lnTo>
                  <a:lnTo>
                    <a:pt x="813059" y="307885"/>
                  </a:lnTo>
                  <a:lnTo>
                    <a:pt x="819145" y="376251"/>
                  </a:lnTo>
                  <a:lnTo>
                    <a:pt x="736698" y="395458"/>
                  </a:lnTo>
                  <a:lnTo>
                    <a:pt x="747729" y="427787"/>
                  </a:lnTo>
                  <a:lnTo>
                    <a:pt x="726333" y="491969"/>
                  </a:lnTo>
                  <a:lnTo>
                    <a:pt x="766938" y="550352"/>
                  </a:lnTo>
                  <a:lnTo>
                    <a:pt x="753340" y="573933"/>
                  </a:lnTo>
                  <a:lnTo>
                    <a:pt x="783865" y="604360"/>
                  </a:lnTo>
                  <a:lnTo>
                    <a:pt x="793660" y="645722"/>
                  </a:lnTo>
                  <a:lnTo>
                    <a:pt x="764180" y="664644"/>
                  </a:lnTo>
                  <a:lnTo>
                    <a:pt x="750962" y="638876"/>
                  </a:lnTo>
                  <a:lnTo>
                    <a:pt x="743545" y="655516"/>
                  </a:lnTo>
                  <a:lnTo>
                    <a:pt x="796322" y="700966"/>
                  </a:lnTo>
                  <a:lnTo>
                    <a:pt x="768174" y="823055"/>
                  </a:lnTo>
                  <a:lnTo>
                    <a:pt x="782724" y="932783"/>
                  </a:lnTo>
                  <a:lnTo>
                    <a:pt x="765131" y="965207"/>
                  </a:lnTo>
                  <a:lnTo>
                    <a:pt x="805737" y="1007805"/>
                  </a:lnTo>
                  <a:lnTo>
                    <a:pt x="817909" y="991546"/>
                  </a:lnTo>
                  <a:lnTo>
                    <a:pt x="839305" y="1001434"/>
                  </a:lnTo>
                  <a:lnTo>
                    <a:pt x="844345" y="1023019"/>
                  </a:lnTo>
                  <a:lnTo>
                    <a:pt x="826943" y="1047361"/>
                  </a:lnTo>
                  <a:lnTo>
                    <a:pt x="861652" y="1093382"/>
                  </a:lnTo>
                  <a:lnTo>
                    <a:pt x="922608" y="1075791"/>
                  </a:lnTo>
                  <a:lnTo>
                    <a:pt x="930976" y="1139308"/>
                  </a:lnTo>
                  <a:lnTo>
                    <a:pt x="909960" y="1168974"/>
                  </a:lnTo>
                  <a:lnTo>
                    <a:pt x="944955" y="1170876"/>
                  </a:lnTo>
                  <a:lnTo>
                    <a:pt x="967683" y="1191414"/>
                  </a:lnTo>
                  <a:lnTo>
                    <a:pt x="993834" y="1158039"/>
                  </a:lnTo>
                  <a:lnTo>
                    <a:pt x="1022362" y="1165646"/>
                  </a:lnTo>
                  <a:lnTo>
                    <a:pt x="1074284" y="1209385"/>
                  </a:lnTo>
                  <a:lnTo>
                    <a:pt x="1095300" y="1271666"/>
                  </a:lnTo>
                  <a:lnTo>
                    <a:pt x="1095300" y="1271666"/>
                  </a:lnTo>
                  <a:lnTo>
                    <a:pt x="1070956" y="1296673"/>
                  </a:lnTo>
                  <a:lnTo>
                    <a:pt x="1065060" y="1334137"/>
                  </a:lnTo>
                  <a:lnTo>
                    <a:pt x="1009429" y="1385768"/>
                  </a:lnTo>
                  <a:lnTo>
                    <a:pt x="976241" y="1338130"/>
                  </a:lnTo>
                  <a:lnTo>
                    <a:pt x="944670" y="1340127"/>
                  </a:lnTo>
                  <a:lnTo>
                    <a:pt x="953799" y="1290302"/>
                  </a:lnTo>
                  <a:lnTo>
                    <a:pt x="928219" y="1295437"/>
                  </a:lnTo>
                  <a:lnTo>
                    <a:pt x="872398" y="1274328"/>
                  </a:lnTo>
                  <a:lnTo>
                    <a:pt x="868975" y="1254075"/>
                  </a:lnTo>
                  <a:lnTo>
                    <a:pt x="843584" y="1253315"/>
                  </a:lnTo>
                  <a:lnTo>
                    <a:pt x="831983" y="1268053"/>
                  </a:lnTo>
                  <a:lnTo>
                    <a:pt x="856042" y="1279463"/>
                  </a:lnTo>
                  <a:lnTo>
                    <a:pt x="832458" y="1286404"/>
                  </a:lnTo>
                  <a:lnTo>
                    <a:pt x="839686" y="1308369"/>
                  </a:lnTo>
                  <a:lnTo>
                    <a:pt x="775877" y="1330333"/>
                  </a:lnTo>
                  <a:lnTo>
                    <a:pt x="774641" y="1358764"/>
                  </a:lnTo>
                  <a:lnTo>
                    <a:pt x="746493" y="1379017"/>
                  </a:lnTo>
                  <a:lnTo>
                    <a:pt x="767699" y="1389571"/>
                  </a:lnTo>
                  <a:lnTo>
                    <a:pt x="748014" y="1468682"/>
                  </a:lnTo>
                  <a:lnTo>
                    <a:pt x="687059" y="1487414"/>
                  </a:lnTo>
                  <a:lnTo>
                    <a:pt x="684586" y="1520693"/>
                  </a:lnTo>
                  <a:lnTo>
                    <a:pt x="619541" y="1586967"/>
                  </a:lnTo>
                  <a:lnTo>
                    <a:pt x="615548" y="1565383"/>
                  </a:lnTo>
                  <a:lnTo>
                    <a:pt x="554972" y="1511945"/>
                  </a:lnTo>
                  <a:lnTo>
                    <a:pt x="551834" y="1524687"/>
                  </a:lnTo>
                  <a:lnTo>
                    <a:pt x="501244" y="1509378"/>
                  </a:lnTo>
                  <a:lnTo>
                    <a:pt x="485268" y="1535907"/>
                  </a:lnTo>
                  <a:lnTo>
                    <a:pt x="491544" y="1565193"/>
                  </a:lnTo>
                  <a:lnTo>
                    <a:pt x="470338" y="1564622"/>
                  </a:lnTo>
                  <a:lnTo>
                    <a:pt x="464062" y="1621293"/>
                  </a:lnTo>
                  <a:lnTo>
                    <a:pt x="378857" y="1570232"/>
                  </a:lnTo>
                  <a:lnTo>
                    <a:pt x="322276" y="1604368"/>
                  </a:lnTo>
                  <a:lnTo>
                    <a:pt x="314573" y="1632418"/>
                  </a:lnTo>
                  <a:lnTo>
                    <a:pt x="280339" y="1636221"/>
                  </a:lnTo>
                  <a:lnTo>
                    <a:pt x="277581" y="1663701"/>
                  </a:lnTo>
                  <a:lnTo>
                    <a:pt x="255139" y="1663035"/>
                  </a:lnTo>
                  <a:lnTo>
                    <a:pt x="255139" y="1663035"/>
                  </a:lnTo>
                  <a:lnTo>
                    <a:pt x="242206" y="1564813"/>
                  </a:lnTo>
                  <a:lnTo>
                    <a:pt x="113638" y="1508047"/>
                  </a:lnTo>
                  <a:lnTo>
                    <a:pt x="102987" y="1478856"/>
                  </a:lnTo>
                  <a:lnTo>
                    <a:pt x="133988" y="1437018"/>
                  </a:lnTo>
                  <a:lnTo>
                    <a:pt x="129614" y="1387764"/>
                  </a:lnTo>
                  <a:lnTo>
                    <a:pt x="78358" y="1326435"/>
                  </a:lnTo>
                  <a:lnTo>
                    <a:pt x="65045" y="1261206"/>
                  </a:lnTo>
                  <a:lnTo>
                    <a:pt x="33188" y="1237245"/>
                  </a:lnTo>
                  <a:lnTo>
                    <a:pt x="44219" y="1205011"/>
                  </a:lnTo>
                  <a:lnTo>
                    <a:pt x="93288" y="1161748"/>
                  </a:lnTo>
                  <a:lnTo>
                    <a:pt x="104509" y="1066568"/>
                  </a:lnTo>
                  <a:lnTo>
                    <a:pt x="130470" y="1008566"/>
                  </a:lnTo>
                  <a:lnTo>
                    <a:pt x="85585" y="959597"/>
                  </a:lnTo>
                  <a:lnTo>
                    <a:pt x="104224" y="846066"/>
                  </a:lnTo>
                  <a:lnTo>
                    <a:pt x="33759" y="810599"/>
                  </a:lnTo>
                  <a:lnTo>
                    <a:pt x="0" y="695927"/>
                  </a:lnTo>
                  <a:lnTo>
                    <a:pt x="8654" y="659509"/>
                  </a:lnTo>
                  <a:lnTo>
                    <a:pt x="58673" y="601127"/>
                  </a:lnTo>
                  <a:lnTo>
                    <a:pt x="40510" y="564234"/>
                  </a:lnTo>
                  <a:lnTo>
                    <a:pt x="60290" y="527626"/>
                  </a:lnTo>
                  <a:close/>
                </a:path>
              </a:pathLst>
            </a:custGeom>
            <a:grpFill/>
            <a:ln w="28575" cap="flat">
              <a:solidFill>
                <a:schemeClr val="bg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CE973BF-56B0-9F6C-1A8E-656448B118A0}"/>
                </a:ext>
              </a:extLst>
            </p:cNvPr>
            <p:cNvSpPr/>
            <p:nvPr/>
          </p:nvSpPr>
          <p:spPr>
            <a:xfrm>
              <a:off x="4020343" y="4837001"/>
              <a:ext cx="1356240" cy="1202443"/>
            </a:xfrm>
            <a:custGeom>
              <a:avLst/>
              <a:gdLst>
                <a:gd name="connsiteX0" fmla="*/ 503051 w 1356239"/>
                <a:gd name="connsiteY0" fmla="*/ 13217 h 1202443"/>
                <a:gd name="connsiteX1" fmla="*/ 525113 w 1356239"/>
                <a:gd name="connsiteY1" fmla="*/ 0 h 1202443"/>
                <a:gd name="connsiteX2" fmla="*/ 690387 w 1356239"/>
                <a:gd name="connsiteY2" fmla="*/ 45545 h 1202443"/>
                <a:gd name="connsiteX3" fmla="*/ 690672 w 1356239"/>
                <a:gd name="connsiteY3" fmla="*/ 77779 h 1202443"/>
                <a:gd name="connsiteX4" fmla="*/ 729471 w 1356239"/>
                <a:gd name="connsiteY4" fmla="*/ 139395 h 1202443"/>
                <a:gd name="connsiteX5" fmla="*/ 703986 w 1356239"/>
                <a:gd name="connsiteY5" fmla="*/ 150709 h 1202443"/>
                <a:gd name="connsiteX6" fmla="*/ 705697 w 1356239"/>
                <a:gd name="connsiteY6" fmla="*/ 174956 h 1202443"/>
                <a:gd name="connsiteX7" fmla="*/ 745922 w 1356239"/>
                <a:gd name="connsiteY7" fmla="*/ 204147 h 1202443"/>
                <a:gd name="connsiteX8" fmla="*/ 730993 w 1356239"/>
                <a:gd name="connsiteY8" fmla="*/ 223354 h 1202443"/>
                <a:gd name="connsiteX9" fmla="*/ 763800 w 1356239"/>
                <a:gd name="connsiteY9" fmla="*/ 254447 h 1202443"/>
                <a:gd name="connsiteX10" fmla="*/ 750772 w 1356239"/>
                <a:gd name="connsiteY10" fmla="*/ 278789 h 1202443"/>
                <a:gd name="connsiteX11" fmla="*/ 771693 w 1356239"/>
                <a:gd name="connsiteY11" fmla="*/ 281261 h 1202443"/>
                <a:gd name="connsiteX12" fmla="*/ 774356 w 1356239"/>
                <a:gd name="connsiteY12" fmla="*/ 297045 h 1202443"/>
                <a:gd name="connsiteX13" fmla="*/ 925556 w 1356239"/>
                <a:gd name="connsiteY13" fmla="*/ 279169 h 1202443"/>
                <a:gd name="connsiteX14" fmla="*/ 990506 w 1356239"/>
                <a:gd name="connsiteY14" fmla="*/ 208902 h 1202443"/>
                <a:gd name="connsiteX15" fmla="*/ 1017322 w 1356239"/>
                <a:gd name="connsiteY15" fmla="*/ 223544 h 1202443"/>
                <a:gd name="connsiteX16" fmla="*/ 1050891 w 1356239"/>
                <a:gd name="connsiteY16" fmla="*/ 193498 h 1202443"/>
                <a:gd name="connsiteX17" fmla="*/ 1146461 w 1356239"/>
                <a:gd name="connsiteY17" fmla="*/ 183799 h 1202443"/>
                <a:gd name="connsiteX18" fmla="*/ 1190680 w 1356239"/>
                <a:gd name="connsiteY18" fmla="*/ 149188 h 1202443"/>
                <a:gd name="connsiteX19" fmla="*/ 1215119 w 1356239"/>
                <a:gd name="connsiteY19" fmla="*/ 171533 h 1202443"/>
                <a:gd name="connsiteX20" fmla="*/ 1233948 w 1356239"/>
                <a:gd name="connsiteY20" fmla="*/ 148998 h 1202443"/>
                <a:gd name="connsiteX21" fmla="*/ 1233948 w 1356239"/>
                <a:gd name="connsiteY21" fmla="*/ 148998 h 1202443"/>
                <a:gd name="connsiteX22" fmla="*/ 1239654 w 1356239"/>
                <a:gd name="connsiteY22" fmla="*/ 185701 h 1202443"/>
                <a:gd name="connsiteX23" fmla="*/ 1197336 w 1356239"/>
                <a:gd name="connsiteY23" fmla="*/ 235240 h 1202443"/>
                <a:gd name="connsiteX24" fmla="*/ 1215214 w 1356239"/>
                <a:gd name="connsiteY24" fmla="*/ 276887 h 1202443"/>
                <a:gd name="connsiteX25" fmla="*/ 1201140 w 1356239"/>
                <a:gd name="connsiteY25" fmla="*/ 338978 h 1202443"/>
                <a:gd name="connsiteX26" fmla="*/ 1219779 w 1356239"/>
                <a:gd name="connsiteY26" fmla="*/ 344207 h 1202443"/>
                <a:gd name="connsiteX27" fmla="*/ 1202947 w 1356239"/>
                <a:gd name="connsiteY27" fmla="*/ 348106 h 1202443"/>
                <a:gd name="connsiteX28" fmla="*/ 1227196 w 1356239"/>
                <a:gd name="connsiteY28" fmla="*/ 354477 h 1202443"/>
                <a:gd name="connsiteX29" fmla="*/ 1232807 w 1356239"/>
                <a:gd name="connsiteY29" fmla="*/ 380530 h 1202443"/>
                <a:gd name="connsiteX30" fmla="*/ 1213788 w 1356239"/>
                <a:gd name="connsiteY30" fmla="*/ 384999 h 1202443"/>
                <a:gd name="connsiteX31" fmla="*/ 1225485 w 1356239"/>
                <a:gd name="connsiteY31" fmla="*/ 399547 h 1202443"/>
                <a:gd name="connsiteX32" fmla="*/ 1203518 w 1356239"/>
                <a:gd name="connsiteY32" fmla="*/ 415901 h 1202443"/>
                <a:gd name="connsiteX33" fmla="*/ 1227386 w 1356239"/>
                <a:gd name="connsiteY33" fmla="*/ 441004 h 1202443"/>
                <a:gd name="connsiteX34" fmla="*/ 1202757 w 1356239"/>
                <a:gd name="connsiteY34" fmla="*/ 480749 h 1202443"/>
                <a:gd name="connsiteX35" fmla="*/ 1221300 w 1356239"/>
                <a:gd name="connsiteY35" fmla="*/ 532000 h 1202443"/>
                <a:gd name="connsiteX36" fmla="*/ 1276075 w 1356239"/>
                <a:gd name="connsiteY36" fmla="*/ 536089 h 1202443"/>
                <a:gd name="connsiteX37" fmla="*/ 1285489 w 1356239"/>
                <a:gd name="connsiteY37" fmla="*/ 555296 h 1202443"/>
                <a:gd name="connsiteX38" fmla="*/ 1277882 w 1356239"/>
                <a:gd name="connsiteY38" fmla="*/ 570129 h 1202443"/>
                <a:gd name="connsiteX39" fmla="*/ 1248783 w 1356239"/>
                <a:gd name="connsiteY39" fmla="*/ 568513 h 1202443"/>
                <a:gd name="connsiteX40" fmla="*/ 1247166 w 1356239"/>
                <a:gd name="connsiteY40" fmla="*/ 598369 h 1202443"/>
                <a:gd name="connsiteX41" fmla="*/ 1193723 w 1356239"/>
                <a:gd name="connsiteY41" fmla="*/ 609589 h 1202443"/>
                <a:gd name="connsiteX42" fmla="*/ 1211411 w 1356239"/>
                <a:gd name="connsiteY42" fmla="*/ 631839 h 1202443"/>
                <a:gd name="connsiteX43" fmla="*/ 1204183 w 1356239"/>
                <a:gd name="connsiteY43" fmla="*/ 666165 h 1202443"/>
                <a:gd name="connsiteX44" fmla="*/ 1256010 w 1356239"/>
                <a:gd name="connsiteY44" fmla="*/ 667496 h 1202443"/>
                <a:gd name="connsiteX45" fmla="*/ 1266565 w 1356239"/>
                <a:gd name="connsiteY45" fmla="*/ 686038 h 1202443"/>
                <a:gd name="connsiteX46" fmla="*/ 1295189 w 1356239"/>
                <a:gd name="connsiteY46" fmla="*/ 690031 h 1202443"/>
                <a:gd name="connsiteX47" fmla="*/ 1318867 w 1356239"/>
                <a:gd name="connsiteY47" fmla="*/ 740331 h 1202443"/>
                <a:gd name="connsiteX48" fmla="*/ 1325809 w 1356239"/>
                <a:gd name="connsiteY48" fmla="*/ 787493 h 1202443"/>
                <a:gd name="connsiteX49" fmla="*/ 1301085 w 1356239"/>
                <a:gd name="connsiteY49" fmla="*/ 837318 h 1202443"/>
                <a:gd name="connsiteX50" fmla="*/ 1329043 w 1356239"/>
                <a:gd name="connsiteY50" fmla="*/ 855098 h 1202443"/>
                <a:gd name="connsiteX51" fmla="*/ 1320959 w 1356239"/>
                <a:gd name="connsiteY51" fmla="*/ 877634 h 1202443"/>
                <a:gd name="connsiteX52" fmla="*/ 1356240 w 1356239"/>
                <a:gd name="connsiteY52" fmla="*/ 922419 h 1202443"/>
                <a:gd name="connsiteX53" fmla="*/ 1338837 w 1356239"/>
                <a:gd name="connsiteY53" fmla="*/ 930691 h 1202443"/>
                <a:gd name="connsiteX54" fmla="*/ 1343117 w 1356239"/>
                <a:gd name="connsiteY54" fmla="*/ 977283 h 1202443"/>
                <a:gd name="connsiteX55" fmla="*/ 1343117 w 1356239"/>
                <a:gd name="connsiteY55" fmla="*/ 977283 h 1202443"/>
                <a:gd name="connsiteX56" fmla="*/ 1272747 w 1356239"/>
                <a:gd name="connsiteY56" fmla="*/ 953131 h 1202443"/>
                <a:gd name="connsiteX57" fmla="*/ 1234518 w 1356239"/>
                <a:gd name="connsiteY57" fmla="*/ 1005047 h 1202443"/>
                <a:gd name="connsiteX58" fmla="*/ 1185830 w 1356239"/>
                <a:gd name="connsiteY58" fmla="*/ 975856 h 1202443"/>
                <a:gd name="connsiteX59" fmla="*/ 1143798 w 1356239"/>
                <a:gd name="connsiteY59" fmla="*/ 988598 h 1202443"/>
                <a:gd name="connsiteX60" fmla="*/ 1173753 w 1356239"/>
                <a:gd name="connsiteY60" fmla="*/ 1029009 h 1202443"/>
                <a:gd name="connsiteX61" fmla="*/ 1137712 w 1356239"/>
                <a:gd name="connsiteY61" fmla="*/ 1038518 h 1202443"/>
                <a:gd name="connsiteX62" fmla="*/ 1107948 w 1356239"/>
                <a:gd name="connsiteY62" fmla="*/ 1088342 h 1202443"/>
                <a:gd name="connsiteX63" fmla="*/ 1072572 w 1356239"/>
                <a:gd name="connsiteY63" fmla="*/ 1097946 h 1202443"/>
                <a:gd name="connsiteX64" fmla="*/ 1057548 w 1356239"/>
                <a:gd name="connsiteY64" fmla="*/ 1071892 h 1202443"/>
                <a:gd name="connsiteX65" fmla="*/ 1040145 w 1356239"/>
                <a:gd name="connsiteY65" fmla="*/ 1077977 h 1202443"/>
                <a:gd name="connsiteX66" fmla="*/ 1034534 w 1356239"/>
                <a:gd name="connsiteY66" fmla="*/ 1053826 h 1202443"/>
                <a:gd name="connsiteX67" fmla="*/ 1018654 w 1356239"/>
                <a:gd name="connsiteY67" fmla="*/ 1065712 h 1202443"/>
                <a:gd name="connsiteX68" fmla="*/ 995831 w 1356239"/>
                <a:gd name="connsiteY68" fmla="*/ 1057154 h 1202443"/>
                <a:gd name="connsiteX69" fmla="*/ 1002963 w 1356239"/>
                <a:gd name="connsiteY69" fmla="*/ 1044508 h 1202443"/>
                <a:gd name="connsiteX70" fmla="*/ 973769 w 1356239"/>
                <a:gd name="connsiteY70" fmla="*/ 1033098 h 1202443"/>
                <a:gd name="connsiteX71" fmla="*/ 962548 w 1356239"/>
                <a:gd name="connsiteY71" fmla="*/ 992591 h 1202443"/>
                <a:gd name="connsiteX72" fmla="*/ 909010 w 1356239"/>
                <a:gd name="connsiteY72" fmla="*/ 1005999 h 1202443"/>
                <a:gd name="connsiteX73" fmla="*/ 890751 w 1356239"/>
                <a:gd name="connsiteY73" fmla="*/ 990785 h 1202443"/>
                <a:gd name="connsiteX74" fmla="*/ 866597 w 1356239"/>
                <a:gd name="connsiteY74" fmla="*/ 1027868 h 1202443"/>
                <a:gd name="connsiteX75" fmla="*/ 806022 w 1356239"/>
                <a:gd name="connsiteY75" fmla="*/ 993067 h 1202443"/>
                <a:gd name="connsiteX76" fmla="*/ 782629 w 1356239"/>
                <a:gd name="connsiteY76" fmla="*/ 991641 h 1202443"/>
                <a:gd name="connsiteX77" fmla="*/ 783485 w 1356239"/>
                <a:gd name="connsiteY77" fmla="*/ 1009897 h 1202443"/>
                <a:gd name="connsiteX78" fmla="*/ 774926 w 1356239"/>
                <a:gd name="connsiteY78" fmla="*/ 1000579 h 1202443"/>
                <a:gd name="connsiteX79" fmla="*/ 760092 w 1356239"/>
                <a:gd name="connsiteY79" fmla="*/ 1014936 h 1202443"/>
                <a:gd name="connsiteX80" fmla="*/ 749346 w 1356239"/>
                <a:gd name="connsiteY80" fmla="*/ 999818 h 1202443"/>
                <a:gd name="connsiteX81" fmla="*/ 727379 w 1356239"/>
                <a:gd name="connsiteY81" fmla="*/ 1003526 h 1202443"/>
                <a:gd name="connsiteX82" fmla="*/ 715777 w 1356239"/>
                <a:gd name="connsiteY82" fmla="*/ 1056394 h 1202443"/>
                <a:gd name="connsiteX83" fmla="*/ 661573 w 1356239"/>
                <a:gd name="connsiteY83" fmla="*/ 1049452 h 1202443"/>
                <a:gd name="connsiteX84" fmla="*/ 626293 w 1356239"/>
                <a:gd name="connsiteY84" fmla="*/ 1091765 h 1202443"/>
                <a:gd name="connsiteX85" fmla="*/ 618686 w 1356239"/>
                <a:gd name="connsiteY85" fmla="*/ 1081781 h 1202443"/>
                <a:gd name="connsiteX86" fmla="*/ 581599 w 1356239"/>
                <a:gd name="connsiteY86" fmla="*/ 1202444 h 1202443"/>
                <a:gd name="connsiteX87" fmla="*/ 500863 w 1356239"/>
                <a:gd name="connsiteY87" fmla="*/ 1153285 h 1202443"/>
                <a:gd name="connsiteX88" fmla="*/ 476424 w 1356239"/>
                <a:gd name="connsiteY88" fmla="*/ 1157279 h 1202443"/>
                <a:gd name="connsiteX89" fmla="*/ 459117 w 1356239"/>
                <a:gd name="connsiteY89" fmla="*/ 1186850 h 1202443"/>
                <a:gd name="connsiteX90" fmla="*/ 410334 w 1356239"/>
                <a:gd name="connsiteY90" fmla="*/ 1184853 h 1202443"/>
                <a:gd name="connsiteX91" fmla="*/ 397876 w 1356239"/>
                <a:gd name="connsiteY91" fmla="*/ 1152904 h 1202443"/>
                <a:gd name="connsiteX92" fmla="*/ 430494 w 1356239"/>
                <a:gd name="connsiteY92" fmla="*/ 1115156 h 1202443"/>
                <a:gd name="connsiteX93" fmla="*/ 414518 w 1356239"/>
                <a:gd name="connsiteY93" fmla="*/ 1095283 h 1202443"/>
                <a:gd name="connsiteX94" fmla="*/ 411855 w 1356239"/>
                <a:gd name="connsiteY94" fmla="*/ 998487 h 1202443"/>
                <a:gd name="connsiteX95" fmla="*/ 369538 w 1356239"/>
                <a:gd name="connsiteY95" fmla="*/ 1019025 h 1202443"/>
                <a:gd name="connsiteX96" fmla="*/ 318662 w 1356239"/>
                <a:gd name="connsiteY96" fmla="*/ 999628 h 1202443"/>
                <a:gd name="connsiteX97" fmla="*/ 324938 w 1356239"/>
                <a:gd name="connsiteY97" fmla="*/ 955889 h 1202443"/>
                <a:gd name="connsiteX98" fmla="*/ 291465 w 1356239"/>
                <a:gd name="connsiteY98" fmla="*/ 958076 h 1202443"/>
                <a:gd name="connsiteX99" fmla="*/ 259704 w 1356239"/>
                <a:gd name="connsiteY99" fmla="*/ 853863 h 1202443"/>
                <a:gd name="connsiteX100" fmla="*/ 229463 w 1356239"/>
                <a:gd name="connsiteY100" fmla="*/ 838459 h 1202443"/>
                <a:gd name="connsiteX101" fmla="*/ 224519 w 1356239"/>
                <a:gd name="connsiteY101" fmla="*/ 817920 h 1202443"/>
                <a:gd name="connsiteX102" fmla="*/ 224519 w 1356239"/>
                <a:gd name="connsiteY102" fmla="*/ 817920 h 1202443"/>
                <a:gd name="connsiteX103" fmla="*/ 232411 w 1356239"/>
                <a:gd name="connsiteY103" fmla="*/ 767621 h 1202443"/>
                <a:gd name="connsiteX104" fmla="*/ 175735 w 1356239"/>
                <a:gd name="connsiteY104" fmla="*/ 744515 h 1202443"/>
                <a:gd name="connsiteX105" fmla="*/ 219574 w 1356239"/>
                <a:gd name="connsiteY105" fmla="*/ 703248 h 1202443"/>
                <a:gd name="connsiteX106" fmla="*/ 213202 w 1356239"/>
                <a:gd name="connsiteY106" fmla="*/ 672631 h 1202443"/>
                <a:gd name="connsiteX107" fmla="*/ 144069 w 1356239"/>
                <a:gd name="connsiteY107" fmla="*/ 661506 h 1202443"/>
                <a:gd name="connsiteX108" fmla="*/ 125240 w 1356239"/>
                <a:gd name="connsiteY108" fmla="*/ 588100 h 1202443"/>
                <a:gd name="connsiteX109" fmla="*/ 54965 w 1356239"/>
                <a:gd name="connsiteY109" fmla="*/ 593900 h 1202443"/>
                <a:gd name="connsiteX110" fmla="*/ 75981 w 1356239"/>
                <a:gd name="connsiteY110" fmla="*/ 519829 h 1202443"/>
                <a:gd name="connsiteX111" fmla="*/ 65235 w 1356239"/>
                <a:gd name="connsiteY111" fmla="*/ 510606 h 1202443"/>
                <a:gd name="connsiteX112" fmla="*/ 44029 w 1356239"/>
                <a:gd name="connsiteY112" fmla="*/ 524108 h 1202443"/>
                <a:gd name="connsiteX113" fmla="*/ 44029 w 1356239"/>
                <a:gd name="connsiteY113" fmla="*/ 524108 h 1202443"/>
                <a:gd name="connsiteX114" fmla="*/ 37848 w 1356239"/>
                <a:gd name="connsiteY114" fmla="*/ 524108 h 1202443"/>
                <a:gd name="connsiteX115" fmla="*/ 37848 w 1356239"/>
                <a:gd name="connsiteY115" fmla="*/ 524108 h 1202443"/>
                <a:gd name="connsiteX116" fmla="*/ 27578 w 1356239"/>
                <a:gd name="connsiteY116" fmla="*/ 524488 h 1202443"/>
                <a:gd name="connsiteX117" fmla="*/ 27578 w 1356239"/>
                <a:gd name="connsiteY117" fmla="*/ 524488 h 1202443"/>
                <a:gd name="connsiteX118" fmla="*/ 20446 w 1356239"/>
                <a:gd name="connsiteY118" fmla="*/ 524488 h 1202443"/>
                <a:gd name="connsiteX119" fmla="*/ 20446 w 1356239"/>
                <a:gd name="connsiteY119" fmla="*/ 524488 h 1202443"/>
                <a:gd name="connsiteX120" fmla="*/ 0 w 1356239"/>
                <a:gd name="connsiteY120" fmla="*/ 514219 h 1202443"/>
                <a:gd name="connsiteX121" fmla="*/ 17973 w 1356239"/>
                <a:gd name="connsiteY121" fmla="*/ 502809 h 1202443"/>
                <a:gd name="connsiteX122" fmla="*/ 15786 w 1356239"/>
                <a:gd name="connsiteY122" fmla="*/ 471336 h 1202443"/>
                <a:gd name="connsiteX123" fmla="*/ 48784 w 1356239"/>
                <a:gd name="connsiteY123" fmla="*/ 415806 h 1202443"/>
                <a:gd name="connsiteX124" fmla="*/ 85680 w 1356239"/>
                <a:gd name="connsiteY124" fmla="*/ 409816 h 1202443"/>
                <a:gd name="connsiteX125" fmla="*/ 74364 w 1356239"/>
                <a:gd name="connsiteY125" fmla="*/ 401543 h 1202443"/>
                <a:gd name="connsiteX126" fmla="*/ 96521 w 1356239"/>
                <a:gd name="connsiteY126" fmla="*/ 351339 h 1202443"/>
                <a:gd name="connsiteX127" fmla="*/ 96521 w 1356239"/>
                <a:gd name="connsiteY127" fmla="*/ 351339 h 1202443"/>
                <a:gd name="connsiteX128" fmla="*/ 99659 w 1356239"/>
                <a:gd name="connsiteY128" fmla="*/ 351339 h 1202443"/>
                <a:gd name="connsiteX129" fmla="*/ 99659 w 1356239"/>
                <a:gd name="connsiteY129" fmla="*/ 351339 h 1202443"/>
                <a:gd name="connsiteX130" fmla="*/ 102322 w 1356239"/>
                <a:gd name="connsiteY130" fmla="*/ 369310 h 1202443"/>
                <a:gd name="connsiteX131" fmla="*/ 112402 w 1356239"/>
                <a:gd name="connsiteY131" fmla="*/ 342686 h 1202443"/>
                <a:gd name="connsiteX132" fmla="*/ 151486 w 1356239"/>
                <a:gd name="connsiteY132" fmla="*/ 337171 h 1202443"/>
                <a:gd name="connsiteX133" fmla="*/ 166035 w 1356239"/>
                <a:gd name="connsiteY133" fmla="*/ 316538 h 1202443"/>
                <a:gd name="connsiteX134" fmla="*/ 153483 w 1356239"/>
                <a:gd name="connsiteY134" fmla="*/ 301229 h 1202443"/>
                <a:gd name="connsiteX135" fmla="*/ 195610 w 1356239"/>
                <a:gd name="connsiteY135" fmla="*/ 285064 h 1202443"/>
                <a:gd name="connsiteX136" fmla="*/ 202076 w 1356239"/>
                <a:gd name="connsiteY136" fmla="*/ 264811 h 1202443"/>
                <a:gd name="connsiteX137" fmla="*/ 143118 w 1356239"/>
                <a:gd name="connsiteY137" fmla="*/ 235335 h 1202443"/>
                <a:gd name="connsiteX138" fmla="*/ 132942 w 1356239"/>
                <a:gd name="connsiteY138" fmla="*/ 206429 h 1202443"/>
                <a:gd name="connsiteX139" fmla="*/ 165370 w 1356239"/>
                <a:gd name="connsiteY139" fmla="*/ 180947 h 1202443"/>
                <a:gd name="connsiteX140" fmla="*/ 237642 w 1356239"/>
                <a:gd name="connsiteY140" fmla="*/ 177238 h 1202443"/>
                <a:gd name="connsiteX141" fmla="*/ 241826 w 1356239"/>
                <a:gd name="connsiteY141" fmla="*/ 148713 h 1202443"/>
                <a:gd name="connsiteX142" fmla="*/ 218337 w 1356239"/>
                <a:gd name="connsiteY142" fmla="*/ 130932 h 1202443"/>
                <a:gd name="connsiteX143" fmla="*/ 218337 w 1356239"/>
                <a:gd name="connsiteY143" fmla="*/ 130932 h 1202443"/>
                <a:gd name="connsiteX144" fmla="*/ 221381 w 1356239"/>
                <a:gd name="connsiteY144" fmla="*/ 129981 h 1202443"/>
                <a:gd name="connsiteX145" fmla="*/ 221381 w 1356239"/>
                <a:gd name="connsiteY145" fmla="*/ 129981 h 1202443"/>
                <a:gd name="connsiteX146" fmla="*/ 245249 w 1356239"/>
                <a:gd name="connsiteY146" fmla="*/ 135496 h 1202443"/>
                <a:gd name="connsiteX147" fmla="*/ 240494 w 1356239"/>
                <a:gd name="connsiteY147" fmla="*/ 110584 h 1202443"/>
                <a:gd name="connsiteX148" fmla="*/ 260274 w 1356239"/>
                <a:gd name="connsiteY148" fmla="*/ 91757 h 1202443"/>
                <a:gd name="connsiteX149" fmla="*/ 296981 w 1356239"/>
                <a:gd name="connsiteY149" fmla="*/ 102121 h 1202443"/>
                <a:gd name="connsiteX150" fmla="*/ 334828 w 1356239"/>
                <a:gd name="connsiteY150" fmla="*/ 95180 h 1202443"/>
                <a:gd name="connsiteX151" fmla="*/ 364688 w 1356239"/>
                <a:gd name="connsiteY151" fmla="*/ 67700 h 1202443"/>
                <a:gd name="connsiteX152" fmla="*/ 446089 w 1356239"/>
                <a:gd name="connsiteY152" fmla="*/ 72740 h 1202443"/>
                <a:gd name="connsiteX153" fmla="*/ 473096 w 1356239"/>
                <a:gd name="connsiteY153" fmla="*/ 59523 h 1202443"/>
                <a:gd name="connsiteX154" fmla="*/ 473857 w 1356239"/>
                <a:gd name="connsiteY154" fmla="*/ 41552 h 1202443"/>
                <a:gd name="connsiteX155" fmla="*/ 515603 w 1356239"/>
                <a:gd name="connsiteY155" fmla="*/ 40221 h 120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356239" h="1202443">
                  <a:moveTo>
                    <a:pt x="503051" y="13217"/>
                  </a:moveTo>
                  <a:lnTo>
                    <a:pt x="525113" y="0"/>
                  </a:lnTo>
                  <a:lnTo>
                    <a:pt x="690387" y="45545"/>
                  </a:lnTo>
                  <a:lnTo>
                    <a:pt x="690672" y="77779"/>
                  </a:lnTo>
                  <a:lnTo>
                    <a:pt x="729471" y="139395"/>
                  </a:lnTo>
                  <a:lnTo>
                    <a:pt x="703986" y="150709"/>
                  </a:lnTo>
                  <a:lnTo>
                    <a:pt x="705697" y="174956"/>
                  </a:lnTo>
                  <a:lnTo>
                    <a:pt x="745922" y="204147"/>
                  </a:lnTo>
                  <a:lnTo>
                    <a:pt x="730993" y="223354"/>
                  </a:lnTo>
                  <a:lnTo>
                    <a:pt x="763800" y="254447"/>
                  </a:lnTo>
                  <a:lnTo>
                    <a:pt x="750772" y="278789"/>
                  </a:lnTo>
                  <a:lnTo>
                    <a:pt x="771693" y="281261"/>
                  </a:lnTo>
                  <a:lnTo>
                    <a:pt x="774356" y="297045"/>
                  </a:lnTo>
                  <a:lnTo>
                    <a:pt x="925556" y="279169"/>
                  </a:lnTo>
                  <a:lnTo>
                    <a:pt x="990506" y="208902"/>
                  </a:lnTo>
                  <a:lnTo>
                    <a:pt x="1017322" y="223544"/>
                  </a:lnTo>
                  <a:lnTo>
                    <a:pt x="1050891" y="193498"/>
                  </a:lnTo>
                  <a:lnTo>
                    <a:pt x="1146461" y="183799"/>
                  </a:lnTo>
                  <a:lnTo>
                    <a:pt x="1190680" y="149188"/>
                  </a:lnTo>
                  <a:lnTo>
                    <a:pt x="1215119" y="171533"/>
                  </a:lnTo>
                  <a:lnTo>
                    <a:pt x="1233948" y="148998"/>
                  </a:lnTo>
                  <a:lnTo>
                    <a:pt x="1233948" y="148998"/>
                  </a:lnTo>
                  <a:lnTo>
                    <a:pt x="1239654" y="185701"/>
                  </a:lnTo>
                  <a:lnTo>
                    <a:pt x="1197336" y="235240"/>
                  </a:lnTo>
                  <a:lnTo>
                    <a:pt x="1215214" y="276887"/>
                  </a:lnTo>
                  <a:lnTo>
                    <a:pt x="1201140" y="338978"/>
                  </a:lnTo>
                  <a:lnTo>
                    <a:pt x="1219779" y="344207"/>
                  </a:lnTo>
                  <a:lnTo>
                    <a:pt x="1202947" y="348106"/>
                  </a:lnTo>
                  <a:lnTo>
                    <a:pt x="1227196" y="354477"/>
                  </a:lnTo>
                  <a:lnTo>
                    <a:pt x="1232807" y="380530"/>
                  </a:lnTo>
                  <a:lnTo>
                    <a:pt x="1213788" y="384999"/>
                  </a:lnTo>
                  <a:lnTo>
                    <a:pt x="1225485" y="399547"/>
                  </a:lnTo>
                  <a:lnTo>
                    <a:pt x="1203518" y="415901"/>
                  </a:lnTo>
                  <a:lnTo>
                    <a:pt x="1227386" y="441004"/>
                  </a:lnTo>
                  <a:lnTo>
                    <a:pt x="1202757" y="480749"/>
                  </a:lnTo>
                  <a:lnTo>
                    <a:pt x="1221300" y="532000"/>
                  </a:lnTo>
                  <a:lnTo>
                    <a:pt x="1276075" y="536089"/>
                  </a:lnTo>
                  <a:lnTo>
                    <a:pt x="1285489" y="555296"/>
                  </a:lnTo>
                  <a:lnTo>
                    <a:pt x="1277882" y="570129"/>
                  </a:lnTo>
                  <a:lnTo>
                    <a:pt x="1248783" y="568513"/>
                  </a:lnTo>
                  <a:lnTo>
                    <a:pt x="1247166" y="598369"/>
                  </a:lnTo>
                  <a:lnTo>
                    <a:pt x="1193723" y="609589"/>
                  </a:lnTo>
                  <a:lnTo>
                    <a:pt x="1211411" y="631839"/>
                  </a:lnTo>
                  <a:lnTo>
                    <a:pt x="1204183" y="666165"/>
                  </a:lnTo>
                  <a:lnTo>
                    <a:pt x="1256010" y="667496"/>
                  </a:lnTo>
                  <a:lnTo>
                    <a:pt x="1266565" y="686038"/>
                  </a:lnTo>
                  <a:lnTo>
                    <a:pt x="1295189" y="690031"/>
                  </a:lnTo>
                  <a:lnTo>
                    <a:pt x="1318867" y="740331"/>
                  </a:lnTo>
                  <a:lnTo>
                    <a:pt x="1325809" y="787493"/>
                  </a:lnTo>
                  <a:lnTo>
                    <a:pt x="1301085" y="837318"/>
                  </a:lnTo>
                  <a:lnTo>
                    <a:pt x="1329043" y="855098"/>
                  </a:lnTo>
                  <a:lnTo>
                    <a:pt x="1320959" y="877634"/>
                  </a:lnTo>
                  <a:lnTo>
                    <a:pt x="1356240" y="922419"/>
                  </a:lnTo>
                  <a:lnTo>
                    <a:pt x="1338837" y="930691"/>
                  </a:lnTo>
                  <a:lnTo>
                    <a:pt x="1343117" y="977283"/>
                  </a:lnTo>
                  <a:lnTo>
                    <a:pt x="1343117" y="977283"/>
                  </a:lnTo>
                  <a:lnTo>
                    <a:pt x="1272747" y="953131"/>
                  </a:lnTo>
                  <a:lnTo>
                    <a:pt x="1234518" y="1005047"/>
                  </a:lnTo>
                  <a:lnTo>
                    <a:pt x="1185830" y="975856"/>
                  </a:lnTo>
                  <a:lnTo>
                    <a:pt x="1143798" y="988598"/>
                  </a:lnTo>
                  <a:lnTo>
                    <a:pt x="1173753" y="1029009"/>
                  </a:lnTo>
                  <a:lnTo>
                    <a:pt x="1137712" y="1038518"/>
                  </a:lnTo>
                  <a:lnTo>
                    <a:pt x="1107948" y="1088342"/>
                  </a:lnTo>
                  <a:lnTo>
                    <a:pt x="1072572" y="1097946"/>
                  </a:lnTo>
                  <a:lnTo>
                    <a:pt x="1057548" y="1071892"/>
                  </a:lnTo>
                  <a:lnTo>
                    <a:pt x="1040145" y="1077977"/>
                  </a:lnTo>
                  <a:lnTo>
                    <a:pt x="1034534" y="1053826"/>
                  </a:lnTo>
                  <a:lnTo>
                    <a:pt x="1018654" y="1065712"/>
                  </a:lnTo>
                  <a:lnTo>
                    <a:pt x="995831" y="1057154"/>
                  </a:lnTo>
                  <a:lnTo>
                    <a:pt x="1002963" y="1044508"/>
                  </a:lnTo>
                  <a:lnTo>
                    <a:pt x="973769" y="1033098"/>
                  </a:lnTo>
                  <a:lnTo>
                    <a:pt x="962548" y="992591"/>
                  </a:lnTo>
                  <a:lnTo>
                    <a:pt x="909010" y="1005999"/>
                  </a:lnTo>
                  <a:lnTo>
                    <a:pt x="890751" y="990785"/>
                  </a:lnTo>
                  <a:lnTo>
                    <a:pt x="866597" y="1027868"/>
                  </a:lnTo>
                  <a:lnTo>
                    <a:pt x="806022" y="993067"/>
                  </a:lnTo>
                  <a:lnTo>
                    <a:pt x="782629" y="991641"/>
                  </a:lnTo>
                  <a:lnTo>
                    <a:pt x="783485" y="1009897"/>
                  </a:lnTo>
                  <a:lnTo>
                    <a:pt x="774926" y="1000579"/>
                  </a:lnTo>
                  <a:lnTo>
                    <a:pt x="760092" y="1014936"/>
                  </a:lnTo>
                  <a:lnTo>
                    <a:pt x="749346" y="999818"/>
                  </a:lnTo>
                  <a:lnTo>
                    <a:pt x="727379" y="1003526"/>
                  </a:lnTo>
                  <a:lnTo>
                    <a:pt x="715777" y="1056394"/>
                  </a:lnTo>
                  <a:lnTo>
                    <a:pt x="661573" y="1049452"/>
                  </a:lnTo>
                  <a:lnTo>
                    <a:pt x="626293" y="1091765"/>
                  </a:lnTo>
                  <a:lnTo>
                    <a:pt x="618686" y="1081781"/>
                  </a:lnTo>
                  <a:lnTo>
                    <a:pt x="581599" y="1202444"/>
                  </a:lnTo>
                  <a:lnTo>
                    <a:pt x="500863" y="1153285"/>
                  </a:lnTo>
                  <a:lnTo>
                    <a:pt x="476424" y="1157279"/>
                  </a:lnTo>
                  <a:lnTo>
                    <a:pt x="459117" y="1186850"/>
                  </a:lnTo>
                  <a:lnTo>
                    <a:pt x="410334" y="1184853"/>
                  </a:lnTo>
                  <a:lnTo>
                    <a:pt x="397876" y="1152904"/>
                  </a:lnTo>
                  <a:lnTo>
                    <a:pt x="430494" y="1115156"/>
                  </a:lnTo>
                  <a:lnTo>
                    <a:pt x="414518" y="1095283"/>
                  </a:lnTo>
                  <a:lnTo>
                    <a:pt x="411855" y="998487"/>
                  </a:lnTo>
                  <a:lnTo>
                    <a:pt x="369538" y="1019025"/>
                  </a:lnTo>
                  <a:lnTo>
                    <a:pt x="318662" y="999628"/>
                  </a:lnTo>
                  <a:lnTo>
                    <a:pt x="324938" y="955889"/>
                  </a:lnTo>
                  <a:lnTo>
                    <a:pt x="291465" y="958076"/>
                  </a:lnTo>
                  <a:lnTo>
                    <a:pt x="259704" y="853863"/>
                  </a:lnTo>
                  <a:lnTo>
                    <a:pt x="229463" y="838459"/>
                  </a:lnTo>
                  <a:lnTo>
                    <a:pt x="224519" y="817920"/>
                  </a:lnTo>
                  <a:lnTo>
                    <a:pt x="224519" y="817920"/>
                  </a:lnTo>
                  <a:lnTo>
                    <a:pt x="232411" y="767621"/>
                  </a:lnTo>
                  <a:lnTo>
                    <a:pt x="175735" y="744515"/>
                  </a:lnTo>
                  <a:lnTo>
                    <a:pt x="219574" y="703248"/>
                  </a:lnTo>
                  <a:lnTo>
                    <a:pt x="213202" y="672631"/>
                  </a:lnTo>
                  <a:lnTo>
                    <a:pt x="144069" y="661506"/>
                  </a:lnTo>
                  <a:lnTo>
                    <a:pt x="125240" y="588100"/>
                  </a:lnTo>
                  <a:lnTo>
                    <a:pt x="54965" y="593900"/>
                  </a:lnTo>
                  <a:lnTo>
                    <a:pt x="75981" y="519829"/>
                  </a:lnTo>
                  <a:lnTo>
                    <a:pt x="65235" y="510606"/>
                  </a:lnTo>
                  <a:lnTo>
                    <a:pt x="44029" y="524108"/>
                  </a:lnTo>
                  <a:lnTo>
                    <a:pt x="44029" y="524108"/>
                  </a:lnTo>
                  <a:lnTo>
                    <a:pt x="37848" y="524108"/>
                  </a:lnTo>
                  <a:lnTo>
                    <a:pt x="37848" y="524108"/>
                  </a:lnTo>
                  <a:lnTo>
                    <a:pt x="27578" y="524488"/>
                  </a:lnTo>
                  <a:lnTo>
                    <a:pt x="27578" y="524488"/>
                  </a:lnTo>
                  <a:lnTo>
                    <a:pt x="20446" y="524488"/>
                  </a:lnTo>
                  <a:lnTo>
                    <a:pt x="20446" y="524488"/>
                  </a:lnTo>
                  <a:lnTo>
                    <a:pt x="0" y="514219"/>
                  </a:lnTo>
                  <a:lnTo>
                    <a:pt x="17973" y="502809"/>
                  </a:lnTo>
                  <a:lnTo>
                    <a:pt x="15786" y="471336"/>
                  </a:lnTo>
                  <a:lnTo>
                    <a:pt x="48784" y="415806"/>
                  </a:lnTo>
                  <a:lnTo>
                    <a:pt x="85680" y="409816"/>
                  </a:lnTo>
                  <a:lnTo>
                    <a:pt x="74364" y="401543"/>
                  </a:lnTo>
                  <a:lnTo>
                    <a:pt x="96521" y="351339"/>
                  </a:lnTo>
                  <a:lnTo>
                    <a:pt x="96521" y="351339"/>
                  </a:lnTo>
                  <a:lnTo>
                    <a:pt x="99659" y="351339"/>
                  </a:lnTo>
                  <a:lnTo>
                    <a:pt x="99659" y="351339"/>
                  </a:lnTo>
                  <a:lnTo>
                    <a:pt x="102322" y="369310"/>
                  </a:lnTo>
                  <a:lnTo>
                    <a:pt x="112402" y="342686"/>
                  </a:lnTo>
                  <a:lnTo>
                    <a:pt x="151486" y="337171"/>
                  </a:lnTo>
                  <a:lnTo>
                    <a:pt x="166035" y="316538"/>
                  </a:lnTo>
                  <a:lnTo>
                    <a:pt x="153483" y="301229"/>
                  </a:lnTo>
                  <a:lnTo>
                    <a:pt x="195610" y="285064"/>
                  </a:lnTo>
                  <a:lnTo>
                    <a:pt x="202076" y="264811"/>
                  </a:lnTo>
                  <a:lnTo>
                    <a:pt x="143118" y="235335"/>
                  </a:lnTo>
                  <a:lnTo>
                    <a:pt x="132942" y="206429"/>
                  </a:lnTo>
                  <a:lnTo>
                    <a:pt x="165370" y="180947"/>
                  </a:lnTo>
                  <a:lnTo>
                    <a:pt x="237642" y="177238"/>
                  </a:lnTo>
                  <a:lnTo>
                    <a:pt x="241826" y="148713"/>
                  </a:lnTo>
                  <a:lnTo>
                    <a:pt x="218337" y="130932"/>
                  </a:lnTo>
                  <a:lnTo>
                    <a:pt x="218337" y="130932"/>
                  </a:lnTo>
                  <a:lnTo>
                    <a:pt x="221381" y="129981"/>
                  </a:lnTo>
                  <a:lnTo>
                    <a:pt x="221381" y="129981"/>
                  </a:lnTo>
                  <a:lnTo>
                    <a:pt x="245249" y="135496"/>
                  </a:lnTo>
                  <a:lnTo>
                    <a:pt x="240494" y="110584"/>
                  </a:lnTo>
                  <a:lnTo>
                    <a:pt x="260274" y="91757"/>
                  </a:lnTo>
                  <a:lnTo>
                    <a:pt x="296981" y="102121"/>
                  </a:lnTo>
                  <a:lnTo>
                    <a:pt x="334828" y="95180"/>
                  </a:lnTo>
                  <a:lnTo>
                    <a:pt x="364688" y="67700"/>
                  </a:lnTo>
                  <a:lnTo>
                    <a:pt x="446089" y="72740"/>
                  </a:lnTo>
                  <a:lnTo>
                    <a:pt x="473096" y="59523"/>
                  </a:lnTo>
                  <a:lnTo>
                    <a:pt x="473857" y="41552"/>
                  </a:lnTo>
                  <a:lnTo>
                    <a:pt x="515603" y="40221"/>
                  </a:lnTo>
                  <a:close/>
                </a:path>
              </a:pathLst>
            </a:custGeom>
            <a:grpFill/>
            <a:ln w="28575" cap="flat">
              <a:solidFill>
                <a:schemeClr val="bg1"/>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BE9ED4D5-341F-37C2-4D15-CBF8C00A8135}"/>
                </a:ext>
              </a:extLst>
            </p:cNvPr>
            <p:cNvSpPr/>
            <p:nvPr/>
          </p:nvSpPr>
          <p:spPr>
            <a:xfrm>
              <a:off x="4126087" y="2051107"/>
              <a:ext cx="2244994" cy="2334145"/>
            </a:xfrm>
            <a:custGeom>
              <a:avLst/>
              <a:gdLst>
                <a:gd name="connsiteX0" fmla="*/ 287947 w 2244993"/>
                <a:gd name="connsiteY0" fmla="*/ 318344 h 2334144"/>
                <a:gd name="connsiteX1" fmla="*/ 337110 w 2244993"/>
                <a:gd name="connsiteY1" fmla="*/ 325761 h 2334144"/>
                <a:gd name="connsiteX2" fmla="*/ 330834 w 2244993"/>
                <a:gd name="connsiteY2" fmla="*/ 287822 h 2334144"/>
                <a:gd name="connsiteX3" fmla="*/ 379427 w 2244993"/>
                <a:gd name="connsiteY3" fmla="*/ 259106 h 2334144"/>
                <a:gd name="connsiteX4" fmla="*/ 379427 w 2244993"/>
                <a:gd name="connsiteY4" fmla="*/ 259106 h 2334144"/>
                <a:gd name="connsiteX5" fmla="*/ 382090 w 2244993"/>
                <a:gd name="connsiteY5" fmla="*/ 264336 h 2334144"/>
                <a:gd name="connsiteX6" fmla="*/ 382090 w 2244993"/>
                <a:gd name="connsiteY6" fmla="*/ 264336 h 2334144"/>
                <a:gd name="connsiteX7" fmla="*/ 376860 w 2244993"/>
                <a:gd name="connsiteY7" fmla="*/ 297140 h 2334144"/>
                <a:gd name="connsiteX8" fmla="*/ 416514 w 2244993"/>
                <a:gd name="connsiteY8" fmla="*/ 323479 h 2334144"/>
                <a:gd name="connsiteX9" fmla="*/ 485363 w 2244993"/>
                <a:gd name="connsiteY9" fmla="*/ 304842 h 2334144"/>
                <a:gd name="connsiteX10" fmla="*/ 508376 w 2244993"/>
                <a:gd name="connsiteY10" fmla="*/ 326046 h 2334144"/>
                <a:gd name="connsiteX11" fmla="*/ 529202 w 2244993"/>
                <a:gd name="connsiteY11" fmla="*/ 315872 h 2334144"/>
                <a:gd name="connsiteX12" fmla="*/ 610222 w 2244993"/>
                <a:gd name="connsiteY12" fmla="*/ 332797 h 2334144"/>
                <a:gd name="connsiteX13" fmla="*/ 651493 w 2244993"/>
                <a:gd name="connsiteY13" fmla="*/ 308360 h 2334144"/>
                <a:gd name="connsiteX14" fmla="*/ 645217 w 2244993"/>
                <a:gd name="connsiteY14" fmla="*/ 263765 h 2334144"/>
                <a:gd name="connsiteX15" fmla="*/ 691243 w 2244993"/>
                <a:gd name="connsiteY15" fmla="*/ 228109 h 2334144"/>
                <a:gd name="connsiteX16" fmla="*/ 747729 w 2244993"/>
                <a:gd name="connsiteY16" fmla="*/ 248267 h 2334144"/>
                <a:gd name="connsiteX17" fmla="*/ 807829 w 2244993"/>
                <a:gd name="connsiteY17" fmla="*/ 222784 h 2334144"/>
                <a:gd name="connsiteX18" fmla="*/ 843584 w 2244993"/>
                <a:gd name="connsiteY18" fmla="*/ 163641 h 2334144"/>
                <a:gd name="connsiteX19" fmla="*/ 920326 w 2244993"/>
                <a:gd name="connsiteY19" fmla="*/ 182848 h 2334144"/>
                <a:gd name="connsiteX20" fmla="*/ 932878 w 2244993"/>
                <a:gd name="connsiteY20" fmla="*/ 153847 h 2334144"/>
                <a:gd name="connsiteX21" fmla="*/ 963118 w 2244993"/>
                <a:gd name="connsiteY21" fmla="*/ 156034 h 2334144"/>
                <a:gd name="connsiteX22" fmla="*/ 953704 w 2244993"/>
                <a:gd name="connsiteY22" fmla="*/ 129506 h 2334144"/>
                <a:gd name="connsiteX23" fmla="*/ 969109 w 2244993"/>
                <a:gd name="connsiteY23" fmla="*/ 117145 h 2334144"/>
                <a:gd name="connsiteX24" fmla="*/ 1005340 w 2244993"/>
                <a:gd name="connsiteY24" fmla="*/ 113817 h 2334144"/>
                <a:gd name="connsiteX25" fmla="*/ 1037958 w 2244993"/>
                <a:gd name="connsiteY25" fmla="*/ 141581 h 2334144"/>
                <a:gd name="connsiteX26" fmla="*/ 1166145 w 2244993"/>
                <a:gd name="connsiteY26" fmla="*/ 47637 h 2334144"/>
                <a:gd name="connsiteX27" fmla="*/ 1216926 w 2244993"/>
                <a:gd name="connsiteY27" fmla="*/ 57526 h 2334144"/>
                <a:gd name="connsiteX28" fmla="*/ 1265709 w 2244993"/>
                <a:gd name="connsiteY28" fmla="*/ 37368 h 2334144"/>
                <a:gd name="connsiteX29" fmla="*/ 1268562 w 2244993"/>
                <a:gd name="connsiteY29" fmla="*/ 14738 h 2334144"/>
                <a:gd name="connsiteX30" fmla="*/ 1354052 w 2244993"/>
                <a:gd name="connsiteY30" fmla="*/ 0 h 2334144"/>
                <a:gd name="connsiteX31" fmla="*/ 1354052 w 2244993"/>
                <a:gd name="connsiteY31" fmla="*/ 0 h 2334144"/>
                <a:gd name="connsiteX32" fmla="*/ 1357285 w 2244993"/>
                <a:gd name="connsiteY32" fmla="*/ 14263 h 2334144"/>
                <a:gd name="connsiteX33" fmla="*/ 1357285 w 2244993"/>
                <a:gd name="connsiteY33" fmla="*/ 14263 h 2334144"/>
                <a:gd name="connsiteX34" fmla="*/ 1352911 w 2244993"/>
                <a:gd name="connsiteY34" fmla="*/ 14263 h 2334144"/>
                <a:gd name="connsiteX35" fmla="*/ 1352911 w 2244993"/>
                <a:gd name="connsiteY35" fmla="*/ 14263 h 2334144"/>
                <a:gd name="connsiteX36" fmla="*/ 1377636 w 2244993"/>
                <a:gd name="connsiteY36" fmla="*/ 52202 h 2334144"/>
                <a:gd name="connsiteX37" fmla="*/ 1369838 w 2244993"/>
                <a:gd name="connsiteY37" fmla="*/ 69792 h 2334144"/>
                <a:gd name="connsiteX38" fmla="*/ 1403311 w 2244993"/>
                <a:gd name="connsiteY38" fmla="*/ 109918 h 2334144"/>
                <a:gd name="connsiteX39" fmla="*/ 1385338 w 2244993"/>
                <a:gd name="connsiteY39" fmla="*/ 144529 h 2334144"/>
                <a:gd name="connsiteX40" fmla="*/ 1407971 w 2244993"/>
                <a:gd name="connsiteY40" fmla="*/ 140916 h 2334144"/>
                <a:gd name="connsiteX41" fmla="*/ 1433741 w 2244993"/>
                <a:gd name="connsiteY41" fmla="*/ 163736 h 2334144"/>
                <a:gd name="connsiteX42" fmla="*/ 1394182 w 2244993"/>
                <a:gd name="connsiteY42" fmla="*/ 163071 h 2334144"/>
                <a:gd name="connsiteX43" fmla="*/ 1394182 w 2244993"/>
                <a:gd name="connsiteY43" fmla="*/ 163071 h 2334144"/>
                <a:gd name="connsiteX44" fmla="*/ 1394563 w 2244993"/>
                <a:gd name="connsiteY44" fmla="*/ 159172 h 2334144"/>
                <a:gd name="connsiteX45" fmla="*/ 1394563 w 2244993"/>
                <a:gd name="connsiteY45" fmla="*/ 159172 h 2334144"/>
                <a:gd name="connsiteX46" fmla="*/ 1379633 w 2244993"/>
                <a:gd name="connsiteY46" fmla="*/ 189504 h 2334144"/>
                <a:gd name="connsiteX47" fmla="*/ 1388762 w 2244993"/>
                <a:gd name="connsiteY47" fmla="*/ 211944 h 2334144"/>
                <a:gd name="connsiteX48" fmla="*/ 1369172 w 2244993"/>
                <a:gd name="connsiteY48" fmla="*/ 208426 h 2334144"/>
                <a:gd name="connsiteX49" fmla="*/ 1405974 w 2244993"/>
                <a:gd name="connsiteY49" fmla="*/ 257680 h 2334144"/>
                <a:gd name="connsiteX50" fmla="*/ 1395228 w 2244993"/>
                <a:gd name="connsiteY50" fmla="*/ 264336 h 2334144"/>
                <a:gd name="connsiteX51" fmla="*/ 1416244 w 2244993"/>
                <a:gd name="connsiteY51" fmla="*/ 306459 h 2334144"/>
                <a:gd name="connsiteX52" fmla="*/ 1410634 w 2244993"/>
                <a:gd name="connsiteY52" fmla="*/ 332987 h 2334144"/>
                <a:gd name="connsiteX53" fmla="*/ 1432600 w 2244993"/>
                <a:gd name="connsiteY53" fmla="*/ 359421 h 2334144"/>
                <a:gd name="connsiteX54" fmla="*/ 1475488 w 2244993"/>
                <a:gd name="connsiteY54" fmla="*/ 354191 h 2334144"/>
                <a:gd name="connsiteX55" fmla="*/ 1510007 w 2244993"/>
                <a:gd name="connsiteY55" fmla="*/ 406203 h 2334144"/>
                <a:gd name="connsiteX56" fmla="*/ 1552229 w 2244993"/>
                <a:gd name="connsiteY56" fmla="*/ 396029 h 2334144"/>
                <a:gd name="connsiteX57" fmla="*/ 1552229 w 2244993"/>
                <a:gd name="connsiteY57" fmla="*/ 396029 h 2334144"/>
                <a:gd name="connsiteX58" fmla="*/ 1541864 w 2244993"/>
                <a:gd name="connsiteY58" fmla="*/ 411147 h 2334144"/>
                <a:gd name="connsiteX59" fmla="*/ 1541864 w 2244993"/>
                <a:gd name="connsiteY59" fmla="*/ 411147 h 2334144"/>
                <a:gd name="connsiteX60" fmla="*/ 1552134 w 2244993"/>
                <a:gd name="connsiteY60" fmla="*/ 427407 h 2334144"/>
                <a:gd name="connsiteX61" fmla="*/ 1527695 w 2244993"/>
                <a:gd name="connsiteY61" fmla="*/ 420656 h 2334144"/>
                <a:gd name="connsiteX62" fmla="*/ 1517425 w 2244993"/>
                <a:gd name="connsiteY62" fmla="*/ 455076 h 2334144"/>
                <a:gd name="connsiteX63" fmla="*/ 1586273 w 2244993"/>
                <a:gd name="connsiteY63" fmla="*/ 500052 h 2334144"/>
                <a:gd name="connsiteX64" fmla="*/ 1586273 w 2244993"/>
                <a:gd name="connsiteY64" fmla="*/ 500052 h 2334144"/>
                <a:gd name="connsiteX65" fmla="*/ 1581328 w 2244993"/>
                <a:gd name="connsiteY65" fmla="*/ 500052 h 2334144"/>
                <a:gd name="connsiteX66" fmla="*/ 1581328 w 2244993"/>
                <a:gd name="connsiteY66" fmla="*/ 500052 h 2334144"/>
                <a:gd name="connsiteX67" fmla="*/ 1603105 w 2244993"/>
                <a:gd name="connsiteY67" fmla="*/ 521731 h 2334144"/>
                <a:gd name="connsiteX68" fmla="*/ 1582945 w 2244993"/>
                <a:gd name="connsiteY68" fmla="*/ 542079 h 2334144"/>
                <a:gd name="connsiteX69" fmla="*/ 1609286 w 2244993"/>
                <a:gd name="connsiteY69" fmla="*/ 602648 h 2334144"/>
                <a:gd name="connsiteX70" fmla="*/ 1711133 w 2244993"/>
                <a:gd name="connsiteY70" fmla="*/ 595137 h 2334144"/>
                <a:gd name="connsiteX71" fmla="*/ 1713605 w 2244993"/>
                <a:gd name="connsiteY71" fmla="*/ 567942 h 2334144"/>
                <a:gd name="connsiteX72" fmla="*/ 1742419 w 2244993"/>
                <a:gd name="connsiteY72" fmla="*/ 569178 h 2334144"/>
                <a:gd name="connsiteX73" fmla="*/ 1747173 w 2244993"/>
                <a:gd name="connsiteY73" fmla="*/ 603504 h 2334144"/>
                <a:gd name="connsiteX74" fmla="*/ 1765241 w 2244993"/>
                <a:gd name="connsiteY74" fmla="*/ 599606 h 2334144"/>
                <a:gd name="connsiteX75" fmla="*/ 1757063 w 2244993"/>
                <a:gd name="connsiteY75" fmla="*/ 617101 h 2334144"/>
                <a:gd name="connsiteX76" fmla="*/ 1729961 w 2244993"/>
                <a:gd name="connsiteY76" fmla="*/ 617672 h 2334144"/>
                <a:gd name="connsiteX77" fmla="*/ 1751072 w 2244993"/>
                <a:gd name="connsiteY77" fmla="*/ 673772 h 2334144"/>
                <a:gd name="connsiteX78" fmla="*/ 1772088 w 2244993"/>
                <a:gd name="connsiteY78" fmla="*/ 671775 h 2334144"/>
                <a:gd name="connsiteX79" fmla="*/ 1779886 w 2244993"/>
                <a:gd name="connsiteY79" fmla="*/ 692504 h 2334144"/>
                <a:gd name="connsiteX80" fmla="*/ 1811077 w 2244993"/>
                <a:gd name="connsiteY80" fmla="*/ 671965 h 2334144"/>
                <a:gd name="connsiteX81" fmla="*/ 1809841 w 2244993"/>
                <a:gd name="connsiteY81" fmla="*/ 656561 h 2334144"/>
                <a:gd name="connsiteX82" fmla="*/ 1850731 w 2244993"/>
                <a:gd name="connsiteY82" fmla="*/ 664263 h 2334144"/>
                <a:gd name="connsiteX83" fmla="*/ 1856057 w 2244993"/>
                <a:gd name="connsiteY83" fmla="*/ 792723 h 2334144"/>
                <a:gd name="connsiteX84" fmla="*/ 1815261 w 2244993"/>
                <a:gd name="connsiteY84" fmla="*/ 835416 h 2334144"/>
                <a:gd name="connsiteX85" fmla="*/ 1852633 w 2244993"/>
                <a:gd name="connsiteY85" fmla="*/ 861469 h 2334144"/>
                <a:gd name="connsiteX86" fmla="*/ 1892763 w 2244993"/>
                <a:gd name="connsiteY86" fmla="*/ 922134 h 2334144"/>
                <a:gd name="connsiteX87" fmla="*/ 1883824 w 2244993"/>
                <a:gd name="connsiteY87" fmla="*/ 959882 h 2334144"/>
                <a:gd name="connsiteX88" fmla="*/ 1907979 w 2244993"/>
                <a:gd name="connsiteY88" fmla="*/ 977188 h 2334144"/>
                <a:gd name="connsiteX89" fmla="*/ 1901512 w 2244993"/>
                <a:gd name="connsiteY89" fmla="*/ 1015887 h 2334144"/>
                <a:gd name="connsiteX90" fmla="*/ 1923193 w 2244993"/>
                <a:gd name="connsiteY90" fmla="*/ 1044508 h 2334144"/>
                <a:gd name="connsiteX91" fmla="*/ 1996606 w 2244993"/>
                <a:gd name="connsiteY91" fmla="*/ 1045269 h 2334144"/>
                <a:gd name="connsiteX92" fmla="*/ 2009825 w 2244993"/>
                <a:gd name="connsiteY92" fmla="*/ 1070941 h 2334144"/>
                <a:gd name="connsiteX93" fmla="*/ 2023138 w 2244993"/>
                <a:gd name="connsiteY93" fmla="*/ 1053066 h 2334144"/>
                <a:gd name="connsiteX94" fmla="*/ 2079719 w 2244993"/>
                <a:gd name="connsiteY94" fmla="*/ 1077217 h 2334144"/>
                <a:gd name="connsiteX95" fmla="*/ 2138678 w 2244993"/>
                <a:gd name="connsiteY95" fmla="*/ 1065997 h 2334144"/>
                <a:gd name="connsiteX96" fmla="*/ 2165114 w 2244993"/>
                <a:gd name="connsiteY96" fmla="*/ 1101939 h 2334144"/>
                <a:gd name="connsiteX97" fmla="*/ 2194308 w 2244993"/>
                <a:gd name="connsiteY97" fmla="*/ 1108310 h 2334144"/>
                <a:gd name="connsiteX98" fmla="*/ 2199254 w 2244993"/>
                <a:gd name="connsiteY98" fmla="*/ 1146249 h 2334144"/>
                <a:gd name="connsiteX99" fmla="*/ 2232917 w 2244993"/>
                <a:gd name="connsiteY99" fmla="*/ 1130750 h 2334144"/>
                <a:gd name="connsiteX100" fmla="*/ 2244994 w 2244993"/>
                <a:gd name="connsiteY100" fmla="*/ 1146439 h 2334144"/>
                <a:gd name="connsiteX101" fmla="*/ 2244994 w 2244993"/>
                <a:gd name="connsiteY101" fmla="*/ 1146439 h 2334144"/>
                <a:gd name="connsiteX102" fmla="*/ 2190980 w 2244993"/>
                <a:gd name="connsiteY102" fmla="*/ 1208719 h 2334144"/>
                <a:gd name="connsiteX103" fmla="*/ 2216085 w 2244993"/>
                <a:gd name="connsiteY103" fmla="*/ 1249226 h 2334144"/>
                <a:gd name="connsiteX104" fmla="*/ 2164734 w 2244993"/>
                <a:gd name="connsiteY104" fmla="*/ 1245612 h 2334144"/>
                <a:gd name="connsiteX105" fmla="*/ 2135920 w 2244993"/>
                <a:gd name="connsiteY105" fmla="*/ 1278036 h 2334144"/>
                <a:gd name="connsiteX106" fmla="*/ 2150850 w 2244993"/>
                <a:gd name="connsiteY106" fmla="*/ 1305896 h 2334144"/>
                <a:gd name="connsiteX107" fmla="*/ 2118518 w 2244993"/>
                <a:gd name="connsiteY107" fmla="*/ 1306181 h 2334144"/>
                <a:gd name="connsiteX108" fmla="*/ 2114334 w 2244993"/>
                <a:gd name="connsiteY108" fmla="*/ 1345166 h 2334144"/>
                <a:gd name="connsiteX109" fmla="*/ 2075725 w 2244993"/>
                <a:gd name="connsiteY109" fmla="*/ 1329573 h 2334144"/>
                <a:gd name="connsiteX110" fmla="*/ 2053092 w 2244993"/>
                <a:gd name="connsiteY110" fmla="*/ 1342029 h 2334144"/>
                <a:gd name="connsiteX111" fmla="*/ 1996701 w 2244993"/>
                <a:gd name="connsiteY111" fmla="*/ 1299906 h 2334144"/>
                <a:gd name="connsiteX112" fmla="*/ 1963894 w 2244993"/>
                <a:gd name="connsiteY112" fmla="*/ 1331284 h 2334144"/>
                <a:gd name="connsiteX113" fmla="*/ 1976066 w 2244993"/>
                <a:gd name="connsiteY113" fmla="*/ 1357052 h 2334144"/>
                <a:gd name="connsiteX114" fmla="*/ 1949059 w 2244993"/>
                <a:gd name="connsiteY114" fmla="*/ 1401362 h 2334144"/>
                <a:gd name="connsiteX115" fmla="*/ 1876692 w 2244993"/>
                <a:gd name="connsiteY115" fmla="*/ 1346402 h 2334144"/>
                <a:gd name="connsiteX116" fmla="*/ 1832664 w 2244993"/>
                <a:gd name="connsiteY116" fmla="*/ 1392519 h 2334144"/>
                <a:gd name="connsiteX117" fmla="*/ 1789015 w 2244993"/>
                <a:gd name="connsiteY117" fmla="*/ 1399175 h 2334144"/>
                <a:gd name="connsiteX118" fmla="*/ 1769616 w 2244993"/>
                <a:gd name="connsiteY118" fmla="*/ 1366941 h 2334144"/>
                <a:gd name="connsiteX119" fmla="*/ 1742704 w 2244993"/>
                <a:gd name="connsiteY119" fmla="*/ 1393565 h 2334144"/>
                <a:gd name="connsiteX120" fmla="*/ 1677184 w 2244993"/>
                <a:gd name="connsiteY120" fmla="*/ 1377685 h 2334144"/>
                <a:gd name="connsiteX121" fmla="*/ 1662634 w 2244993"/>
                <a:gd name="connsiteY121" fmla="*/ 1401266 h 2334144"/>
                <a:gd name="connsiteX122" fmla="*/ 1612044 w 2244993"/>
                <a:gd name="connsiteY122" fmla="*/ 1381204 h 2334144"/>
                <a:gd name="connsiteX123" fmla="*/ 1524937 w 2244993"/>
                <a:gd name="connsiteY123" fmla="*/ 1431884 h 2334144"/>
                <a:gd name="connsiteX124" fmla="*/ 1517139 w 2244993"/>
                <a:gd name="connsiteY124" fmla="*/ 1469442 h 2334144"/>
                <a:gd name="connsiteX125" fmla="*/ 1535683 w 2244993"/>
                <a:gd name="connsiteY125" fmla="*/ 1519267 h 2334144"/>
                <a:gd name="connsiteX126" fmla="*/ 1501164 w 2244993"/>
                <a:gd name="connsiteY126" fmla="*/ 1557871 h 2334144"/>
                <a:gd name="connsiteX127" fmla="*/ 1508961 w 2244993"/>
                <a:gd name="connsiteY127" fmla="*/ 1576032 h 2334144"/>
                <a:gd name="connsiteX128" fmla="*/ 1546619 w 2244993"/>
                <a:gd name="connsiteY128" fmla="*/ 1565003 h 2334144"/>
                <a:gd name="connsiteX129" fmla="*/ 1565257 w 2244993"/>
                <a:gd name="connsiteY129" fmla="*/ 1603322 h 2334144"/>
                <a:gd name="connsiteX130" fmla="*/ 1500118 w 2244993"/>
                <a:gd name="connsiteY130" fmla="*/ 1647061 h 2334144"/>
                <a:gd name="connsiteX131" fmla="*/ 1535302 w 2244993"/>
                <a:gd name="connsiteY131" fmla="*/ 1681672 h 2334144"/>
                <a:gd name="connsiteX132" fmla="*/ 1532450 w 2244993"/>
                <a:gd name="connsiteY132" fmla="*/ 1701450 h 2334144"/>
                <a:gd name="connsiteX133" fmla="*/ 1497360 w 2244993"/>
                <a:gd name="connsiteY133" fmla="*/ 1722273 h 2334144"/>
                <a:gd name="connsiteX134" fmla="*/ 1497550 w 2244993"/>
                <a:gd name="connsiteY134" fmla="*/ 1747185 h 2334144"/>
                <a:gd name="connsiteX135" fmla="*/ 1448481 w 2244993"/>
                <a:gd name="connsiteY135" fmla="*/ 1752415 h 2334144"/>
                <a:gd name="connsiteX136" fmla="*/ 1441919 w 2244993"/>
                <a:gd name="connsiteY136" fmla="*/ 1779419 h 2334144"/>
                <a:gd name="connsiteX137" fmla="*/ 1382581 w 2244993"/>
                <a:gd name="connsiteY137" fmla="*/ 1734729 h 2334144"/>
                <a:gd name="connsiteX138" fmla="*/ 1364608 w 2244993"/>
                <a:gd name="connsiteY138" fmla="*/ 1773619 h 2334144"/>
                <a:gd name="connsiteX139" fmla="*/ 1420048 w 2244993"/>
                <a:gd name="connsiteY139" fmla="*/ 1824489 h 2334144"/>
                <a:gd name="connsiteX140" fmla="*/ 1482049 w 2244993"/>
                <a:gd name="connsiteY140" fmla="*/ 1823348 h 2334144"/>
                <a:gd name="connsiteX141" fmla="*/ 1513240 w 2244993"/>
                <a:gd name="connsiteY141" fmla="*/ 1906833 h 2334144"/>
                <a:gd name="connsiteX142" fmla="*/ 1493936 w 2244993"/>
                <a:gd name="connsiteY142" fmla="*/ 1960366 h 2334144"/>
                <a:gd name="connsiteX143" fmla="*/ 1472635 w 2244993"/>
                <a:gd name="connsiteY143" fmla="*/ 1950762 h 2334144"/>
                <a:gd name="connsiteX144" fmla="*/ 1447910 w 2244993"/>
                <a:gd name="connsiteY144" fmla="*/ 1975580 h 2334144"/>
                <a:gd name="connsiteX145" fmla="*/ 1474917 w 2244993"/>
                <a:gd name="connsiteY145" fmla="*/ 1998970 h 2334144"/>
                <a:gd name="connsiteX146" fmla="*/ 1489942 w 2244993"/>
                <a:gd name="connsiteY146" fmla="*/ 1993550 h 2334144"/>
                <a:gd name="connsiteX147" fmla="*/ 1501449 w 2244993"/>
                <a:gd name="connsiteY147" fmla="*/ 2018273 h 2334144"/>
                <a:gd name="connsiteX148" fmla="*/ 1485188 w 2244993"/>
                <a:gd name="connsiteY148" fmla="*/ 2066671 h 2334144"/>
                <a:gd name="connsiteX149" fmla="*/ 1468071 w 2244993"/>
                <a:gd name="connsiteY149" fmla="*/ 2074468 h 2334144"/>
                <a:gd name="connsiteX150" fmla="*/ 1494792 w 2244993"/>
                <a:gd name="connsiteY150" fmla="*/ 2077701 h 2334144"/>
                <a:gd name="connsiteX151" fmla="*/ 1464837 w 2244993"/>
                <a:gd name="connsiteY151" fmla="*/ 2164799 h 2334144"/>
                <a:gd name="connsiteX152" fmla="*/ 1482715 w 2244993"/>
                <a:gd name="connsiteY152" fmla="*/ 2201882 h 2334144"/>
                <a:gd name="connsiteX153" fmla="*/ 1467310 w 2244993"/>
                <a:gd name="connsiteY153" fmla="*/ 2231358 h 2334144"/>
                <a:gd name="connsiteX154" fmla="*/ 1475298 w 2244993"/>
                <a:gd name="connsiteY154" fmla="*/ 2283845 h 2334144"/>
                <a:gd name="connsiteX155" fmla="*/ 1475298 w 2244993"/>
                <a:gd name="connsiteY155" fmla="*/ 2283845 h 2334144"/>
                <a:gd name="connsiteX156" fmla="*/ 1444963 w 2244993"/>
                <a:gd name="connsiteY156" fmla="*/ 2310849 h 2334144"/>
                <a:gd name="connsiteX157" fmla="*/ 1418146 w 2244993"/>
                <a:gd name="connsiteY157" fmla="*/ 2308567 h 2334144"/>
                <a:gd name="connsiteX158" fmla="*/ 1399127 w 2244993"/>
                <a:gd name="connsiteY158" fmla="*/ 2275097 h 2334144"/>
                <a:gd name="connsiteX159" fmla="*/ 1362230 w 2244993"/>
                <a:gd name="connsiteY159" fmla="*/ 2276618 h 2334144"/>
                <a:gd name="connsiteX160" fmla="*/ 1372976 w 2244993"/>
                <a:gd name="connsiteY160" fmla="*/ 2286888 h 2334144"/>
                <a:gd name="connsiteX161" fmla="*/ 1322861 w 2244993"/>
                <a:gd name="connsiteY161" fmla="*/ 2301816 h 2334144"/>
                <a:gd name="connsiteX162" fmla="*/ 1302986 w 2244993"/>
                <a:gd name="connsiteY162" fmla="*/ 2292878 h 2334144"/>
                <a:gd name="connsiteX163" fmla="*/ 1305839 w 2244993"/>
                <a:gd name="connsiteY163" fmla="*/ 2311419 h 2334144"/>
                <a:gd name="connsiteX164" fmla="*/ 1275980 w 2244993"/>
                <a:gd name="connsiteY164" fmla="*/ 2334145 h 2334144"/>
                <a:gd name="connsiteX165" fmla="*/ 1229098 w 2244993"/>
                <a:gd name="connsiteY165" fmla="*/ 2308282 h 2334144"/>
                <a:gd name="connsiteX166" fmla="*/ 1211030 w 2244993"/>
                <a:gd name="connsiteY166" fmla="*/ 2267205 h 2334144"/>
                <a:gd name="connsiteX167" fmla="*/ 1095395 w 2244993"/>
                <a:gd name="connsiteY167" fmla="*/ 2271389 h 2334144"/>
                <a:gd name="connsiteX168" fmla="*/ 1101766 w 2244993"/>
                <a:gd name="connsiteY168" fmla="*/ 2226794 h 2334144"/>
                <a:gd name="connsiteX169" fmla="*/ 1059449 w 2244993"/>
                <a:gd name="connsiteY169" fmla="*/ 2203593 h 2334144"/>
                <a:gd name="connsiteX170" fmla="*/ 1076091 w 2244993"/>
                <a:gd name="connsiteY170" fmla="*/ 2173546 h 2334144"/>
                <a:gd name="connsiteX171" fmla="*/ 1054885 w 2244993"/>
                <a:gd name="connsiteY171" fmla="*/ 2148159 h 2334144"/>
                <a:gd name="connsiteX172" fmla="*/ 1040810 w 2244993"/>
                <a:gd name="connsiteY172" fmla="*/ 2200645 h 2334144"/>
                <a:gd name="connsiteX173" fmla="*/ 1005816 w 2244993"/>
                <a:gd name="connsiteY173" fmla="*/ 2212246 h 2334144"/>
                <a:gd name="connsiteX174" fmla="*/ 998113 w 2244993"/>
                <a:gd name="connsiteY174" fmla="*/ 2192563 h 2334144"/>
                <a:gd name="connsiteX175" fmla="*/ 976431 w 2244993"/>
                <a:gd name="connsiteY175" fmla="*/ 2212816 h 2334144"/>
                <a:gd name="connsiteX176" fmla="*/ 946382 w 2244993"/>
                <a:gd name="connsiteY176" fmla="*/ 2188950 h 2334144"/>
                <a:gd name="connsiteX177" fmla="*/ 944194 w 2244993"/>
                <a:gd name="connsiteY177" fmla="*/ 2221945 h 2334144"/>
                <a:gd name="connsiteX178" fmla="*/ 925080 w 2244993"/>
                <a:gd name="connsiteY178" fmla="*/ 2214528 h 2334144"/>
                <a:gd name="connsiteX179" fmla="*/ 924415 w 2244993"/>
                <a:gd name="connsiteY179" fmla="*/ 2229551 h 2334144"/>
                <a:gd name="connsiteX180" fmla="*/ 843584 w 2244993"/>
                <a:gd name="connsiteY180" fmla="*/ 2187144 h 2334144"/>
                <a:gd name="connsiteX181" fmla="*/ 825136 w 2244993"/>
                <a:gd name="connsiteY181" fmla="*/ 2207872 h 2334144"/>
                <a:gd name="connsiteX182" fmla="*/ 831888 w 2244993"/>
                <a:gd name="connsiteY182" fmla="*/ 2165749 h 2334144"/>
                <a:gd name="connsiteX183" fmla="*/ 778159 w 2244993"/>
                <a:gd name="connsiteY183" fmla="*/ 2119253 h 2334144"/>
                <a:gd name="connsiteX184" fmla="*/ 747824 w 2244993"/>
                <a:gd name="connsiteY184" fmla="*/ 2128571 h 2334144"/>
                <a:gd name="connsiteX185" fmla="*/ 739170 w 2244993"/>
                <a:gd name="connsiteY185" fmla="*/ 2074848 h 2334144"/>
                <a:gd name="connsiteX186" fmla="*/ 714256 w 2244993"/>
                <a:gd name="connsiteY186" fmla="*/ 2057162 h 2334144"/>
                <a:gd name="connsiteX187" fmla="*/ 726713 w 2244993"/>
                <a:gd name="connsiteY187" fmla="*/ 2029588 h 2334144"/>
                <a:gd name="connsiteX188" fmla="*/ 675077 w 2244993"/>
                <a:gd name="connsiteY188" fmla="*/ 2021601 h 2334144"/>
                <a:gd name="connsiteX189" fmla="*/ 675077 w 2244993"/>
                <a:gd name="connsiteY189" fmla="*/ 2021601 h 2334144"/>
                <a:gd name="connsiteX190" fmla="*/ 679071 w 2244993"/>
                <a:gd name="connsiteY190" fmla="*/ 1987940 h 2334144"/>
                <a:gd name="connsiteX191" fmla="*/ 717203 w 2244993"/>
                <a:gd name="connsiteY191" fmla="*/ 1948290 h 2334144"/>
                <a:gd name="connsiteX192" fmla="*/ 740597 w 2244993"/>
                <a:gd name="connsiteY192" fmla="*/ 1890764 h 2334144"/>
                <a:gd name="connsiteX193" fmla="*/ 735557 w 2244993"/>
                <a:gd name="connsiteY193" fmla="*/ 1870035 h 2334144"/>
                <a:gd name="connsiteX194" fmla="*/ 688009 w 2244993"/>
                <a:gd name="connsiteY194" fmla="*/ 1878498 h 2334144"/>
                <a:gd name="connsiteX195" fmla="*/ 698185 w 2244993"/>
                <a:gd name="connsiteY195" fmla="*/ 1828863 h 2334144"/>
                <a:gd name="connsiteX196" fmla="*/ 677834 w 2244993"/>
                <a:gd name="connsiteY196" fmla="*/ 1813935 h 2334144"/>
                <a:gd name="connsiteX197" fmla="*/ 653015 w 2244993"/>
                <a:gd name="connsiteY197" fmla="*/ 1733113 h 2334144"/>
                <a:gd name="connsiteX198" fmla="*/ 696948 w 2244993"/>
                <a:gd name="connsiteY198" fmla="*/ 1697171 h 2334144"/>
                <a:gd name="connsiteX199" fmla="*/ 727664 w 2244993"/>
                <a:gd name="connsiteY199" fmla="*/ 1724365 h 2334144"/>
                <a:gd name="connsiteX200" fmla="*/ 786432 w 2244993"/>
                <a:gd name="connsiteY200" fmla="*/ 1736916 h 2334144"/>
                <a:gd name="connsiteX201" fmla="*/ 808399 w 2244993"/>
                <a:gd name="connsiteY201" fmla="*/ 1700023 h 2334144"/>
                <a:gd name="connsiteX202" fmla="*/ 808304 w 2244993"/>
                <a:gd name="connsiteY202" fmla="*/ 1673209 h 2334144"/>
                <a:gd name="connsiteX203" fmla="*/ 764561 w 2244993"/>
                <a:gd name="connsiteY203" fmla="*/ 1652006 h 2334144"/>
                <a:gd name="connsiteX204" fmla="*/ 763420 w 2244993"/>
                <a:gd name="connsiteY204" fmla="*/ 1593528 h 2334144"/>
                <a:gd name="connsiteX205" fmla="*/ 749631 w 2244993"/>
                <a:gd name="connsiteY205" fmla="*/ 1586872 h 2334144"/>
                <a:gd name="connsiteX206" fmla="*/ 785862 w 2244993"/>
                <a:gd name="connsiteY206" fmla="*/ 1583734 h 2334144"/>
                <a:gd name="connsiteX207" fmla="*/ 755241 w 2244993"/>
                <a:gd name="connsiteY207" fmla="*/ 1514227 h 2334144"/>
                <a:gd name="connsiteX208" fmla="*/ 720056 w 2244993"/>
                <a:gd name="connsiteY208" fmla="*/ 1512421 h 2334144"/>
                <a:gd name="connsiteX209" fmla="*/ 709691 w 2244993"/>
                <a:gd name="connsiteY209" fmla="*/ 1484656 h 2334144"/>
                <a:gd name="connsiteX210" fmla="*/ 676218 w 2244993"/>
                <a:gd name="connsiteY210" fmla="*/ 1462501 h 2334144"/>
                <a:gd name="connsiteX211" fmla="*/ 611458 w 2244993"/>
                <a:gd name="connsiteY211" fmla="*/ 1489886 h 2334144"/>
                <a:gd name="connsiteX212" fmla="*/ 606989 w 2244993"/>
                <a:gd name="connsiteY212" fmla="*/ 1466875 h 2334144"/>
                <a:gd name="connsiteX213" fmla="*/ 566384 w 2244993"/>
                <a:gd name="connsiteY213" fmla="*/ 1467636 h 2334144"/>
                <a:gd name="connsiteX214" fmla="*/ 594151 w 2244993"/>
                <a:gd name="connsiteY214" fmla="*/ 1440442 h 2334144"/>
                <a:gd name="connsiteX215" fmla="*/ 591298 w 2244993"/>
                <a:gd name="connsiteY215" fmla="*/ 1424372 h 2334144"/>
                <a:gd name="connsiteX216" fmla="*/ 579316 w 2244993"/>
                <a:gd name="connsiteY216" fmla="*/ 1397368 h 2334144"/>
                <a:gd name="connsiteX217" fmla="*/ 547555 w 2244993"/>
                <a:gd name="connsiteY217" fmla="*/ 1381014 h 2334144"/>
                <a:gd name="connsiteX218" fmla="*/ 580172 w 2244993"/>
                <a:gd name="connsiteY218" fmla="*/ 1355055 h 2334144"/>
                <a:gd name="connsiteX219" fmla="*/ 587399 w 2244993"/>
                <a:gd name="connsiteY219" fmla="*/ 1310270 h 2334144"/>
                <a:gd name="connsiteX220" fmla="*/ 543561 w 2244993"/>
                <a:gd name="connsiteY220" fmla="*/ 1297434 h 2334144"/>
                <a:gd name="connsiteX221" fmla="*/ 528060 w 2244993"/>
                <a:gd name="connsiteY221" fmla="*/ 1270715 h 2334144"/>
                <a:gd name="connsiteX222" fmla="*/ 493826 w 2244993"/>
                <a:gd name="connsiteY222" fmla="*/ 1269289 h 2334144"/>
                <a:gd name="connsiteX223" fmla="*/ 472335 w 2244993"/>
                <a:gd name="connsiteY223" fmla="*/ 1232776 h 2334144"/>
                <a:gd name="connsiteX224" fmla="*/ 476995 w 2244993"/>
                <a:gd name="connsiteY224" fmla="*/ 1186945 h 2334144"/>
                <a:gd name="connsiteX225" fmla="*/ 445994 w 2244993"/>
                <a:gd name="connsiteY225" fmla="*/ 1155472 h 2334144"/>
                <a:gd name="connsiteX226" fmla="*/ 415754 w 2244993"/>
                <a:gd name="connsiteY226" fmla="*/ 1167072 h 2334144"/>
                <a:gd name="connsiteX227" fmla="*/ 410333 w 2244993"/>
                <a:gd name="connsiteY227" fmla="*/ 1143111 h 2334144"/>
                <a:gd name="connsiteX228" fmla="*/ 371059 w 2244993"/>
                <a:gd name="connsiteY228" fmla="*/ 1118294 h 2334144"/>
                <a:gd name="connsiteX229" fmla="*/ 346715 w 2244993"/>
                <a:gd name="connsiteY229" fmla="*/ 1148436 h 2334144"/>
                <a:gd name="connsiteX230" fmla="*/ 320374 w 2244993"/>
                <a:gd name="connsiteY230" fmla="*/ 1143967 h 2334144"/>
                <a:gd name="connsiteX231" fmla="*/ 285284 w 2244993"/>
                <a:gd name="connsiteY231" fmla="*/ 1163459 h 2334144"/>
                <a:gd name="connsiteX232" fmla="*/ 258087 w 2244993"/>
                <a:gd name="connsiteY232" fmla="*/ 1150908 h 2334144"/>
                <a:gd name="connsiteX233" fmla="*/ 233838 w 2244993"/>
                <a:gd name="connsiteY233" fmla="*/ 1169830 h 2334144"/>
                <a:gd name="connsiteX234" fmla="*/ 209588 w 2244993"/>
                <a:gd name="connsiteY234" fmla="*/ 1136835 h 2334144"/>
                <a:gd name="connsiteX235" fmla="*/ 140074 w 2244993"/>
                <a:gd name="connsiteY235" fmla="*/ 1109071 h 2334144"/>
                <a:gd name="connsiteX236" fmla="*/ 142261 w 2244993"/>
                <a:gd name="connsiteY236" fmla="*/ 1091860 h 2334144"/>
                <a:gd name="connsiteX237" fmla="*/ 114969 w 2244993"/>
                <a:gd name="connsiteY237" fmla="*/ 1077407 h 2334144"/>
                <a:gd name="connsiteX238" fmla="*/ 51731 w 2244993"/>
                <a:gd name="connsiteY238" fmla="*/ 1085204 h 2334144"/>
                <a:gd name="connsiteX239" fmla="*/ 14264 w 2244993"/>
                <a:gd name="connsiteY239" fmla="*/ 1040324 h 2334144"/>
                <a:gd name="connsiteX240" fmla="*/ 14264 w 2244993"/>
                <a:gd name="connsiteY240" fmla="*/ 1040324 h 2334144"/>
                <a:gd name="connsiteX241" fmla="*/ 17687 w 2244993"/>
                <a:gd name="connsiteY241" fmla="*/ 1014746 h 2334144"/>
                <a:gd name="connsiteX242" fmla="*/ 17687 w 2244993"/>
                <a:gd name="connsiteY242" fmla="*/ 1014746 h 2334144"/>
                <a:gd name="connsiteX243" fmla="*/ 14359 w 2244993"/>
                <a:gd name="connsiteY243" fmla="*/ 1009326 h 2334144"/>
                <a:gd name="connsiteX244" fmla="*/ 14359 w 2244993"/>
                <a:gd name="connsiteY244" fmla="*/ 1009326 h 2334144"/>
                <a:gd name="connsiteX245" fmla="*/ 0 w 2244993"/>
                <a:gd name="connsiteY245" fmla="*/ 992972 h 2334144"/>
                <a:gd name="connsiteX246" fmla="*/ 29955 w 2244993"/>
                <a:gd name="connsiteY246" fmla="*/ 992782 h 2334144"/>
                <a:gd name="connsiteX247" fmla="*/ 74649 w 2244993"/>
                <a:gd name="connsiteY247" fmla="*/ 932403 h 2334144"/>
                <a:gd name="connsiteX248" fmla="*/ 32713 w 2244993"/>
                <a:gd name="connsiteY248" fmla="*/ 915763 h 2334144"/>
                <a:gd name="connsiteX249" fmla="*/ 48878 w 2244993"/>
                <a:gd name="connsiteY249" fmla="*/ 918045 h 2334144"/>
                <a:gd name="connsiteX250" fmla="*/ 49259 w 2244993"/>
                <a:gd name="connsiteY250" fmla="*/ 878394 h 2334144"/>
                <a:gd name="connsiteX251" fmla="*/ 49259 w 2244993"/>
                <a:gd name="connsiteY251" fmla="*/ 878394 h 2334144"/>
                <a:gd name="connsiteX252" fmla="*/ 56962 w 2244993"/>
                <a:gd name="connsiteY252" fmla="*/ 878299 h 2334144"/>
                <a:gd name="connsiteX253" fmla="*/ 56962 w 2244993"/>
                <a:gd name="connsiteY253" fmla="*/ 878299 h 2334144"/>
                <a:gd name="connsiteX254" fmla="*/ 90055 w 2244993"/>
                <a:gd name="connsiteY254" fmla="*/ 848158 h 2334144"/>
                <a:gd name="connsiteX255" fmla="*/ 59529 w 2244993"/>
                <a:gd name="connsiteY255" fmla="*/ 824006 h 2334144"/>
                <a:gd name="connsiteX256" fmla="*/ 86726 w 2244993"/>
                <a:gd name="connsiteY256" fmla="*/ 780267 h 2334144"/>
                <a:gd name="connsiteX257" fmla="*/ 107362 w 2244993"/>
                <a:gd name="connsiteY257" fmla="*/ 778650 h 2334144"/>
                <a:gd name="connsiteX258" fmla="*/ 101846 w 2244993"/>
                <a:gd name="connsiteY258" fmla="*/ 730252 h 2334144"/>
                <a:gd name="connsiteX259" fmla="*/ 150820 w 2244993"/>
                <a:gd name="connsiteY259" fmla="*/ 747272 h 2334144"/>
                <a:gd name="connsiteX260" fmla="*/ 135510 w 2244993"/>
                <a:gd name="connsiteY260" fmla="*/ 721885 h 2334144"/>
                <a:gd name="connsiteX261" fmla="*/ 149584 w 2244993"/>
                <a:gd name="connsiteY261" fmla="*/ 705150 h 2334144"/>
                <a:gd name="connsiteX262" fmla="*/ 134274 w 2244993"/>
                <a:gd name="connsiteY262" fmla="*/ 705815 h 2334144"/>
                <a:gd name="connsiteX263" fmla="*/ 138648 w 2244993"/>
                <a:gd name="connsiteY263" fmla="*/ 686608 h 2334144"/>
                <a:gd name="connsiteX264" fmla="*/ 92147 w 2244993"/>
                <a:gd name="connsiteY264" fmla="*/ 642299 h 2334144"/>
                <a:gd name="connsiteX265" fmla="*/ 119819 w 2244993"/>
                <a:gd name="connsiteY265" fmla="*/ 596182 h 2334144"/>
                <a:gd name="connsiteX266" fmla="*/ 143498 w 2244993"/>
                <a:gd name="connsiteY266" fmla="*/ 598179 h 2334144"/>
                <a:gd name="connsiteX267" fmla="*/ 104224 w 2244993"/>
                <a:gd name="connsiteY267" fmla="*/ 516977 h 2334144"/>
                <a:gd name="connsiteX268" fmla="*/ 152912 w 2244993"/>
                <a:gd name="connsiteY268" fmla="*/ 526390 h 2334144"/>
                <a:gd name="connsiteX269" fmla="*/ 181155 w 2244993"/>
                <a:gd name="connsiteY269" fmla="*/ 503284 h 2334144"/>
                <a:gd name="connsiteX270" fmla="*/ 168317 w 2244993"/>
                <a:gd name="connsiteY270" fmla="*/ 474379 h 2334144"/>
                <a:gd name="connsiteX271" fmla="*/ 241065 w 2244993"/>
                <a:gd name="connsiteY271" fmla="*/ 507468 h 2334144"/>
                <a:gd name="connsiteX272" fmla="*/ 231460 w 2244993"/>
                <a:gd name="connsiteY272" fmla="*/ 477136 h 2334144"/>
                <a:gd name="connsiteX273" fmla="*/ 246770 w 2244993"/>
                <a:gd name="connsiteY273" fmla="*/ 444617 h 2334144"/>
                <a:gd name="connsiteX274" fmla="*/ 225184 w 2244993"/>
                <a:gd name="connsiteY274" fmla="*/ 428453 h 2334144"/>
                <a:gd name="connsiteX275" fmla="*/ 215009 w 2244993"/>
                <a:gd name="connsiteY275" fmla="*/ 357519 h 2334144"/>
                <a:gd name="connsiteX276" fmla="*/ 232982 w 2244993"/>
                <a:gd name="connsiteY276" fmla="*/ 362654 h 2334144"/>
                <a:gd name="connsiteX277" fmla="*/ 243537 w 2244993"/>
                <a:gd name="connsiteY277" fmla="*/ 346585 h 2334144"/>
                <a:gd name="connsiteX278" fmla="*/ 243537 w 2244993"/>
                <a:gd name="connsiteY278" fmla="*/ 346585 h 2334144"/>
                <a:gd name="connsiteX279" fmla="*/ 247817 w 2244993"/>
                <a:gd name="connsiteY279" fmla="*/ 348011 h 2334144"/>
                <a:gd name="connsiteX280" fmla="*/ 247817 w 2244993"/>
                <a:gd name="connsiteY280" fmla="*/ 348011 h 233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2244993" h="2334144">
                  <a:moveTo>
                    <a:pt x="287947" y="318344"/>
                  </a:moveTo>
                  <a:lnTo>
                    <a:pt x="337110" y="325761"/>
                  </a:lnTo>
                  <a:lnTo>
                    <a:pt x="330834" y="287822"/>
                  </a:lnTo>
                  <a:lnTo>
                    <a:pt x="379427" y="259106"/>
                  </a:lnTo>
                  <a:lnTo>
                    <a:pt x="379427" y="259106"/>
                  </a:lnTo>
                  <a:lnTo>
                    <a:pt x="382090" y="264336"/>
                  </a:lnTo>
                  <a:lnTo>
                    <a:pt x="382090" y="264336"/>
                  </a:lnTo>
                  <a:lnTo>
                    <a:pt x="376860" y="297140"/>
                  </a:lnTo>
                  <a:lnTo>
                    <a:pt x="416514" y="323479"/>
                  </a:lnTo>
                  <a:lnTo>
                    <a:pt x="485363" y="304842"/>
                  </a:lnTo>
                  <a:lnTo>
                    <a:pt x="508376" y="326046"/>
                  </a:lnTo>
                  <a:lnTo>
                    <a:pt x="529202" y="315872"/>
                  </a:lnTo>
                  <a:lnTo>
                    <a:pt x="610222" y="332797"/>
                  </a:lnTo>
                  <a:lnTo>
                    <a:pt x="651493" y="308360"/>
                  </a:lnTo>
                  <a:lnTo>
                    <a:pt x="645217" y="263765"/>
                  </a:lnTo>
                  <a:lnTo>
                    <a:pt x="691243" y="228109"/>
                  </a:lnTo>
                  <a:lnTo>
                    <a:pt x="747729" y="248267"/>
                  </a:lnTo>
                  <a:lnTo>
                    <a:pt x="807829" y="222784"/>
                  </a:lnTo>
                  <a:lnTo>
                    <a:pt x="843584" y="163641"/>
                  </a:lnTo>
                  <a:lnTo>
                    <a:pt x="920326" y="182848"/>
                  </a:lnTo>
                  <a:lnTo>
                    <a:pt x="932878" y="153847"/>
                  </a:lnTo>
                  <a:lnTo>
                    <a:pt x="963118" y="156034"/>
                  </a:lnTo>
                  <a:lnTo>
                    <a:pt x="953704" y="129506"/>
                  </a:lnTo>
                  <a:lnTo>
                    <a:pt x="969109" y="117145"/>
                  </a:lnTo>
                  <a:lnTo>
                    <a:pt x="1005340" y="113817"/>
                  </a:lnTo>
                  <a:lnTo>
                    <a:pt x="1037958" y="141581"/>
                  </a:lnTo>
                  <a:lnTo>
                    <a:pt x="1166145" y="47637"/>
                  </a:lnTo>
                  <a:lnTo>
                    <a:pt x="1216926" y="57526"/>
                  </a:lnTo>
                  <a:lnTo>
                    <a:pt x="1265709" y="37368"/>
                  </a:lnTo>
                  <a:lnTo>
                    <a:pt x="1268562" y="14738"/>
                  </a:lnTo>
                  <a:lnTo>
                    <a:pt x="1354052" y="0"/>
                  </a:lnTo>
                  <a:lnTo>
                    <a:pt x="1354052" y="0"/>
                  </a:lnTo>
                  <a:lnTo>
                    <a:pt x="1357285" y="14263"/>
                  </a:lnTo>
                  <a:lnTo>
                    <a:pt x="1357285" y="14263"/>
                  </a:lnTo>
                  <a:lnTo>
                    <a:pt x="1352911" y="14263"/>
                  </a:lnTo>
                  <a:lnTo>
                    <a:pt x="1352911" y="14263"/>
                  </a:lnTo>
                  <a:lnTo>
                    <a:pt x="1377636" y="52202"/>
                  </a:lnTo>
                  <a:lnTo>
                    <a:pt x="1369838" y="69792"/>
                  </a:lnTo>
                  <a:lnTo>
                    <a:pt x="1403311" y="109918"/>
                  </a:lnTo>
                  <a:lnTo>
                    <a:pt x="1385338" y="144529"/>
                  </a:lnTo>
                  <a:lnTo>
                    <a:pt x="1407971" y="140916"/>
                  </a:lnTo>
                  <a:lnTo>
                    <a:pt x="1433741" y="163736"/>
                  </a:lnTo>
                  <a:lnTo>
                    <a:pt x="1394182" y="163071"/>
                  </a:lnTo>
                  <a:lnTo>
                    <a:pt x="1394182" y="163071"/>
                  </a:lnTo>
                  <a:lnTo>
                    <a:pt x="1394563" y="159172"/>
                  </a:lnTo>
                  <a:lnTo>
                    <a:pt x="1394563" y="159172"/>
                  </a:lnTo>
                  <a:lnTo>
                    <a:pt x="1379633" y="189504"/>
                  </a:lnTo>
                  <a:lnTo>
                    <a:pt x="1388762" y="211944"/>
                  </a:lnTo>
                  <a:lnTo>
                    <a:pt x="1369172" y="208426"/>
                  </a:lnTo>
                  <a:lnTo>
                    <a:pt x="1405974" y="257680"/>
                  </a:lnTo>
                  <a:lnTo>
                    <a:pt x="1395228" y="264336"/>
                  </a:lnTo>
                  <a:lnTo>
                    <a:pt x="1416244" y="306459"/>
                  </a:lnTo>
                  <a:lnTo>
                    <a:pt x="1410634" y="332987"/>
                  </a:lnTo>
                  <a:lnTo>
                    <a:pt x="1432600" y="359421"/>
                  </a:lnTo>
                  <a:lnTo>
                    <a:pt x="1475488" y="354191"/>
                  </a:lnTo>
                  <a:lnTo>
                    <a:pt x="1510007" y="406203"/>
                  </a:lnTo>
                  <a:lnTo>
                    <a:pt x="1552229" y="396029"/>
                  </a:lnTo>
                  <a:lnTo>
                    <a:pt x="1552229" y="396029"/>
                  </a:lnTo>
                  <a:lnTo>
                    <a:pt x="1541864" y="411147"/>
                  </a:lnTo>
                  <a:lnTo>
                    <a:pt x="1541864" y="411147"/>
                  </a:lnTo>
                  <a:lnTo>
                    <a:pt x="1552134" y="427407"/>
                  </a:lnTo>
                  <a:lnTo>
                    <a:pt x="1527695" y="420656"/>
                  </a:lnTo>
                  <a:lnTo>
                    <a:pt x="1517425" y="455076"/>
                  </a:lnTo>
                  <a:lnTo>
                    <a:pt x="1586273" y="500052"/>
                  </a:lnTo>
                  <a:lnTo>
                    <a:pt x="1586273" y="500052"/>
                  </a:lnTo>
                  <a:lnTo>
                    <a:pt x="1581328" y="500052"/>
                  </a:lnTo>
                  <a:lnTo>
                    <a:pt x="1581328" y="500052"/>
                  </a:lnTo>
                  <a:lnTo>
                    <a:pt x="1603105" y="521731"/>
                  </a:lnTo>
                  <a:lnTo>
                    <a:pt x="1582945" y="542079"/>
                  </a:lnTo>
                  <a:lnTo>
                    <a:pt x="1609286" y="602648"/>
                  </a:lnTo>
                  <a:lnTo>
                    <a:pt x="1711133" y="595137"/>
                  </a:lnTo>
                  <a:lnTo>
                    <a:pt x="1713605" y="567942"/>
                  </a:lnTo>
                  <a:lnTo>
                    <a:pt x="1742419" y="569178"/>
                  </a:lnTo>
                  <a:lnTo>
                    <a:pt x="1747173" y="603504"/>
                  </a:lnTo>
                  <a:lnTo>
                    <a:pt x="1765241" y="599606"/>
                  </a:lnTo>
                  <a:lnTo>
                    <a:pt x="1757063" y="617101"/>
                  </a:lnTo>
                  <a:lnTo>
                    <a:pt x="1729961" y="617672"/>
                  </a:lnTo>
                  <a:lnTo>
                    <a:pt x="1751072" y="673772"/>
                  </a:lnTo>
                  <a:lnTo>
                    <a:pt x="1772088" y="671775"/>
                  </a:lnTo>
                  <a:lnTo>
                    <a:pt x="1779886" y="692504"/>
                  </a:lnTo>
                  <a:lnTo>
                    <a:pt x="1811077" y="671965"/>
                  </a:lnTo>
                  <a:lnTo>
                    <a:pt x="1809841" y="656561"/>
                  </a:lnTo>
                  <a:lnTo>
                    <a:pt x="1850731" y="664263"/>
                  </a:lnTo>
                  <a:lnTo>
                    <a:pt x="1856057" y="792723"/>
                  </a:lnTo>
                  <a:lnTo>
                    <a:pt x="1815261" y="835416"/>
                  </a:lnTo>
                  <a:lnTo>
                    <a:pt x="1852633" y="861469"/>
                  </a:lnTo>
                  <a:lnTo>
                    <a:pt x="1892763" y="922134"/>
                  </a:lnTo>
                  <a:lnTo>
                    <a:pt x="1883824" y="959882"/>
                  </a:lnTo>
                  <a:lnTo>
                    <a:pt x="1907979" y="977188"/>
                  </a:lnTo>
                  <a:lnTo>
                    <a:pt x="1901512" y="1015887"/>
                  </a:lnTo>
                  <a:lnTo>
                    <a:pt x="1923193" y="1044508"/>
                  </a:lnTo>
                  <a:lnTo>
                    <a:pt x="1996606" y="1045269"/>
                  </a:lnTo>
                  <a:lnTo>
                    <a:pt x="2009825" y="1070941"/>
                  </a:lnTo>
                  <a:lnTo>
                    <a:pt x="2023138" y="1053066"/>
                  </a:lnTo>
                  <a:lnTo>
                    <a:pt x="2079719" y="1077217"/>
                  </a:lnTo>
                  <a:lnTo>
                    <a:pt x="2138678" y="1065997"/>
                  </a:lnTo>
                  <a:lnTo>
                    <a:pt x="2165114" y="1101939"/>
                  </a:lnTo>
                  <a:lnTo>
                    <a:pt x="2194308" y="1108310"/>
                  </a:lnTo>
                  <a:lnTo>
                    <a:pt x="2199254" y="1146249"/>
                  </a:lnTo>
                  <a:lnTo>
                    <a:pt x="2232917" y="1130750"/>
                  </a:lnTo>
                  <a:lnTo>
                    <a:pt x="2244994" y="1146439"/>
                  </a:lnTo>
                  <a:lnTo>
                    <a:pt x="2244994" y="1146439"/>
                  </a:lnTo>
                  <a:lnTo>
                    <a:pt x="2190980" y="1208719"/>
                  </a:lnTo>
                  <a:lnTo>
                    <a:pt x="2216085" y="1249226"/>
                  </a:lnTo>
                  <a:lnTo>
                    <a:pt x="2164734" y="1245612"/>
                  </a:lnTo>
                  <a:lnTo>
                    <a:pt x="2135920" y="1278036"/>
                  </a:lnTo>
                  <a:lnTo>
                    <a:pt x="2150850" y="1305896"/>
                  </a:lnTo>
                  <a:lnTo>
                    <a:pt x="2118518" y="1306181"/>
                  </a:lnTo>
                  <a:lnTo>
                    <a:pt x="2114334" y="1345166"/>
                  </a:lnTo>
                  <a:lnTo>
                    <a:pt x="2075725" y="1329573"/>
                  </a:lnTo>
                  <a:lnTo>
                    <a:pt x="2053092" y="1342029"/>
                  </a:lnTo>
                  <a:lnTo>
                    <a:pt x="1996701" y="1299906"/>
                  </a:lnTo>
                  <a:lnTo>
                    <a:pt x="1963894" y="1331284"/>
                  </a:lnTo>
                  <a:lnTo>
                    <a:pt x="1976066" y="1357052"/>
                  </a:lnTo>
                  <a:lnTo>
                    <a:pt x="1949059" y="1401362"/>
                  </a:lnTo>
                  <a:lnTo>
                    <a:pt x="1876692" y="1346402"/>
                  </a:lnTo>
                  <a:lnTo>
                    <a:pt x="1832664" y="1392519"/>
                  </a:lnTo>
                  <a:lnTo>
                    <a:pt x="1789015" y="1399175"/>
                  </a:lnTo>
                  <a:lnTo>
                    <a:pt x="1769616" y="1366941"/>
                  </a:lnTo>
                  <a:lnTo>
                    <a:pt x="1742704" y="1393565"/>
                  </a:lnTo>
                  <a:lnTo>
                    <a:pt x="1677184" y="1377685"/>
                  </a:lnTo>
                  <a:lnTo>
                    <a:pt x="1662634" y="1401266"/>
                  </a:lnTo>
                  <a:lnTo>
                    <a:pt x="1612044" y="1381204"/>
                  </a:lnTo>
                  <a:lnTo>
                    <a:pt x="1524937" y="1431884"/>
                  </a:lnTo>
                  <a:lnTo>
                    <a:pt x="1517139" y="1469442"/>
                  </a:lnTo>
                  <a:lnTo>
                    <a:pt x="1535683" y="1519267"/>
                  </a:lnTo>
                  <a:lnTo>
                    <a:pt x="1501164" y="1557871"/>
                  </a:lnTo>
                  <a:lnTo>
                    <a:pt x="1508961" y="1576032"/>
                  </a:lnTo>
                  <a:lnTo>
                    <a:pt x="1546619" y="1565003"/>
                  </a:lnTo>
                  <a:lnTo>
                    <a:pt x="1565257" y="1603322"/>
                  </a:lnTo>
                  <a:lnTo>
                    <a:pt x="1500118" y="1647061"/>
                  </a:lnTo>
                  <a:lnTo>
                    <a:pt x="1535302" y="1681672"/>
                  </a:lnTo>
                  <a:lnTo>
                    <a:pt x="1532450" y="1701450"/>
                  </a:lnTo>
                  <a:lnTo>
                    <a:pt x="1497360" y="1722273"/>
                  </a:lnTo>
                  <a:lnTo>
                    <a:pt x="1497550" y="1747185"/>
                  </a:lnTo>
                  <a:lnTo>
                    <a:pt x="1448481" y="1752415"/>
                  </a:lnTo>
                  <a:lnTo>
                    <a:pt x="1441919" y="1779419"/>
                  </a:lnTo>
                  <a:lnTo>
                    <a:pt x="1382581" y="1734729"/>
                  </a:lnTo>
                  <a:lnTo>
                    <a:pt x="1364608" y="1773619"/>
                  </a:lnTo>
                  <a:lnTo>
                    <a:pt x="1420048" y="1824489"/>
                  </a:lnTo>
                  <a:lnTo>
                    <a:pt x="1482049" y="1823348"/>
                  </a:lnTo>
                  <a:lnTo>
                    <a:pt x="1513240" y="1906833"/>
                  </a:lnTo>
                  <a:lnTo>
                    <a:pt x="1493936" y="1960366"/>
                  </a:lnTo>
                  <a:lnTo>
                    <a:pt x="1472635" y="1950762"/>
                  </a:lnTo>
                  <a:lnTo>
                    <a:pt x="1447910" y="1975580"/>
                  </a:lnTo>
                  <a:lnTo>
                    <a:pt x="1474917" y="1998970"/>
                  </a:lnTo>
                  <a:lnTo>
                    <a:pt x="1489942" y="1993550"/>
                  </a:lnTo>
                  <a:lnTo>
                    <a:pt x="1501449" y="2018273"/>
                  </a:lnTo>
                  <a:lnTo>
                    <a:pt x="1485188" y="2066671"/>
                  </a:lnTo>
                  <a:lnTo>
                    <a:pt x="1468071" y="2074468"/>
                  </a:lnTo>
                  <a:lnTo>
                    <a:pt x="1494792" y="2077701"/>
                  </a:lnTo>
                  <a:lnTo>
                    <a:pt x="1464837" y="2164799"/>
                  </a:lnTo>
                  <a:lnTo>
                    <a:pt x="1482715" y="2201882"/>
                  </a:lnTo>
                  <a:lnTo>
                    <a:pt x="1467310" y="2231358"/>
                  </a:lnTo>
                  <a:lnTo>
                    <a:pt x="1475298" y="2283845"/>
                  </a:lnTo>
                  <a:lnTo>
                    <a:pt x="1475298" y="2283845"/>
                  </a:lnTo>
                  <a:lnTo>
                    <a:pt x="1444963" y="2310849"/>
                  </a:lnTo>
                  <a:lnTo>
                    <a:pt x="1418146" y="2308567"/>
                  </a:lnTo>
                  <a:lnTo>
                    <a:pt x="1399127" y="2275097"/>
                  </a:lnTo>
                  <a:lnTo>
                    <a:pt x="1362230" y="2276618"/>
                  </a:lnTo>
                  <a:lnTo>
                    <a:pt x="1372976" y="2286888"/>
                  </a:lnTo>
                  <a:lnTo>
                    <a:pt x="1322861" y="2301816"/>
                  </a:lnTo>
                  <a:lnTo>
                    <a:pt x="1302986" y="2292878"/>
                  </a:lnTo>
                  <a:lnTo>
                    <a:pt x="1305839" y="2311419"/>
                  </a:lnTo>
                  <a:lnTo>
                    <a:pt x="1275980" y="2334145"/>
                  </a:lnTo>
                  <a:lnTo>
                    <a:pt x="1229098" y="2308282"/>
                  </a:lnTo>
                  <a:lnTo>
                    <a:pt x="1211030" y="2267205"/>
                  </a:lnTo>
                  <a:lnTo>
                    <a:pt x="1095395" y="2271389"/>
                  </a:lnTo>
                  <a:lnTo>
                    <a:pt x="1101766" y="2226794"/>
                  </a:lnTo>
                  <a:lnTo>
                    <a:pt x="1059449" y="2203593"/>
                  </a:lnTo>
                  <a:lnTo>
                    <a:pt x="1076091" y="2173546"/>
                  </a:lnTo>
                  <a:lnTo>
                    <a:pt x="1054885" y="2148159"/>
                  </a:lnTo>
                  <a:lnTo>
                    <a:pt x="1040810" y="2200645"/>
                  </a:lnTo>
                  <a:lnTo>
                    <a:pt x="1005816" y="2212246"/>
                  </a:lnTo>
                  <a:lnTo>
                    <a:pt x="998113" y="2192563"/>
                  </a:lnTo>
                  <a:lnTo>
                    <a:pt x="976431" y="2212816"/>
                  </a:lnTo>
                  <a:lnTo>
                    <a:pt x="946382" y="2188950"/>
                  </a:lnTo>
                  <a:lnTo>
                    <a:pt x="944194" y="2221945"/>
                  </a:lnTo>
                  <a:lnTo>
                    <a:pt x="925080" y="2214528"/>
                  </a:lnTo>
                  <a:lnTo>
                    <a:pt x="924415" y="2229551"/>
                  </a:lnTo>
                  <a:lnTo>
                    <a:pt x="843584" y="2187144"/>
                  </a:lnTo>
                  <a:lnTo>
                    <a:pt x="825136" y="2207872"/>
                  </a:lnTo>
                  <a:lnTo>
                    <a:pt x="831888" y="2165749"/>
                  </a:lnTo>
                  <a:lnTo>
                    <a:pt x="778159" y="2119253"/>
                  </a:lnTo>
                  <a:lnTo>
                    <a:pt x="747824" y="2128571"/>
                  </a:lnTo>
                  <a:lnTo>
                    <a:pt x="739170" y="2074848"/>
                  </a:lnTo>
                  <a:lnTo>
                    <a:pt x="714256" y="2057162"/>
                  </a:lnTo>
                  <a:lnTo>
                    <a:pt x="726713" y="2029588"/>
                  </a:lnTo>
                  <a:lnTo>
                    <a:pt x="675077" y="2021601"/>
                  </a:lnTo>
                  <a:lnTo>
                    <a:pt x="675077" y="2021601"/>
                  </a:lnTo>
                  <a:lnTo>
                    <a:pt x="679071" y="1987940"/>
                  </a:lnTo>
                  <a:lnTo>
                    <a:pt x="717203" y="1948290"/>
                  </a:lnTo>
                  <a:lnTo>
                    <a:pt x="740597" y="1890764"/>
                  </a:lnTo>
                  <a:lnTo>
                    <a:pt x="735557" y="1870035"/>
                  </a:lnTo>
                  <a:lnTo>
                    <a:pt x="688009" y="1878498"/>
                  </a:lnTo>
                  <a:lnTo>
                    <a:pt x="698185" y="1828863"/>
                  </a:lnTo>
                  <a:lnTo>
                    <a:pt x="677834" y="1813935"/>
                  </a:lnTo>
                  <a:lnTo>
                    <a:pt x="653015" y="1733113"/>
                  </a:lnTo>
                  <a:lnTo>
                    <a:pt x="696948" y="1697171"/>
                  </a:lnTo>
                  <a:lnTo>
                    <a:pt x="727664" y="1724365"/>
                  </a:lnTo>
                  <a:lnTo>
                    <a:pt x="786432" y="1736916"/>
                  </a:lnTo>
                  <a:lnTo>
                    <a:pt x="808399" y="1700023"/>
                  </a:lnTo>
                  <a:lnTo>
                    <a:pt x="808304" y="1673209"/>
                  </a:lnTo>
                  <a:lnTo>
                    <a:pt x="764561" y="1652006"/>
                  </a:lnTo>
                  <a:lnTo>
                    <a:pt x="763420" y="1593528"/>
                  </a:lnTo>
                  <a:lnTo>
                    <a:pt x="749631" y="1586872"/>
                  </a:lnTo>
                  <a:lnTo>
                    <a:pt x="785862" y="1583734"/>
                  </a:lnTo>
                  <a:lnTo>
                    <a:pt x="755241" y="1514227"/>
                  </a:lnTo>
                  <a:lnTo>
                    <a:pt x="720056" y="1512421"/>
                  </a:lnTo>
                  <a:lnTo>
                    <a:pt x="709691" y="1484656"/>
                  </a:lnTo>
                  <a:lnTo>
                    <a:pt x="676218" y="1462501"/>
                  </a:lnTo>
                  <a:lnTo>
                    <a:pt x="611458" y="1489886"/>
                  </a:lnTo>
                  <a:lnTo>
                    <a:pt x="606989" y="1466875"/>
                  </a:lnTo>
                  <a:lnTo>
                    <a:pt x="566384" y="1467636"/>
                  </a:lnTo>
                  <a:lnTo>
                    <a:pt x="594151" y="1440442"/>
                  </a:lnTo>
                  <a:lnTo>
                    <a:pt x="591298" y="1424372"/>
                  </a:lnTo>
                  <a:lnTo>
                    <a:pt x="579316" y="1397368"/>
                  </a:lnTo>
                  <a:lnTo>
                    <a:pt x="547555" y="1381014"/>
                  </a:lnTo>
                  <a:lnTo>
                    <a:pt x="580172" y="1355055"/>
                  </a:lnTo>
                  <a:lnTo>
                    <a:pt x="587399" y="1310270"/>
                  </a:lnTo>
                  <a:lnTo>
                    <a:pt x="543561" y="1297434"/>
                  </a:lnTo>
                  <a:lnTo>
                    <a:pt x="528060" y="1270715"/>
                  </a:lnTo>
                  <a:lnTo>
                    <a:pt x="493826" y="1269289"/>
                  </a:lnTo>
                  <a:lnTo>
                    <a:pt x="472335" y="1232776"/>
                  </a:lnTo>
                  <a:lnTo>
                    <a:pt x="476995" y="1186945"/>
                  </a:lnTo>
                  <a:lnTo>
                    <a:pt x="445994" y="1155472"/>
                  </a:lnTo>
                  <a:lnTo>
                    <a:pt x="415754" y="1167072"/>
                  </a:lnTo>
                  <a:lnTo>
                    <a:pt x="410333" y="1143111"/>
                  </a:lnTo>
                  <a:lnTo>
                    <a:pt x="371059" y="1118294"/>
                  </a:lnTo>
                  <a:lnTo>
                    <a:pt x="346715" y="1148436"/>
                  </a:lnTo>
                  <a:lnTo>
                    <a:pt x="320374" y="1143967"/>
                  </a:lnTo>
                  <a:lnTo>
                    <a:pt x="285284" y="1163459"/>
                  </a:lnTo>
                  <a:lnTo>
                    <a:pt x="258087" y="1150908"/>
                  </a:lnTo>
                  <a:lnTo>
                    <a:pt x="233838" y="1169830"/>
                  </a:lnTo>
                  <a:lnTo>
                    <a:pt x="209588" y="1136835"/>
                  </a:lnTo>
                  <a:lnTo>
                    <a:pt x="140074" y="1109071"/>
                  </a:lnTo>
                  <a:lnTo>
                    <a:pt x="142261" y="1091860"/>
                  </a:lnTo>
                  <a:lnTo>
                    <a:pt x="114969" y="1077407"/>
                  </a:lnTo>
                  <a:lnTo>
                    <a:pt x="51731" y="1085204"/>
                  </a:lnTo>
                  <a:lnTo>
                    <a:pt x="14264" y="1040324"/>
                  </a:lnTo>
                  <a:lnTo>
                    <a:pt x="14264" y="1040324"/>
                  </a:lnTo>
                  <a:lnTo>
                    <a:pt x="17687" y="1014746"/>
                  </a:lnTo>
                  <a:lnTo>
                    <a:pt x="17687" y="1014746"/>
                  </a:lnTo>
                  <a:lnTo>
                    <a:pt x="14359" y="1009326"/>
                  </a:lnTo>
                  <a:lnTo>
                    <a:pt x="14359" y="1009326"/>
                  </a:lnTo>
                  <a:lnTo>
                    <a:pt x="0" y="992972"/>
                  </a:lnTo>
                  <a:lnTo>
                    <a:pt x="29955" y="992782"/>
                  </a:lnTo>
                  <a:lnTo>
                    <a:pt x="74649" y="932403"/>
                  </a:lnTo>
                  <a:lnTo>
                    <a:pt x="32713" y="915763"/>
                  </a:lnTo>
                  <a:lnTo>
                    <a:pt x="48878" y="918045"/>
                  </a:lnTo>
                  <a:lnTo>
                    <a:pt x="49259" y="878394"/>
                  </a:lnTo>
                  <a:lnTo>
                    <a:pt x="49259" y="878394"/>
                  </a:lnTo>
                  <a:lnTo>
                    <a:pt x="56962" y="878299"/>
                  </a:lnTo>
                  <a:lnTo>
                    <a:pt x="56962" y="878299"/>
                  </a:lnTo>
                  <a:lnTo>
                    <a:pt x="90055" y="848158"/>
                  </a:lnTo>
                  <a:lnTo>
                    <a:pt x="59529" y="824006"/>
                  </a:lnTo>
                  <a:lnTo>
                    <a:pt x="86726" y="780267"/>
                  </a:lnTo>
                  <a:lnTo>
                    <a:pt x="107362" y="778650"/>
                  </a:lnTo>
                  <a:lnTo>
                    <a:pt x="101846" y="730252"/>
                  </a:lnTo>
                  <a:lnTo>
                    <a:pt x="150820" y="747272"/>
                  </a:lnTo>
                  <a:lnTo>
                    <a:pt x="135510" y="721885"/>
                  </a:lnTo>
                  <a:lnTo>
                    <a:pt x="149584" y="705150"/>
                  </a:lnTo>
                  <a:lnTo>
                    <a:pt x="134274" y="705815"/>
                  </a:lnTo>
                  <a:lnTo>
                    <a:pt x="138648" y="686608"/>
                  </a:lnTo>
                  <a:lnTo>
                    <a:pt x="92147" y="642299"/>
                  </a:lnTo>
                  <a:lnTo>
                    <a:pt x="119819" y="596182"/>
                  </a:lnTo>
                  <a:lnTo>
                    <a:pt x="143498" y="598179"/>
                  </a:lnTo>
                  <a:lnTo>
                    <a:pt x="104224" y="516977"/>
                  </a:lnTo>
                  <a:lnTo>
                    <a:pt x="152912" y="526390"/>
                  </a:lnTo>
                  <a:lnTo>
                    <a:pt x="181155" y="503284"/>
                  </a:lnTo>
                  <a:lnTo>
                    <a:pt x="168317" y="474379"/>
                  </a:lnTo>
                  <a:lnTo>
                    <a:pt x="241065" y="507468"/>
                  </a:lnTo>
                  <a:lnTo>
                    <a:pt x="231460" y="477136"/>
                  </a:lnTo>
                  <a:lnTo>
                    <a:pt x="246770" y="444617"/>
                  </a:lnTo>
                  <a:lnTo>
                    <a:pt x="225184" y="428453"/>
                  </a:lnTo>
                  <a:lnTo>
                    <a:pt x="215009" y="357519"/>
                  </a:lnTo>
                  <a:lnTo>
                    <a:pt x="232982" y="362654"/>
                  </a:lnTo>
                  <a:lnTo>
                    <a:pt x="243537" y="346585"/>
                  </a:lnTo>
                  <a:lnTo>
                    <a:pt x="243537" y="346585"/>
                  </a:lnTo>
                  <a:lnTo>
                    <a:pt x="247817" y="348011"/>
                  </a:lnTo>
                  <a:lnTo>
                    <a:pt x="247817" y="348011"/>
                  </a:lnTo>
                  <a:close/>
                </a:path>
              </a:pathLst>
            </a:custGeom>
            <a:grpFill/>
            <a:ln w="28575" cap="flat">
              <a:solidFill>
                <a:schemeClr val="bg1"/>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AD32F17-DF73-4AFF-F60F-BFEC000527C6}"/>
                </a:ext>
              </a:extLst>
            </p:cNvPr>
            <p:cNvSpPr/>
            <p:nvPr/>
          </p:nvSpPr>
          <p:spPr>
            <a:xfrm>
              <a:off x="2759293" y="4220185"/>
              <a:ext cx="1035865" cy="1111828"/>
            </a:xfrm>
            <a:custGeom>
              <a:avLst/>
              <a:gdLst>
                <a:gd name="connsiteX0" fmla="*/ 516459 w 1035865"/>
                <a:gd name="connsiteY0" fmla="*/ 0 h 1111828"/>
                <a:gd name="connsiteX1" fmla="*/ 545938 w 1035865"/>
                <a:gd name="connsiteY1" fmla="*/ 14834 h 1111828"/>
                <a:gd name="connsiteX2" fmla="*/ 528346 w 1035865"/>
                <a:gd name="connsiteY2" fmla="*/ 65989 h 1111828"/>
                <a:gd name="connsiteX3" fmla="*/ 566098 w 1035865"/>
                <a:gd name="connsiteY3" fmla="*/ 80347 h 1111828"/>
                <a:gd name="connsiteX4" fmla="*/ 725096 w 1035865"/>
                <a:gd name="connsiteY4" fmla="*/ 15309 h 1111828"/>
                <a:gd name="connsiteX5" fmla="*/ 725096 w 1035865"/>
                <a:gd name="connsiteY5" fmla="*/ 15309 h 1111828"/>
                <a:gd name="connsiteX6" fmla="*/ 809636 w 1035865"/>
                <a:gd name="connsiteY6" fmla="*/ 52677 h 1111828"/>
                <a:gd name="connsiteX7" fmla="*/ 902258 w 1035865"/>
                <a:gd name="connsiteY7" fmla="*/ 66274 h 1111828"/>
                <a:gd name="connsiteX8" fmla="*/ 916427 w 1035865"/>
                <a:gd name="connsiteY8" fmla="*/ 92708 h 1111828"/>
                <a:gd name="connsiteX9" fmla="*/ 933924 w 1035865"/>
                <a:gd name="connsiteY9" fmla="*/ 49634 h 1111828"/>
                <a:gd name="connsiteX10" fmla="*/ 950471 w 1035865"/>
                <a:gd name="connsiteY10" fmla="*/ 47448 h 1111828"/>
                <a:gd name="connsiteX11" fmla="*/ 970916 w 1035865"/>
                <a:gd name="connsiteY11" fmla="*/ 99364 h 1111828"/>
                <a:gd name="connsiteX12" fmla="*/ 1018463 w 1035865"/>
                <a:gd name="connsiteY12" fmla="*/ 126463 h 1111828"/>
                <a:gd name="connsiteX13" fmla="*/ 1018463 w 1035865"/>
                <a:gd name="connsiteY13" fmla="*/ 126463 h 1111828"/>
                <a:gd name="connsiteX14" fmla="*/ 1035866 w 1035865"/>
                <a:gd name="connsiteY14" fmla="*/ 157841 h 1111828"/>
                <a:gd name="connsiteX15" fmla="*/ 1012758 w 1035865"/>
                <a:gd name="connsiteY15" fmla="*/ 169632 h 1111828"/>
                <a:gd name="connsiteX16" fmla="*/ 1013423 w 1035865"/>
                <a:gd name="connsiteY16" fmla="*/ 197396 h 1111828"/>
                <a:gd name="connsiteX17" fmla="*/ 991266 w 1035865"/>
                <a:gd name="connsiteY17" fmla="*/ 213181 h 1111828"/>
                <a:gd name="connsiteX18" fmla="*/ 1008003 w 1035865"/>
                <a:gd name="connsiteY18" fmla="*/ 248742 h 1111828"/>
                <a:gd name="connsiteX19" fmla="*/ 995356 w 1035865"/>
                <a:gd name="connsiteY19" fmla="*/ 300849 h 1111828"/>
                <a:gd name="connsiteX20" fmla="*/ 964259 w 1035865"/>
                <a:gd name="connsiteY20" fmla="*/ 325476 h 1111828"/>
                <a:gd name="connsiteX21" fmla="*/ 957222 w 1035865"/>
                <a:gd name="connsiteY21" fmla="*/ 354667 h 1111828"/>
                <a:gd name="connsiteX22" fmla="*/ 928884 w 1035865"/>
                <a:gd name="connsiteY22" fmla="*/ 361703 h 1111828"/>
                <a:gd name="connsiteX23" fmla="*/ 969870 w 1035865"/>
                <a:gd name="connsiteY23" fmla="*/ 411052 h 1111828"/>
                <a:gd name="connsiteX24" fmla="*/ 916237 w 1035865"/>
                <a:gd name="connsiteY24" fmla="*/ 450988 h 1111828"/>
                <a:gd name="connsiteX25" fmla="*/ 942102 w 1035865"/>
                <a:gd name="connsiteY25" fmla="*/ 522207 h 1111828"/>
                <a:gd name="connsiteX26" fmla="*/ 981186 w 1035865"/>
                <a:gd name="connsiteY26" fmla="*/ 539132 h 1111828"/>
                <a:gd name="connsiteX27" fmla="*/ 984039 w 1035865"/>
                <a:gd name="connsiteY27" fmla="*/ 589336 h 1111828"/>
                <a:gd name="connsiteX28" fmla="*/ 884760 w 1035865"/>
                <a:gd name="connsiteY28" fmla="*/ 593805 h 1111828"/>
                <a:gd name="connsiteX29" fmla="*/ 911862 w 1035865"/>
                <a:gd name="connsiteY29" fmla="*/ 671300 h 1111828"/>
                <a:gd name="connsiteX30" fmla="*/ 852618 w 1035865"/>
                <a:gd name="connsiteY30" fmla="*/ 648860 h 1111828"/>
                <a:gd name="connsiteX31" fmla="*/ 857563 w 1035865"/>
                <a:gd name="connsiteY31" fmla="*/ 689080 h 1111828"/>
                <a:gd name="connsiteX32" fmla="*/ 843679 w 1035865"/>
                <a:gd name="connsiteY32" fmla="*/ 708383 h 1111828"/>
                <a:gd name="connsiteX33" fmla="*/ 860987 w 1035865"/>
                <a:gd name="connsiteY33" fmla="*/ 735672 h 1111828"/>
                <a:gd name="connsiteX34" fmla="*/ 839971 w 1035865"/>
                <a:gd name="connsiteY34" fmla="*/ 764958 h 1111828"/>
                <a:gd name="connsiteX35" fmla="*/ 867834 w 1035865"/>
                <a:gd name="connsiteY35" fmla="*/ 794720 h 1111828"/>
                <a:gd name="connsiteX36" fmla="*/ 860796 w 1035865"/>
                <a:gd name="connsiteY36" fmla="*/ 838649 h 1111828"/>
                <a:gd name="connsiteX37" fmla="*/ 877248 w 1035865"/>
                <a:gd name="connsiteY37" fmla="*/ 841216 h 1111828"/>
                <a:gd name="connsiteX38" fmla="*/ 880006 w 1035865"/>
                <a:gd name="connsiteY38" fmla="*/ 863371 h 1111828"/>
                <a:gd name="connsiteX39" fmla="*/ 837023 w 1035865"/>
                <a:gd name="connsiteY39" fmla="*/ 854053 h 1111828"/>
                <a:gd name="connsiteX40" fmla="*/ 769315 w 1035865"/>
                <a:gd name="connsiteY40" fmla="*/ 893228 h 1111828"/>
                <a:gd name="connsiteX41" fmla="*/ 773310 w 1035865"/>
                <a:gd name="connsiteY41" fmla="*/ 910153 h 1111828"/>
                <a:gd name="connsiteX42" fmla="*/ 773310 w 1035865"/>
                <a:gd name="connsiteY42" fmla="*/ 910153 h 1111828"/>
                <a:gd name="connsiteX43" fmla="*/ 776923 w 1035865"/>
                <a:gd name="connsiteY43" fmla="*/ 909868 h 1111828"/>
                <a:gd name="connsiteX44" fmla="*/ 776923 w 1035865"/>
                <a:gd name="connsiteY44" fmla="*/ 909868 h 1111828"/>
                <a:gd name="connsiteX45" fmla="*/ 702559 w 1035865"/>
                <a:gd name="connsiteY45" fmla="*/ 922704 h 1111828"/>
                <a:gd name="connsiteX46" fmla="*/ 696283 w 1035865"/>
                <a:gd name="connsiteY46" fmla="*/ 936016 h 1111828"/>
                <a:gd name="connsiteX47" fmla="*/ 690958 w 1035865"/>
                <a:gd name="connsiteY47" fmla="*/ 922989 h 1111828"/>
                <a:gd name="connsiteX48" fmla="*/ 668135 w 1035865"/>
                <a:gd name="connsiteY48" fmla="*/ 928599 h 1111828"/>
                <a:gd name="connsiteX49" fmla="*/ 674411 w 1035865"/>
                <a:gd name="connsiteY49" fmla="*/ 987837 h 1111828"/>
                <a:gd name="connsiteX50" fmla="*/ 651778 w 1035865"/>
                <a:gd name="connsiteY50" fmla="*/ 1028153 h 1111828"/>
                <a:gd name="connsiteX51" fmla="*/ 651778 w 1035865"/>
                <a:gd name="connsiteY51" fmla="*/ 1028153 h 1111828"/>
                <a:gd name="connsiteX52" fmla="*/ 634471 w 1035865"/>
                <a:gd name="connsiteY52" fmla="*/ 1052590 h 1111828"/>
                <a:gd name="connsiteX53" fmla="*/ 657674 w 1035865"/>
                <a:gd name="connsiteY53" fmla="*/ 1054587 h 1111828"/>
                <a:gd name="connsiteX54" fmla="*/ 658150 w 1035865"/>
                <a:gd name="connsiteY54" fmla="*/ 1082732 h 1111828"/>
                <a:gd name="connsiteX55" fmla="*/ 634566 w 1035865"/>
                <a:gd name="connsiteY55" fmla="*/ 1070656 h 1111828"/>
                <a:gd name="connsiteX56" fmla="*/ 556113 w 1035865"/>
                <a:gd name="connsiteY56" fmla="*/ 1111828 h 1111828"/>
                <a:gd name="connsiteX57" fmla="*/ 532054 w 1035865"/>
                <a:gd name="connsiteY57" fmla="*/ 1077408 h 1111828"/>
                <a:gd name="connsiteX58" fmla="*/ 502004 w 1035865"/>
                <a:gd name="connsiteY58" fmla="*/ 1068850 h 1111828"/>
                <a:gd name="connsiteX59" fmla="*/ 468341 w 1035865"/>
                <a:gd name="connsiteY59" fmla="*/ 991546 h 1111828"/>
                <a:gd name="connsiteX60" fmla="*/ 428687 w 1035865"/>
                <a:gd name="connsiteY60" fmla="*/ 986792 h 1111828"/>
                <a:gd name="connsiteX61" fmla="*/ 395498 w 1035865"/>
                <a:gd name="connsiteY61" fmla="*/ 943433 h 1111828"/>
                <a:gd name="connsiteX62" fmla="*/ 491544 w 1035865"/>
                <a:gd name="connsiteY62" fmla="*/ 900644 h 1111828"/>
                <a:gd name="connsiteX63" fmla="*/ 495253 w 1035865"/>
                <a:gd name="connsiteY63" fmla="*/ 873831 h 1111828"/>
                <a:gd name="connsiteX64" fmla="*/ 472240 w 1035865"/>
                <a:gd name="connsiteY64" fmla="*/ 854814 h 1111828"/>
                <a:gd name="connsiteX65" fmla="*/ 488121 w 1035865"/>
                <a:gd name="connsiteY65" fmla="*/ 816495 h 1111828"/>
                <a:gd name="connsiteX66" fmla="*/ 468151 w 1035865"/>
                <a:gd name="connsiteY66" fmla="*/ 797097 h 1111828"/>
                <a:gd name="connsiteX67" fmla="*/ 450368 w 1035865"/>
                <a:gd name="connsiteY67" fmla="*/ 790821 h 1111828"/>
                <a:gd name="connsiteX68" fmla="*/ 450939 w 1035865"/>
                <a:gd name="connsiteY68" fmla="*/ 815258 h 1111828"/>
                <a:gd name="connsiteX69" fmla="*/ 407766 w 1035865"/>
                <a:gd name="connsiteY69" fmla="*/ 846636 h 1111828"/>
                <a:gd name="connsiteX70" fmla="*/ 339012 w 1035865"/>
                <a:gd name="connsiteY70" fmla="*/ 838554 h 1111828"/>
                <a:gd name="connsiteX71" fmla="*/ 306870 w 1035865"/>
                <a:gd name="connsiteY71" fmla="*/ 859568 h 1111828"/>
                <a:gd name="connsiteX72" fmla="*/ 275584 w 1035865"/>
                <a:gd name="connsiteY72" fmla="*/ 831328 h 1111828"/>
                <a:gd name="connsiteX73" fmla="*/ 255995 w 1035865"/>
                <a:gd name="connsiteY73" fmla="*/ 848062 h 1111828"/>
                <a:gd name="connsiteX74" fmla="*/ 254758 w 1035865"/>
                <a:gd name="connsiteY74" fmla="*/ 790346 h 1111828"/>
                <a:gd name="connsiteX75" fmla="*/ 216245 w 1035865"/>
                <a:gd name="connsiteY75" fmla="*/ 798238 h 1111828"/>
                <a:gd name="connsiteX76" fmla="*/ 168127 w 1035865"/>
                <a:gd name="connsiteY76" fmla="*/ 757447 h 1111828"/>
                <a:gd name="connsiteX77" fmla="*/ 169649 w 1035865"/>
                <a:gd name="connsiteY77" fmla="*/ 737954 h 1111828"/>
                <a:gd name="connsiteX78" fmla="*/ 134654 w 1035865"/>
                <a:gd name="connsiteY78" fmla="*/ 742328 h 1111828"/>
                <a:gd name="connsiteX79" fmla="*/ 115255 w 1035865"/>
                <a:gd name="connsiteY79" fmla="*/ 720554 h 1111828"/>
                <a:gd name="connsiteX80" fmla="*/ 36611 w 1035865"/>
                <a:gd name="connsiteY80" fmla="*/ 708478 h 1111828"/>
                <a:gd name="connsiteX81" fmla="*/ 0 w 1035865"/>
                <a:gd name="connsiteY81" fmla="*/ 682139 h 1111828"/>
                <a:gd name="connsiteX82" fmla="*/ 0 w 1035865"/>
                <a:gd name="connsiteY82" fmla="*/ 682139 h 1111828"/>
                <a:gd name="connsiteX83" fmla="*/ 20731 w 1035865"/>
                <a:gd name="connsiteY83" fmla="*/ 651712 h 1111828"/>
                <a:gd name="connsiteX84" fmla="*/ 20731 w 1035865"/>
                <a:gd name="connsiteY84" fmla="*/ 651712 h 1111828"/>
                <a:gd name="connsiteX85" fmla="*/ 23393 w 1035865"/>
                <a:gd name="connsiteY85" fmla="*/ 649906 h 1111828"/>
                <a:gd name="connsiteX86" fmla="*/ 23393 w 1035865"/>
                <a:gd name="connsiteY86" fmla="*/ 649906 h 1111828"/>
                <a:gd name="connsiteX87" fmla="*/ 81021 w 1035865"/>
                <a:gd name="connsiteY87" fmla="*/ 664168 h 1111828"/>
                <a:gd name="connsiteX88" fmla="*/ 88438 w 1035865"/>
                <a:gd name="connsiteY88" fmla="*/ 595422 h 1111828"/>
                <a:gd name="connsiteX89" fmla="*/ 121626 w 1035865"/>
                <a:gd name="connsiteY89" fmla="*/ 536279 h 1111828"/>
                <a:gd name="connsiteX90" fmla="*/ 194088 w 1035865"/>
                <a:gd name="connsiteY90" fmla="*/ 525344 h 1111828"/>
                <a:gd name="connsiteX91" fmla="*/ 188478 w 1035865"/>
                <a:gd name="connsiteY91" fmla="*/ 468864 h 1111828"/>
                <a:gd name="connsiteX92" fmla="*/ 201791 w 1035865"/>
                <a:gd name="connsiteY92" fmla="*/ 460782 h 1111828"/>
                <a:gd name="connsiteX93" fmla="*/ 180775 w 1035865"/>
                <a:gd name="connsiteY93" fmla="*/ 439197 h 1111828"/>
                <a:gd name="connsiteX94" fmla="*/ 221285 w 1035865"/>
                <a:gd name="connsiteY94" fmla="*/ 410292 h 1111828"/>
                <a:gd name="connsiteX95" fmla="*/ 199223 w 1035865"/>
                <a:gd name="connsiteY95" fmla="*/ 386330 h 1111828"/>
                <a:gd name="connsiteX96" fmla="*/ 217006 w 1035865"/>
                <a:gd name="connsiteY96" fmla="*/ 365031 h 1111828"/>
                <a:gd name="connsiteX97" fmla="*/ 253332 w 1035865"/>
                <a:gd name="connsiteY97" fmla="*/ 374350 h 1111828"/>
                <a:gd name="connsiteX98" fmla="*/ 242301 w 1035865"/>
                <a:gd name="connsiteY98" fmla="*/ 315112 h 1111828"/>
                <a:gd name="connsiteX99" fmla="*/ 274633 w 1035865"/>
                <a:gd name="connsiteY99" fmla="*/ 304272 h 1111828"/>
                <a:gd name="connsiteX100" fmla="*/ 282241 w 1035865"/>
                <a:gd name="connsiteY100" fmla="*/ 279169 h 1111828"/>
                <a:gd name="connsiteX101" fmla="*/ 256185 w 1035865"/>
                <a:gd name="connsiteY101" fmla="*/ 268805 h 1111828"/>
                <a:gd name="connsiteX102" fmla="*/ 265409 w 1035865"/>
                <a:gd name="connsiteY102" fmla="*/ 245795 h 1111828"/>
                <a:gd name="connsiteX103" fmla="*/ 299548 w 1035865"/>
                <a:gd name="connsiteY103" fmla="*/ 259867 h 1111828"/>
                <a:gd name="connsiteX104" fmla="*/ 301640 w 1035865"/>
                <a:gd name="connsiteY104" fmla="*/ 207285 h 1111828"/>
                <a:gd name="connsiteX105" fmla="*/ 349378 w 1035865"/>
                <a:gd name="connsiteY105" fmla="*/ 203577 h 1111828"/>
                <a:gd name="connsiteX106" fmla="*/ 336635 w 1035865"/>
                <a:gd name="connsiteY106" fmla="*/ 187983 h 1111828"/>
                <a:gd name="connsiteX107" fmla="*/ 366019 w 1035865"/>
                <a:gd name="connsiteY107" fmla="*/ 185321 h 1111828"/>
                <a:gd name="connsiteX108" fmla="*/ 350709 w 1035865"/>
                <a:gd name="connsiteY108" fmla="*/ 165543 h 1111828"/>
                <a:gd name="connsiteX109" fmla="*/ 353372 w 1035865"/>
                <a:gd name="connsiteY109" fmla="*/ 122089 h 1111828"/>
                <a:gd name="connsiteX110" fmla="*/ 389032 w 1035865"/>
                <a:gd name="connsiteY110" fmla="*/ 101266 h 1111828"/>
                <a:gd name="connsiteX111" fmla="*/ 368587 w 1035865"/>
                <a:gd name="connsiteY111" fmla="*/ 35277 h 1111828"/>
                <a:gd name="connsiteX112" fmla="*/ 398922 w 1035865"/>
                <a:gd name="connsiteY112" fmla="*/ 22155 h 1111828"/>
                <a:gd name="connsiteX113" fmla="*/ 404628 w 1035865"/>
                <a:gd name="connsiteY113" fmla="*/ 2282 h 1111828"/>
                <a:gd name="connsiteX114" fmla="*/ 440383 w 1035865"/>
                <a:gd name="connsiteY114" fmla="*/ 28621 h 111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035865" h="1111828">
                  <a:moveTo>
                    <a:pt x="516459" y="0"/>
                  </a:moveTo>
                  <a:lnTo>
                    <a:pt x="545938" y="14834"/>
                  </a:lnTo>
                  <a:lnTo>
                    <a:pt x="528346" y="65989"/>
                  </a:lnTo>
                  <a:lnTo>
                    <a:pt x="566098" y="80347"/>
                  </a:lnTo>
                  <a:lnTo>
                    <a:pt x="725096" y="15309"/>
                  </a:lnTo>
                  <a:lnTo>
                    <a:pt x="725096" y="15309"/>
                  </a:lnTo>
                  <a:lnTo>
                    <a:pt x="809636" y="52677"/>
                  </a:lnTo>
                  <a:lnTo>
                    <a:pt x="902258" y="66274"/>
                  </a:lnTo>
                  <a:lnTo>
                    <a:pt x="916427" y="92708"/>
                  </a:lnTo>
                  <a:lnTo>
                    <a:pt x="933924" y="49634"/>
                  </a:lnTo>
                  <a:lnTo>
                    <a:pt x="950471" y="47448"/>
                  </a:lnTo>
                  <a:lnTo>
                    <a:pt x="970916" y="99364"/>
                  </a:lnTo>
                  <a:lnTo>
                    <a:pt x="1018463" y="126463"/>
                  </a:lnTo>
                  <a:lnTo>
                    <a:pt x="1018463" y="126463"/>
                  </a:lnTo>
                  <a:lnTo>
                    <a:pt x="1035866" y="157841"/>
                  </a:lnTo>
                  <a:lnTo>
                    <a:pt x="1012758" y="169632"/>
                  </a:lnTo>
                  <a:lnTo>
                    <a:pt x="1013423" y="197396"/>
                  </a:lnTo>
                  <a:lnTo>
                    <a:pt x="991266" y="213181"/>
                  </a:lnTo>
                  <a:lnTo>
                    <a:pt x="1008003" y="248742"/>
                  </a:lnTo>
                  <a:lnTo>
                    <a:pt x="995356" y="300849"/>
                  </a:lnTo>
                  <a:lnTo>
                    <a:pt x="964259" y="325476"/>
                  </a:lnTo>
                  <a:lnTo>
                    <a:pt x="957222" y="354667"/>
                  </a:lnTo>
                  <a:lnTo>
                    <a:pt x="928884" y="361703"/>
                  </a:lnTo>
                  <a:lnTo>
                    <a:pt x="969870" y="411052"/>
                  </a:lnTo>
                  <a:lnTo>
                    <a:pt x="916237" y="450988"/>
                  </a:lnTo>
                  <a:lnTo>
                    <a:pt x="942102" y="522207"/>
                  </a:lnTo>
                  <a:lnTo>
                    <a:pt x="981186" y="539132"/>
                  </a:lnTo>
                  <a:lnTo>
                    <a:pt x="984039" y="589336"/>
                  </a:lnTo>
                  <a:lnTo>
                    <a:pt x="884760" y="593805"/>
                  </a:lnTo>
                  <a:lnTo>
                    <a:pt x="911862" y="671300"/>
                  </a:lnTo>
                  <a:lnTo>
                    <a:pt x="852618" y="648860"/>
                  </a:lnTo>
                  <a:lnTo>
                    <a:pt x="857563" y="689080"/>
                  </a:lnTo>
                  <a:lnTo>
                    <a:pt x="843679" y="708383"/>
                  </a:lnTo>
                  <a:lnTo>
                    <a:pt x="860987" y="735672"/>
                  </a:lnTo>
                  <a:lnTo>
                    <a:pt x="839971" y="764958"/>
                  </a:lnTo>
                  <a:lnTo>
                    <a:pt x="867834" y="794720"/>
                  </a:lnTo>
                  <a:lnTo>
                    <a:pt x="860796" y="838649"/>
                  </a:lnTo>
                  <a:lnTo>
                    <a:pt x="877248" y="841216"/>
                  </a:lnTo>
                  <a:lnTo>
                    <a:pt x="880006" y="863371"/>
                  </a:lnTo>
                  <a:lnTo>
                    <a:pt x="837023" y="854053"/>
                  </a:lnTo>
                  <a:lnTo>
                    <a:pt x="769315" y="893228"/>
                  </a:lnTo>
                  <a:lnTo>
                    <a:pt x="773310" y="910153"/>
                  </a:lnTo>
                  <a:lnTo>
                    <a:pt x="773310" y="910153"/>
                  </a:lnTo>
                  <a:lnTo>
                    <a:pt x="776923" y="909868"/>
                  </a:lnTo>
                  <a:lnTo>
                    <a:pt x="776923" y="909868"/>
                  </a:lnTo>
                  <a:lnTo>
                    <a:pt x="702559" y="922704"/>
                  </a:lnTo>
                  <a:lnTo>
                    <a:pt x="696283" y="936016"/>
                  </a:lnTo>
                  <a:lnTo>
                    <a:pt x="690958" y="922989"/>
                  </a:lnTo>
                  <a:lnTo>
                    <a:pt x="668135" y="928599"/>
                  </a:lnTo>
                  <a:lnTo>
                    <a:pt x="674411" y="987837"/>
                  </a:lnTo>
                  <a:lnTo>
                    <a:pt x="651778" y="1028153"/>
                  </a:lnTo>
                  <a:lnTo>
                    <a:pt x="651778" y="1028153"/>
                  </a:lnTo>
                  <a:lnTo>
                    <a:pt x="634471" y="1052590"/>
                  </a:lnTo>
                  <a:lnTo>
                    <a:pt x="657674" y="1054587"/>
                  </a:lnTo>
                  <a:lnTo>
                    <a:pt x="658150" y="1082732"/>
                  </a:lnTo>
                  <a:lnTo>
                    <a:pt x="634566" y="1070656"/>
                  </a:lnTo>
                  <a:lnTo>
                    <a:pt x="556113" y="1111828"/>
                  </a:lnTo>
                  <a:lnTo>
                    <a:pt x="532054" y="1077408"/>
                  </a:lnTo>
                  <a:lnTo>
                    <a:pt x="502004" y="1068850"/>
                  </a:lnTo>
                  <a:lnTo>
                    <a:pt x="468341" y="991546"/>
                  </a:lnTo>
                  <a:lnTo>
                    <a:pt x="428687" y="986792"/>
                  </a:lnTo>
                  <a:lnTo>
                    <a:pt x="395498" y="943433"/>
                  </a:lnTo>
                  <a:lnTo>
                    <a:pt x="491544" y="900644"/>
                  </a:lnTo>
                  <a:lnTo>
                    <a:pt x="495253" y="873831"/>
                  </a:lnTo>
                  <a:lnTo>
                    <a:pt x="472240" y="854814"/>
                  </a:lnTo>
                  <a:lnTo>
                    <a:pt x="488121" y="816495"/>
                  </a:lnTo>
                  <a:lnTo>
                    <a:pt x="468151" y="797097"/>
                  </a:lnTo>
                  <a:lnTo>
                    <a:pt x="450368" y="790821"/>
                  </a:lnTo>
                  <a:lnTo>
                    <a:pt x="450939" y="815258"/>
                  </a:lnTo>
                  <a:lnTo>
                    <a:pt x="407766" y="846636"/>
                  </a:lnTo>
                  <a:lnTo>
                    <a:pt x="339012" y="838554"/>
                  </a:lnTo>
                  <a:lnTo>
                    <a:pt x="306870" y="859568"/>
                  </a:lnTo>
                  <a:lnTo>
                    <a:pt x="275584" y="831328"/>
                  </a:lnTo>
                  <a:lnTo>
                    <a:pt x="255995" y="848062"/>
                  </a:lnTo>
                  <a:lnTo>
                    <a:pt x="254758" y="790346"/>
                  </a:lnTo>
                  <a:lnTo>
                    <a:pt x="216245" y="798238"/>
                  </a:lnTo>
                  <a:lnTo>
                    <a:pt x="168127" y="757447"/>
                  </a:lnTo>
                  <a:lnTo>
                    <a:pt x="169649" y="737954"/>
                  </a:lnTo>
                  <a:lnTo>
                    <a:pt x="134654" y="742328"/>
                  </a:lnTo>
                  <a:lnTo>
                    <a:pt x="115255" y="720554"/>
                  </a:lnTo>
                  <a:lnTo>
                    <a:pt x="36611" y="708478"/>
                  </a:lnTo>
                  <a:lnTo>
                    <a:pt x="0" y="682139"/>
                  </a:lnTo>
                  <a:lnTo>
                    <a:pt x="0" y="682139"/>
                  </a:lnTo>
                  <a:lnTo>
                    <a:pt x="20731" y="651712"/>
                  </a:lnTo>
                  <a:lnTo>
                    <a:pt x="20731" y="651712"/>
                  </a:lnTo>
                  <a:lnTo>
                    <a:pt x="23393" y="649906"/>
                  </a:lnTo>
                  <a:lnTo>
                    <a:pt x="23393" y="649906"/>
                  </a:lnTo>
                  <a:lnTo>
                    <a:pt x="81021" y="664168"/>
                  </a:lnTo>
                  <a:lnTo>
                    <a:pt x="88438" y="595422"/>
                  </a:lnTo>
                  <a:lnTo>
                    <a:pt x="121626" y="536279"/>
                  </a:lnTo>
                  <a:lnTo>
                    <a:pt x="194088" y="525344"/>
                  </a:lnTo>
                  <a:lnTo>
                    <a:pt x="188478" y="468864"/>
                  </a:lnTo>
                  <a:lnTo>
                    <a:pt x="201791" y="460782"/>
                  </a:lnTo>
                  <a:lnTo>
                    <a:pt x="180775" y="439197"/>
                  </a:lnTo>
                  <a:lnTo>
                    <a:pt x="221285" y="410292"/>
                  </a:lnTo>
                  <a:lnTo>
                    <a:pt x="199223" y="386330"/>
                  </a:lnTo>
                  <a:lnTo>
                    <a:pt x="217006" y="365031"/>
                  </a:lnTo>
                  <a:lnTo>
                    <a:pt x="253332" y="374350"/>
                  </a:lnTo>
                  <a:lnTo>
                    <a:pt x="242301" y="315112"/>
                  </a:lnTo>
                  <a:lnTo>
                    <a:pt x="274633" y="304272"/>
                  </a:lnTo>
                  <a:lnTo>
                    <a:pt x="282241" y="279169"/>
                  </a:lnTo>
                  <a:lnTo>
                    <a:pt x="256185" y="268805"/>
                  </a:lnTo>
                  <a:lnTo>
                    <a:pt x="265409" y="245795"/>
                  </a:lnTo>
                  <a:lnTo>
                    <a:pt x="299548" y="259867"/>
                  </a:lnTo>
                  <a:lnTo>
                    <a:pt x="301640" y="207285"/>
                  </a:lnTo>
                  <a:lnTo>
                    <a:pt x="349378" y="203577"/>
                  </a:lnTo>
                  <a:lnTo>
                    <a:pt x="336635" y="187983"/>
                  </a:lnTo>
                  <a:lnTo>
                    <a:pt x="366019" y="185321"/>
                  </a:lnTo>
                  <a:lnTo>
                    <a:pt x="350709" y="165543"/>
                  </a:lnTo>
                  <a:lnTo>
                    <a:pt x="353372" y="122089"/>
                  </a:lnTo>
                  <a:lnTo>
                    <a:pt x="389032" y="101266"/>
                  </a:lnTo>
                  <a:lnTo>
                    <a:pt x="368587" y="35277"/>
                  </a:lnTo>
                  <a:lnTo>
                    <a:pt x="398922" y="22155"/>
                  </a:lnTo>
                  <a:lnTo>
                    <a:pt x="404628" y="2282"/>
                  </a:lnTo>
                  <a:lnTo>
                    <a:pt x="440383" y="28621"/>
                  </a:lnTo>
                  <a:close/>
                </a:path>
              </a:pathLst>
            </a:custGeom>
            <a:grpFill/>
            <a:ln w="28575" cap="flat">
              <a:solidFill>
                <a:schemeClr val="bg1"/>
              </a:solid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BDC3B49-7DBB-CE45-6D36-F39581DFB4B9}"/>
                </a:ext>
              </a:extLst>
            </p:cNvPr>
            <p:cNvSpPr/>
            <p:nvPr/>
          </p:nvSpPr>
          <p:spPr>
            <a:xfrm>
              <a:off x="5214066" y="4559068"/>
              <a:ext cx="1395037" cy="1636411"/>
            </a:xfrm>
            <a:custGeom>
              <a:avLst/>
              <a:gdLst>
                <a:gd name="connsiteX0" fmla="*/ 422981 w 1395037"/>
                <a:gd name="connsiteY0" fmla="*/ 12266 h 1636411"/>
                <a:gd name="connsiteX1" fmla="*/ 447705 w 1395037"/>
                <a:gd name="connsiteY1" fmla="*/ 42693 h 1636411"/>
                <a:gd name="connsiteX2" fmla="*/ 511419 w 1395037"/>
                <a:gd name="connsiteY2" fmla="*/ 32234 h 1636411"/>
                <a:gd name="connsiteX3" fmla="*/ 542895 w 1395037"/>
                <a:gd name="connsiteY3" fmla="*/ 0 h 1636411"/>
                <a:gd name="connsiteX4" fmla="*/ 603851 w 1395037"/>
                <a:gd name="connsiteY4" fmla="*/ 17971 h 1636411"/>
                <a:gd name="connsiteX5" fmla="*/ 625532 w 1395037"/>
                <a:gd name="connsiteY5" fmla="*/ 57621 h 1636411"/>
                <a:gd name="connsiteX6" fmla="*/ 586163 w 1395037"/>
                <a:gd name="connsiteY6" fmla="*/ 139204 h 1636411"/>
                <a:gd name="connsiteX7" fmla="*/ 626673 w 1395037"/>
                <a:gd name="connsiteY7" fmla="*/ 141011 h 1636411"/>
                <a:gd name="connsiteX8" fmla="*/ 654821 w 1395037"/>
                <a:gd name="connsiteY8" fmla="*/ 180757 h 1636411"/>
                <a:gd name="connsiteX9" fmla="*/ 707123 w 1395037"/>
                <a:gd name="connsiteY9" fmla="*/ 185320 h 1636411"/>
                <a:gd name="connsiteX10" fmla="*/ 747443 w 1395037"/>
                <a:gd name="connsiteY10" fmla="*/ 220692 h 1636411"/>
                <a:gd name="connsiteX11" fmla="*/ 775401 w 1395037"/>
                <a:gd name="connsiteY11" fmla="*/ 211374 h 1636411"/>
                <a:gd name="connsiteX12" fmla="*/ 807448 w 1395037"/>
                <a:gd name="connsiteY12" fmla="*/ 225256 h 1636411"/>
                <a:gd name="connsiteX13" fmla="*/ 802408 w 1395037"/>
                <a:gd name="connsiteY13" fmla="*/ 288202 h 1636411"/>
                <a:gd name="connsiteX14" fmla="*/ 829225 w 1395037"/>
                <a:gd name="connsiteY14" fmla="*/ 287061 h 1636411"/>
                <a:gd name="connsiteX15" fmla="*/ 832839 w 1395037"/>
                <a:gd name="connsiteY15" fmla="*/ 300278 h 1636411"/>
                <a:gd name="connsiteX16" fmla="*/ 803930 w 1395037"/>
                <a:gd name="connsiteY16" fmla="*/ 310072 h 1636411"/>
                <a:gd name="connsiteX17" fmla="*/ 840541 w 1395037"/>
                <a:gd name="connsiteY17" fmla="*/ 314446 h 1636411"/>
                <a:gd name="connsiteX18" fmla="*/ 815817 w 1395037"/>
                <a:gd name="connsiteY18" fmla="*/ 337837 h 1636411"/>
                <a:gd name="connsiteX19" fmla="*/ 757999 w 1395037"/>
                <a:gd name="connsiteY19" fmla="*/ 329945 h 1636411"/>
                <a:gd name="connsiteX20" fmla="*/ 765892 w 1395037"/>
                <a:gd name="connsiteY20" fmla="*/ 354572 h 1636411"/>
                <a:gd name="connsiteX21" fmla="*/ 738410 w 1395037"/>
                <a:gd name="connsiteY21" fmla="*/ 365126 h 1636411"/>
                <a:gd name="connsiteX22" fmla="*/ 732323 w 1395037"/>
                <a:gd name="connsiteY22" fmla="*/ 389848 h 1636411"/>
                <a:gd name="connsiteX23" fmla="*/ 753530 w 1395037"/>
                <a:gd name="connsiteY23" fmla="*/ 386235 h 1636411"/>
                <a:gd name="connsiteX24" fmla="*/ 792994 w 1395037"/>
                <a:gd name="connsiteY24" fmla="*/ 436820 h 1636411"/>
                <a:gd name="connsiteX25" fmla="*/ 897598 w 1395037"/>
                <a:gd name="connsiteY25" fmla="*/ 426171 h 1636411"/>
                <a:gd name="connsiteX26" fmla="*/ 852903 w 1395037"/>
                <a:gd name="connsiteY26" fmla="*/ 450893 h 1636411"/>
                <a:gd name="connsiteX27" fmla="*/ 852618 w 1395037"/>
                <a:gd name="connsiteY27" fmla="*/ 468674 h 1636411"/>
                <a:gd name="connsiteX28" fmla="*/ 1090640 w 1395037"/>
                <a:gd name="connsiteY28" fmla="*/ 487595 h 1636411"/>
                <a:gd name="connsiteX29" fmla="*/ 1185545 w 1395037"/>
                <a:gd name="connsiteY29" fmla="*/ 388897 h 1636411"/>
                <a:gd name="connsiteX30" fmla="*/ 1225389 w 1395037"/>
                <a:gd name="connsiteY30" fmla="*/ 423223 h 1636411"/>
                <a:gd name="connsiteX31" fmla="*/ 1287866 w 1395037"/>
                <a:gd name="connsiteY31" fmla="*/ 375205 h 1636411"/>
                <a:gd name="connsiteX32" fmla="*/ 1304413 w 1395037"/>
                <a:gd name="connsiteY32" fmla="*/ 380340 h 1636411"/>
                <a:gd name="connsiteX33" fmla="*/ 1299182 w 1395037"/>
                <a:gd name="connsiteY33" fmla="*/ 413715 h 1636411"/>
                <a:gd name="connsiteX34" fmla="*/ 1327331 w 1395037"/>
                <a:gd name="connsiteY34" fmla="*/ 432826 h 1636411"/>
                <a:gd name="connsiteX35" fmla="*/ 1327331 w 1395037"/>
                <a:gd name="connsiteY35" fmla="*/ 432826 h 1636411"/>
                <a:gd name="connsiteX36" fmla="*/ 1331515 w 1395037"/>
                <a:gd name="connsiteY36" fmla="*/ 432826 h 1636411"/>
                <a:gd name="connsiteX37" fmla="*/ 1331515 w 1395037"/>
                <a:gd name="connsiteY37" fmla="*/ 432826 h 1636411"/>
                <a:gd name="connsiteX38" fmla="*/ 1315349 w 1395037"/>
                <a:gd name="connsiteY38" fmla="*/ 473428 h 1636411"/>
                <a:gd name="connsiteX39" fmla="*/ 1380679 w 1395037"/>
                <a:gd name="connsiteY39" fmla="*/ 481130 h 1636411"/>
                <a:gd name="connsiteX40" fmla="*/ 1374688 w 1395037"/>
                <a:gd name="connsiteY40" fmla="*/ 512222 h 1636411"/>
                <a:gd name="connsiteX41" fmla="*/ 1395038 w 1395037"/>
                <a:gd name="connsiteY41" fmla="*/ 523538 h 1636411"/>
                <a:gd name="connsiteX42" fmla="*/ 1395038 w 1395037"/>
                <a:gd name="connsiteY42" fmla="*/ 523538 h 1636411"/>
                <a:gd name="connsiteX43" fmla="*/ 1242696 w 1395037"/>
                <a:gd name="connsiteY43" fmla="*/ 654945 h 1636411"/>
                <a:gd name="connsiteX44" fmla="*/ 872398 w 1395037"/>
                <a:gd name="connsiteY44" fmla="*/ 1168594 h 1636411"/>
                <a:gd name="connsiteX45" fmla="*/ 905586 w 1395037"/>
                <a:gd name="connsiteY45" fmla="*/ 1201113 h 1636411"/>
                <a:gd name="connsiteX46" fmla="*/ 933924 w 1395037"/>
                <a:gd name="connsiteY46" fmla="*/ 1318353 h 1636411"/>
                <a:gd name="connsiteX47" fmla="*/ 930120 w 1395037"/>
                <a:gd name="connsiteY47" fmla="*/ 1419523 h 1636411"/>
                <a:gd name="connsiteX48" fmla="*/ 915761 w 1395037"/>
                <a:gd name="connsiteY48" fmla="*/ 1434641 h 1636411"/>
                <a:gd name="connsiteX49" fmla="*/ 934304 w 1395037"/>
                <a:gd name="connsiteY49" fmla="*/ 1448143 h 1636411"/>
                <a:gd name="connsiteX50" fmla="*/ 911482 w 1395037"/>
                <a:gd name="connsiteY50" fmla="*/ 1483800 h 1636411"/>
                <a:gd name="connsiteX51" fmla="*/ 918138 w 1395037"/>
                <a:gd name="connsiteY51" fmla="*/ 1493119 h 1636411"/>
                <a:gd name="connsiteX52" fmla="*/ 939345 w 1395037"/>
                <a:gd name="connsiteY52" fmla="*/ 1477239 h 1636411"/>
                <a:gd name="connsiteX53" fmla="*/ 929835 w 1395037"/>
                <a:gd name="connsiteY53" fmla="*/ 1498348 h 1636411"/>
                <a:gd name="connsiteX54" fmla="*/ 958839 w 1395037"/>
                <a:gd name="connsiteY54" fmla="*/ 1499109 h 1636411"/>
                <a:gd name="connsiteX55" fmla="*/ 982232 w 1395037"/>
                <a:gd name="connsiteY55" fmla="*/ 1539710 h 1636411"/>
                <a:gd name="connsiteX56" fmla="*/ 1017037 w 1395037"/>
                <a:gd name="connsiteY56" fmla="*/ 1553307 h 1636411"/>
                <a:gd name="connsiteX57" fmla="*/ 1002868 w 1395037"/>
                <a:gd name="connsiteY57" fmla="*/ 1579646 h 1636411"/>
                <a:gd name="connsiteX58" fmla="*/ 1016942 w 1395037"/>
                <a:gd name="connsiteY58" fmla="*/ 1631847 h 1636411"/>
                <a:gd name="connsiteX59" fmla="*/ 992217 w 1395037"/>
                <a:gd name="connsiteY59" fmla="*/ 1636411 h 1636411"/>
                <a:gd name="connsiteX60" fmla="*/ 947523 w 1395037"/>
                <a:gd name="connsiteY60" fmla="*/ 1591532 h 1636411"/>
                <a:gd name="connsiteX61" fmla="*/ 896267 w 1395037"/>
                <a:gd name="connsiteY61" fmla="*/ 1603797 h 1636411"/>
                <a:gd name="connsiteX62" fmla="*/ 841587 w 1395037"/>
                <a:gd name="connsiteY62" fmla="*/ 1553307 h 1636411"/>
                <a:gd name="connsiteX63" fmla="*/ 790046 w 1395037"/>
                <a:gd name="connsiteY63" fmla="*/ 1562911 h 1636411"/>
                <a:gd name="connsiteX64" fmla="*/ 745447 w 1395037"/>
                <a:gd name="connsiteY64" fmla="*/ 1551025 h 1636411"/>
                <a:gd name="connsiteX65" fmla="*/ 713685 w 1395037"/>
                <a:gd name="connsiteY65" fmla="*/ 1511089 h 1636411"/>
                <a:gd name="connsiteX66" fmla="*/ 685252 w 1395037"/>
                <a:gd name="connsiteY66" fmla="*/ 1518887 h 1636411"/>
                <a:gd name="connsiteX67" fmla="*/ 631523 w 1395037"/>
                <a:gd name="connsiteY67" fmla="*/ 1503483 h 1636411"/>
                <a:gd name="connsiteX68" fmla="*/ 630287 w 1395037"/>
                <a:gd name="connsiteY68" fmla="*/ 1476574 h 1636411"/>
                <a:gd name="connsiteX69" fmla="*/ 610317 w 1395037"/>
                <a:gd name="connsiteY69" fmla="*/ 1484275 h 1636411"/>
                <a:gd name="connsiteX70" fmla="*/ 528536 w 1395037"/>
                <a:gd name="connsiteY70" fmla="*/ 1446717 h 1636411"/>
                <a:gd name="connsiteX71" fmla="*/ 518931 w 1395037"/>
                <a:gd name="connsiteY71" fmla="*/ 1391473 h 1636411"/>
                <a:gd name="connsiteX72" fmla="*/ 478041 w 1395037"/>
                <a:gd name="connsiteY72" fmla="*/ 1331379 h 1636411"/>
                <a:gd name="connsiteX73" fmla="*/ 443711 w 1395037"/>
                <a:gd name="connsiteY73" fmla="*/ 1329382 h 1636411"/>
                <a:gd name="connsiteX74" fmla="*/ 407480 w 1395037"/>
                <a:gd name="connsiteY74" fmla="*/ 1293060 h 1636411"/>
                <a:gd name="connsiteX75" fmla="*/ 381900 w 1395037"/>
                <a:gd name="connsiteY75" fmla="*/ 1304185 h 1636411"/>
                <a:gd name="connsiteX76" fmla="*/ 377621 w 1395037"/>
                <a:gd name="connsiteY76" fmla="*/ 1325579 h 1636411"/>
                <a:gd name="connsiteX77" fmla="*/ 338347 w 1395037"/>
                <a:gd name="connsiteY77" fmla="*/ 1273948 h 1636411"/>
                <a:gd name="connsiteX78" fmla="*/ 301925 w 1395037"/>
                <a:gd name="connsiteY78" fmla="*/ 1269764 h 1636411"/>
                <a:gd name="connsiteX79" fmla="*/ 286520 w 1395037"/>
                <a:gd name="connsiteY79" fmla="*/ 1242285 h 1636411"/>
                <a:gd name="connsiteX80" fmla="*/ 194278 w 1395037"/>
                <a:gd name="connsiteY80" fmla="*/ 1272807 h 1636411"/>
                <a:gd name="connsiteX81" fmla="*/ 149394 w 1395037"/>
                <a:gd name="connsiteY81" fmla="*/ 1255216 h 1636411"/>
                <a:gd name="connsiteX82" fmla="*/ 149394 w 1395037"/>
                <a:gd name="connsiteY82" fmla="*/ 1255216 h 1636411"/>
                <a:gd name="connsiteX83" fmla="*/ 145114 w 1395037"/>
                <a:gd name="connsiteY83" fmla="*/ 1208624 h 1636411"/>
                <a:gd name="connsiteX84" fmla="*/ 162517 w 1395037"/>
                <a:gd name="connsiteY84" fmla="*/ 1200352 h 1636411"/>
                <a:gd name="connsiteX85" fmla="*/ 127236 w 1395037"/>
                <a:gd name="connsiteY85" fmla="*/ 1155567 h 1636411"/>
                <a:gd name="connsiteX86" fmla="*/ 135319 w 1395037"/>
                <a:gd name="connsiteY86" fmla="*/ 1133032 h 1636411"/>
                <a:gd name="connsiteX87" fmla="*/ 107362 w 1395037"/>
                <a:gd name="connsiteY87" fmla="*/ 1115251 h 1636411"/>
                <a:gd name="connsiteX88" fmla="*/ 132086 w 1395037"/>
                <a:gd name="connsiteY88" fmla="*/ 1065426 h 1636411"/>
                <a:gd name="connsiteX89" fmla="*/ 125144 w 1395037"/>
                <a:gd name="connsiteY89" fmla="*/ 1018264 h 1636411"/>
                <a:gd name="connsiteX90" fmla="*/ 101466 w 1395037"/>
                <a:gd name="connsiteY90" fmla="*/ 967964 h 1636411"/>
                <a:gd name="connsiteX91" fmla="*/ 72842 w 1395037"/>
                <a:gd name="connsiteY91" fmla="*/ 963971 h 1636411"/>
                <a:gd name="connsiteX92" fmla="*/ 62287 w 1395037"/>
                <a:gd name="connsiteY92" fmla="*/ 945429 h 1636411"/>
                <a:gd name="connsiteX93" fmla="*/ 10460 w 1395037"/>
                <a:gd name="connsiteY93" fmla="*/ 944098 h 1636411"/>
                <a:gd name="connsiteX94" fmla="*/ 17687 w 1395037"/>
                <a:gd name="connsiteY94" fmla="*/ 909772 h 1636411"/>
                <a:gd name="connsiteX95" fmla="*/ 0 w 1395037"/>
                <a:gd name="connsiteY95" fmla="*/ 887523 h 1636411"/>
                <a:gd name="connsiteX96" fmla="*/ 53443 w 1395037"/>
                <a:gd name="connsiteY96" fmla="*/ 876303 h 1636411"/>
                <a:gd name="connsiteX97" fmla="*/ 55060 w 1395037"/>
                <a:gd name="connsiteY97" fmla="*/ 846446 h 1636411"/>
                <a:gd name="connsiteX98" fmla="*/ 84159 w 1395037"/>
                <a:gd name="connsiteY98" fmla="*/ 848062 h 1636411"/>
                <a:gd name="connsiteX99" fmla="*/ 91766 w 1395037"/>
                <a:gd name="connsiteY99" fmla="*/ 833229 h 1636411"/>
                <a:gd name="connsiteX100" fmla="*/ 82352 w 1395037"/>
                <a:gd name="connsiteY100" fmla="*/ 814022 h 1636411"/>
                <a:gd name="connsiteX101" fmla="*/ 27577 w 1395037"/>
                <a:gd name="connsiteY101" fmla="*/ 809933 h 1636411"/>
                <a:gd name="connsiteX102" fmla="*/ 9034 w 1395037"/>
                <a:gd name="connsiteY102" fmla="*/ 758683 h 1636411"/>
                <a:gd name="connsiteX103" fmla="*/ 33663 w 1395037"/>
                <a:gd name="connsiteY103" fmla="*/ 718937 h 1636411"/>
                <a:gd name="connsiteX104" fmla="*/ 9795 w 1395037"/>
                <a:gd name="connsiteY104" fmla="*/ 693835 h 1636411"/>
                <a:gd name="connsiteX105" fmla="*/ 31762 w 1395037"/>
                <a:gd name="connsiteY105" fmla="*/ 677480 h 1636411"/>
                <a:gd name="connsiteX106" fmla="*/ 20065 w 1395037"/>
                <a:gd name="connsiteY106" fmla="*/ 662932 h 1636411"/>
                <a:gd name="connsiteX107" fmla="*/ 39084 w 1395037"/>
                <a:gd name="connsiteY107" fmla="*/ 658463 h 1636411"/>
                <a:gd name="connsiteX108" fmla="*/ 33473 w 1395037"/>
                <a:gd name="connsiteY108" fmla="*/ 632410 h 1636411"/>
                <a:gd name="connsiteX109" fmla="*/ 9224 w 1395037"/>
                <a:gd name="connsiteY109" fmla="*/ 626039 h 1636411"/>
                <a:gd name="connsiteX110" fmla="*/ 26056 w 1395037"/>
                <a:gd name="connsiteY110" fmla="*/ 622141 h 1636411"/>
                <a:gd name="connsiteX111" fmla="*/ 7417 w 1395037"/>
                <a:gd name="connsiteY111" fmla="*/ 616911 h 1636411"/>
                <a:gd name="connsiteX112" fmla="*/ 21491 w 1395037"/>
                <a:gd name="connsiteY112" fmla="*/ 554821 h 1636411"/>
                <a:gd name="connsiteX113" fmla="*/ 3613 w 1395037"/>
                <a:gd name="connsiteY113" fmla="*/ 513173 h 1636411"/>
                <a:gd name="connsiteX114" fmla="*/ 45931 w 1395037"/>
                <a:gd name="connsiteY114" fmla="*/ 463634 h 1636411"/>
                <a:gd name="connsiteX115" fmla="*/ 40225 w 1395037"/>
                <a:gd name="connsiteY115" fmla="*/ 426931 h 1636411"/>
                <a:gd name="connsiteX116" fmla="*/ 40225 w 1395037"/>
                <a:gd name="connsiteY116" fmla="*/ 426931 h 1636411"/>
                <a:gd name="connsiteX117" fmla="*/ 42602 w 1395037"/>
                <a:gd name="connsiteY117" fmla="*/ 426646 h 1636411"/>
                <a:gd name="connsiteX118" fmla="*/ 42602 w 1395037"/>
                <a:gd name="connsiteY118" fmla="*/ 426646 h 1636411"/>
                <a:gd name="connsiteX119" fmla="*/ 47357 w 1395037"/>
                <a:gd name="connsiteY119" fmla="*/ 423223 h 1636411"/>
                <a:gd name="connsiteX120" fmla="*/ 47357 w 1395037"/>
                <a:gd name="connsiteY120" fmla="*/ 423223 h 1636411"/>
                <a:gd name="connsiteX121" fmla="*/ 100990 w 1395037"/>
                <a:gd name="connsiteY121" fmla="*/ 365506 h 1636411"/>
                <a:gd name="connsiteX122" fmla="*/ 178302 w 1395037"/>
                <a:gd name="connsiteY122" fmla="*/ 334129 h 1636411"/>
                <a:gd name="connsiteX123" fmla="*/ 179824 w 1395037"/>
                <a:gd name="connsiteY123" fmla="*/ 302560 h 1636411"/>
                <a:gd name="connsiteX124" fmla="*/ 266930 w 1395037"/>
                <a:gd name="connsiteY124" fmla="*/ 279074 h 1636411"/>
                <a:gd name="connsiteX125" fmla="*/ 309818 w 1395037"/>
                <a:gd name="connsiteY125" fmla="*/ 196731 h 1636411"/>
                <a:gd name="connsiteX126" fmla="*/ 358221 w 1395037"/>
                <a:gd name="connsiteY126" fmla="*/ 156890 h 1636411"/>
                <a:gd name="connsiteX127" fmla="*/ 376384 w 1395037"/>
                <a:gd name="connsiteY127" fmla="*/ 166779 h 163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395037" h="1636411">
                  <a:moveTo>
                    <a:pt x="422981" y="12266"/>
                  </a:moveTo>
                  <a:lnTo>
                    <a:pt x="447705" y="42693"/>
                  </a:lnTo>
                  <a:lnTo>
                    <a:pt x="511419" y="32234"/>
                  </a:lnTo>
                  <a:lnTo>
                    <a:pt x="542895" y="0"/>
                  </a:lnTo>
                  <a:lnTo>
                    <a:pt x="603851" y="17971"/>
                  </a:lnTo>
                  <a:lnTo>
                    <a:pt x="625532" y="57621"/>
                  </a:lnTo>
                  <a:lnTo>
                    <a:pt x="586163" y="139204"/>
                  </a:lnTo>
                  <a:lnTo>
                    <a:pt x="626673" y="141011"/>
                  </a:lnTo>
                  <a:lnTo>
                    <a:pt x="654821" y="180757"/>
                  </a:lnTo>
                  <a:lnTo>
                    <a:pt x="707123" y="185320"/>
                  </a:lnTo>
                  <a:lnTo>
                    <a:pt x="747443" y="220692"/>
                  </a:lnTo>
                  <a:lnTo>
                    <a:pt x="775401" y="211374"/>
                  </a:lnTo>
                  <a:lnTo>
                    <a:pt x="807448" y="225256"/>
                  </a:lnTo>
                  <a:lnTo>
                    <a:pt x="802408" y="288202"/>
                  </a:lnTo>
                  <a:lnTo>
                    <a:pt x="829225" y="287061"/>
                  </a:lnTo>
                  <a:lnTo>
                    <a:pt x="832839" y="300278"/>
                  </a:lnTo>
                  <a:lnTo>
                    <a:pt x="803930" y="310072"/>
                  </a:lnTo>
                  <a:lnTo>
                    <a:pt x="840541" y="314446"/>
                  </a:lnTo>
                  <a:lnTo>
                    <a:pt x="815817" y="337837"/>
                  </a:lnTo>
                  <a:lnTo>
                    <a:pt x="757999" y="329945"/>
                  </a:lnTo>
                  <a:lnTo>
                    <a:pt x="765892" y="354572"/>
                  </a:lnTo>
                  <a:lnTo>
                    <a:pt x="738410" y="365126"/>
                  </a:lnTo>
                  <a:lnTo>
                    <a:pt x="732323" y="389848"/>
                  </a:lnTo>
                  <a:lnTo>
                    <a:pt x="753530" y="386235"/>
                  </a:lnTo>
                  <a:lnTo>
                    <a:pt x="792994" y="436820"/>
                  </a:lnTo>
                  <a:lnTo>
                    <a:pt x="897598" y="426171"/>
                  </a:lnTo>
                  <a:lnTo>
                    <a:pt x="852903" y="450893"/>
                  </a:lnTo>
                  <a:lnTo>
                    <a:pt x="852618" y="468674"/>
                  </a:lnTo>
                  <a:lnTo>
                    <a:pt x="1090640" y="487595"/>
                  </a:lnTo>
                  <a:lnTo>
                    <a:pt x="1185545" y="388897"/>
                  </a:lnTo>
                  <a:lnTo>
                    <a:pt x="1225389" y="423223"/>
                  </a:lnTo>
                  <a:lnTo>
                    <a:pt x="1287866" y="375205"/>
                  </a:lnTo>
                  <a:lnTo>
                    <a:pt x="1304413" y="380340"/>
                  </a:lnTo>
                  <a:lnTo>
                    <a:pt x="1299182" y="413715"/>
                  </a:lnTo>
                  <a:lnTo>
                    <a:pt x="1327331" y="432826"/>
                  </a:lnTo>
                  <a:lnTo>
                    <a:pt x="1327331" y="432826"/>
                  </a:lnTo>
                  <a:lnTo>
                    <a:pt x="1331515" y="432826"/>
                  </a:lnTo>
                  <a:lnTo>
                    <a:pt x="1331515" y="432826"/>
                  </a:lnTo>
                  <a:lnTo>
                    <a:pt x="1315349" y="473428"/>
                  </a:lnTo>
                  <a:lnTo>
                    <a:pt x="1380679" y="481130"/>
                  </a:lnTo>
                  <a:lnTo>
                    <a:pt x="1374688" y="512222"/>
                  </a:lnTo>
                  <a:lnTo>
                    <a:pt x="1395038" y="523538"/>
                  </a:lnTo>
                  <a:lnTo>
                    <a:pt x="1395038" y="523538"/>
                  </a:lnTo>
                  <a:lnTo>
                    <a:pt x="1242696" y="654945"/>
                  </a:lnTo>
                  <a:lnTo>
                    <a:pt x="872398" y="1168594"/>
                  </a:lnTo>
                  <a:lnTo>
                    <a:pt x="905586" y="1201113"/>
                  </a:lnTo>
                  <a:lnTo>
                    <a:pt x="933924" y="1318353"/>
                  </a:lnTo>
                  <a:lnTo>
                    <a:pt x="930120" y="1419523"/>
                  </a:lnTo>
                  <a:lnTo>
                    <a:pt x="915761" y="1434641"/>
                  </a:lnTo>
                  <a:lnTo>
                    <a:pt x="934304" y="1448143"/>
                  </a:lnTo>
                  <a:lnTo>
                    <a:pt x="911482" y="1483800"/>
                  </a:lnTo>
                  <a:lnTo>
                    <a:pt x="918138" y="1493119"/>
                  </a:lnTo>
                  <a:lnTo>
                    <a:pt x="939345" y="1477239"/>
                  </a:lnTo>
                  <a:lnTo>
                    <a:pt x="929835" y="1498348"/>
                  </a:lnTo>
                  <a:lnTo>
                    <a:pt x="958839" y="1499109"/>
                  </a:lnTo>
                  <a:lnTo>
                    <a:pt x="982232" y="1539710"/>
                  </a:lnTo>
                  <a:lnTo>
                    <a:pt x="1017037" y="1553307"/>
                  </a:lnTo>
                  <a:lnTo>
                    <a:pt x="1002868" y="1579646"/>
                  </a:lnTo>
                  <a:lnTo>
                    <a:pt x="1016942" y="1631847"/>
                  </a:lnTo>
                  <a:lnTo>
                    <a:pt x="992217" y="1636411"/>
                  </a:lnTo>
                  <a:lnTo>
                    <a:pt x="947523" y="1591532"/>
                  </a:lnTo>
                  <a:lnTo>
                    <a:pt x="896267" y="1603797"/>
                  </a:lnTo>
                  <a:lnTo>
                    <a:pt x="841587" y="1553307"/>
                  </a:lnTo>
                  <a:lnTo>
                    <a:pt x="790046" y="1562911"/>
                  </a:lnTo>
                  <a:lnTo>
                    <a:pt x="745447" y="1551025"/>
                  </a:lnTo>
                  <a:lnTo>
                    <a:pt x="713685" y="1511089"/>
                  </a:lnTo>
                  <a:lnTo>
                    <a:pt x="685252" y="1518887"/>
                  </a:lnTo>
                  <a:lnTo>
                    <a:pt x="631523" y="1503483"/>
                  </a:lnTo>
                  <a:lnTo>
                    <a:pt x="630287" y="1476574"/>
                  </a:lnTo>
                  <a:lnTo>
                    <a:pt x="610317" y="1484275"/>
                  </a:lnTo>
                  <a:lnTo>
                    <a:pt x="528536" y="1446717"/>
                  </a:lnTo>
                  <a:lnTo>
                    <a:pt x="518931" y="1391473"/>
                  </a:lnTo>
                  <a:lnTo>
                    <a:pt x="478041" y="1331379"/>
                  </a:lnTo>
                  <a:lnTo>
                    <a:pt x="443711" y="1329382"/>
                  </a:lnTo>
                  <a:lnTo>
                    <a:pt x="407480" y="1293060"/>
                  </a:lnTo>
                  <a:lnTo>
                    <a:pt x="381900" y="1304185"/>
                  </a:lnTo>
                  <a:lnTo>
                    <a:pt x="377621" y="1325579"/>
                  </a:lnTo>
                  <a:lnTo>
                    <a:pt x="338347" y="1273948"/>
                  </a:lnTo>
                  <a:lnTo>
                    <a:pt x="301925" y="1269764"/>
                  </a:lnTo>
                  <a:lnTo>
                    <a:pt x="286520" y="1242285"/>
                  </a:lnTo>
                  <a:lnTo>
                    <a:pt x="194278" y="1272807"/>
                  </a:lnTo>
                  <a:lnTo>
                    <a:pt x="149394" y="1255216"/>
                  </a:lnTo>
                  <a:lnTo>
                    <a:pt x="149394" y="1255216"/>
                  </a:lnTo>
                  <a:lnTo>
                    <a:pt x="145114" y="1208624"/>
                  </a:lnTo>
                  <a:lnTo>
                    <a:pt x="162517" y="1200352"/>
                  </a:lnTo>
                  <a:lnTo>
                    <a:pt x="127236" y="1155567"/>
                  </a:lnTo>
                  <a:lnTo>
                    <a:pt x="135319" y="1133032"/>
                  </a:lnTo>
                  <a:lnTo>
                    <a:pt x="107362" y="1115251"/>
                  </a:lnTo>
                  <a:lnTo>
                    <a:pt x="132086" y="1065426"/>
                  </a:lnTo>
                  <a:lnTo>
                    <a:pt x="125144" y="1018264"/>
                  </a:lnTo>
                  <a:lnTo>
                    <a:pt x="101466" y="967964"/>
                  </a:lnTo>
                  <a:lnTo>
                    <a:pt x="72842" y="963971"/>
                  </a:lnTo>
                  <a:lnTo>
                    <a:pt x="62287" y="945429"/>
                  </a:lnTo>
                  <a:lnTo>
                    <a:pt x="10460" y="944098"/>
                  </a:lnTo>
                  <a:lnTo>
                    <a:pt x="17687" y="909772"/>
                  </a:lnTo>
                  <a:lnTo>
                    <a:pt x="0" y="887523"/>
                  </a:lnTo>
                  <a:lnTo>
                    <a:pt x="53443" y="876303"/>
                  </a:lnTo>
                  <a:lnTo>
                    <a:pt x="55060" y="846446"/>
                  </a:lnTo>
                  <a:lnTo>
                    <a:pt x="84159" y="848062"/>
                  </a:lnTo>
                  <a:lnTo>
                    <a:pt x="91766" y="833229"/>
                  </a:lnTo>
                  <a:lnTo>
                    <a:pt x="82352" y="814022"/>
                  </a:lnTo>
                  <a:lnTo>
                    <a:pt x="27577" y="809933"/>
                  </a:lnTo>
                  <a:lnTo>
                    <a:pt x="9034" y="758683"/>
                  </a:lnTo>
                  <a:lnTo>
                    <a:pt x="33663" y="718937"/>
                  </a:lnTo>
                  <a:lnTo>
                    <a:pt x="9795" y="693835"/>
                  </a:lnTo>
                  <a:lnTo>
                    <a:pt x="31762" y="677480"/>
                  </a:lnTo>
                  <a:lnTo>
                    <a:pt x="20065" y="662932"/>
                  </a:lnTo>
                  <a:lnTo>
                    <a:pt x="39084" y="658463"/>
                  </a:lnTo>
                  <a:lnTo>
                    <a:pt x="33473" y="632410"/>
                  </a:lnTo>
                  <a:lnTo>
                    <a:pt x="9224" y="626039"/>
                  </a:lnTo>
                  <a:lnTo>
                    <a:pt x="26056" y="622141"/>
                  </a:lnTo>
                  <a:lnTo>
                    <a:pt x="7417" y="616911"/>
                  </a:lnTo>
                  <a:lnTo>
                    <a:pt x="21491" y="554821"/>
                  </a:lnTo>
                  <a:lnTo>
                    <a:pt x="3613" y="513173"/>
                  </a:lnTo>
                  <a:lnTo>
                    <a:pt x="45931" y="463634"/>
                  </a:lnTo>
                  <a:lnTo>
                    <a:pt x="40225" y="426931"/>
                  </a:lnTo>
                  <a:lnTo>
                    <a:pt x="40225" y="426931"/>
                  </a:lnTo>
                  <a:lnTo>
                    <a:pt x="42602" y="426646"/>
                  </a:lnTo>
                  <a:lnTo>
                    <a:pt x="42602" y="426646"/>
                  </a:lnTo>
                  <a:lnTo>
                    <a:pt x="47357" y="423223"/>
                  </a:lnTo>
                  <a:lnTo>
                    <a:pt x="47357" y="423223"/>
                  </a:lnTo>
                  <a:lnTo>
                    <a:pt x="100990" y="365506"/>
                  </a:lnTo>
                  <a:lnTo>
                    <a:pt x="178302" y="334129"/>
                  </a:lnTo>
                  <a:lnTo>
                    <a:pt x="179824" y="302560"/>
                  </a:lnTo>
                  <a:lnTo>
                    <a:pt x="266930" y="279074"/>
                  </a:lnTo>
                  <a:lnTo>
                    <a:pt x="309818" y="196731"/>
                  </a:lnTo>
                  <a:lnTo>
                    <a:pt x="358221" y="156890"/>
                  </a:lnTo>
                  <a:lnTo>
                    <a:pt x="376384" y="166779"/>
                  </a:lnTo>
                  <a:close/>
                </a:path>
              </a:pathLst>
            </a:custGeom>
            <a:grpFill/>
            <a:ln w="28575" cap="flat">
              <a:solidFill>
                <a:schemeClr val="bg1"/>
              </a:solid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AF4A653-1EDC-4CAB-E1A5-26068BF12DB4}"/>
                </a:ext>
              </a:extLst>
            </p:cNvPr>
            <p:cNvSpPr/>
            <p:nvPr/>
          </p:nvSpPr>
          <p:spPr>
            <a:xfrm>
              <a:off x="5478999" y="1138576"/>
              <a:ext cx="1363752" cy="2060586"/>
            </a:xfrm>
            <a:custGeom>
              <a:avLst/>
              <a:gdLst>
                <a:gd name="connsiteX0" fmla="*/ 736984 w 1363751"/>
                <a:gd name="connsiteY0" fmla="*/ 0 h 2060586"/>
                <a:gd name="connsiteX1" fmla="*/ 820667 w 1363751"/>
                <a:gd name="connsiteY1" fmla="*/ 25673 h 2060586"/>
                <a:gd name="connsiteX2" fmla="*/ 811062 w 1363751"/>
                <a:gd name="connsiteY2" fmla="*/ 46116 h 2060586"/>
                <a:gd name="connsiteX3" fmla="*/ 849670 w 1363751"/>
                <a:gd name="connsiteY3" fmla="*/ 64087 h 2060586"/>
                <a:gd name="connsiteX4" fmla="*/ 839020 w 1363751"/>
                <a:gd name="connsiteY4" fmla="*/ 91567 h 2060586"/>
                <a:gd name="connsiteX5" fmla="*/ 867358 w 1363751"/>
                <a:gd name="connsiteY5" fmla="*/ 108777 h 2060586"/>
                <a:gd name="connsiteX6" fmla="*/ 898454 w 1363751"/>
                <a:gd name="connsiteY6" fmla="*/ 92803 h 2060586"/>
                <a:gd name="connsiteX7" fmla="*/ 950756 w 1363751"/>
                <a:gd name="connsiteY7" fmla="*/ 147287 h 2060586"/>
                <a:gd name="connsiteX8" fmla="*/ 1010570 w 1363751"/>
                <a:gd name="connsiteY8" fmla="*/ 156700 h 2060586"/>
                <a:gd name="connsiteX9" fmla="*/ 1097202 w 1363751"/>
                <a:gd name="connsiteY9" fmla="*/ 254828 h 2060586"/>
                <a:gd name="connsiteX10" fmla="*/ 1121356 w 1363751"/>
                <a:gd name="connsiteY10" fmla="*/ 340689 h 2060586"/>
                <a:gd name="connsiteX11" fmla="*/ 1119454 w 1363751"/>
                <a:gd name="connsiteY11" fmla="*/ 374635 h 2060586"/>
                <a:gd name="connsiteX12" fmla="*/ 1094539 w 1363751"/>
                <a:gd name="connsiteY12" fmla="*/ 406013 h 2060586"/>
                <a:gd name="connsiteX13" fmla="*/ 1114224 w 1363751"/>
                <a:gd name="connsiteY13" fmla="*/ 446234 h 2060586"/>
                <a:gd name="connsiteX14" fmla="*/ 1118979 w 1363751"/>
                <a:gd name="connsiteY14" fmla="*/ 540559 h 2060586"/>
                <a:gd name="connsiteX15" fmla="*/ 1135239 w 1363751"/>
                <a:gd name="connsiteY15" fmla="*/ 551113 h 2060586"/>
                <a:gd name="connsiteX16" fmla="*/ 1133338 w 1363751"/>
                <a:gd name="connsiteY16" fmla="*/ 631460 h 2060586"/>
                <a:gd name="connsiteX17" fmla="*/ 1152642 w 1363751"/>
                <a:gd name="connsiteY17" fmla="*/ 657323 h 2060586"/>
                <a:gd name="connsiteX18" fmla="*/ 1197812 w 1363751"/>
                <a:gd name="connsiteY18" fmla="*/ 874307 h 2060586"/>
                <a:gd name="connsiteX19" fmla="*/ 1279023 w 1363751"/>
                <a:gd name="connsiteY19" fmla="*/ 1115537 h 2060586"/>
                <a:gd name="connsiteX20" fmla="*/ 1347206 w 1363751"/>
                <a:gd name="connsiteY20" fmla="*/ 1226692 h 2060586"/>
                <a:gd name="connsiteX21" fmla="*/ 1320769 w 1363751"/>
                <a:gd name="connsiteY21" fmla="*/ 1300287 h 2060586"/>
                <a:gd name="connsiteX22" fmla="*/ 1363752 w 1363751"/>
                <a:gd name="connsiteY22" fmla="*/ 1417527 h 2060586"/>
                <a:gd name="connsiteX23" fmla="*/ 1346445 w 1363751"/>
                <a:gd name="connsiteY23" fmla="*/ 1437685 h 2060586"/>
                <a:gd name="connsiteX24" fmla="*/ 1359188 w 1363751"/>
                <a:gd name="connsiteY24" fmla="*/ 1653148 h 2060586"/>
                <a:gd name="connsiteX25" fmla="*/ 1241080 w 1363751"/>
                <a:gd name="connsiteY25" fmla="*/ 1753937 h 2060586"/>
                <a:gd name="connsiteX26" fmla="*/ 1185164 w 1363751"/>
                <a:gd name="connsiteY26" fmla="*/ 1754223 h 2060586"/>
                <a:gd name="connsiteX27" fmla="*/ 1089024 w 1363751"/>
                <a:gd name="connsiteY27" fmla="*/ 1804903 h 2060586"/>
                <a:gd name="connsiteX28" fmla="*/ 1022648 w 1363751"/>
                <a:gd name="connsiteY28" fmla="*/ 1883538 h 2060586"/>
                <a:gd name="connsiteX29" fmla="*/ 919280 w 1363751"/>
                <a:gd name="connsiteY29" fmla="*/ 2060586 h 2060586"/>
                <a:gd name="connsiteX30" fmla="*/ 919280 w 1363751"/>
                <a:gd name="connsiteY30" fmla="*/ 2060586 h 2060586"/>
                <a:gd name="connsiteX31" fmla="*/ 892083 w 1363751"/>
                <a:gd name="connsiteY31" fmla="*/ 2058970 h 2060586"/>
                <a:gd name="connsiteX32" fmla="*/ 892083 w 1363751"/>
                <a:gd name="connsiteY32" fmla="*/ 2058970 h 2060586"/>
                <a:gd name="connsiteX33" fmla="*/ 880006 w 1363751"/>
                <a:gd name="connsiteY33" fmla="*/ 2043281 h 2060586"/>
                <a:gd name="connsiteX34" fmla="*/ 846342 w 1363751"/>
                <a:gd name="connsiteY34" fmla="*/ 2058780 h 2060586"/>
                <a:gd name="connsiteX35" fmla="*/ 841397 w 1363751"/>
                <a:gd name="connsiteY35" fmla="*/ 2020841 h 2060586"/>
                <a:gd name="connsiteX36" fmla="*/ 812203 w 1363751"/>
                <a:gd name="connsiteY36" fmla="*/ 2014470 h 2060586"/>
                <a:gd name="connsiteX37" fmla="*/ 785767 w 1363751"/>
                <a:gd name="connsiteY37" fmla="*/ 1978528 h 2060586"/>
                <a:gd name="connsiteX38" fmla="*/ 726808 w 1363751"/>
                <a:gd name="connsiteY38" fmla="*/ 1989748 h 2060586"/>
                <a:gd name="connsiteX39" fmla="*/ 670227 w 1363751"/>
                <a:gd name="connsiteY39" fmla="*/ 1965597 h 2060586"/>
                <a:gd name="connsiteX40" fmla="*/ 656914 w 1363751"/>
                <a:gd name="connsiteY40" fmla="*/ 1983472 h 2060586"/>
                <a:gd name="connsiteX41" fmla="*/ 643695 w 1363751"/>
                <a:gd name="connsiteY41" fmla="*/ 1957800 h 2060586"/>
                <a:gd name="connsiteX42" fmla="*/ 570282 w 1363751"/>
                <a:gd name="connsiteY42" fmla="*/ 1957039 h 2060586"/>
                <a:gd name="connsiteX43" fmla="*/ 548601 w 1363751"/>
                <a:gd name="connsiteY43" fmla="*/ 1928418 h 2060586"/>
                <a:gd name="connsiteX44" fmla="*/ 555068 w 1363751"/>
                <a:gd name="connsiteY44" fmla="*/ 1889719 h 2060586"/>
                <a:gd name="connsiteX45" fmla="*/ 530913 w 1363751"/>
                <a:gd name="connsiteY45" fmla="*/ 1872413 h 2060586"/>
                <a:gd name="connsiteX46" fmla="*/ 539852 w 1363751"/>
                <a:gd name="connsiteY46" fmla="*/ 1834665 h 2060586"/>
                <a:gd name="connsiteX47" fmla="*/ 499722 w 1363751"/>
                <a:gd name="connsiteY47" fmla="*/ 1774000 h 2060586"/>
                <a:gd name="connsiteX48" fmla="*/ 462350 w 1363751"/>
                <a:gd name="connsiteY48" fmla="*/ 1747947 h 2060586"/>
                <a:gd name="connsiteX49" fmla="*/ 503146 w 1363751"/>
                <a:gd name="connsiteY49" fmla="*/ 1705254 h 2060586"/>
                <a:gd name="connsiteX50" fmla="*/ 497820 w 1363751"/>
                <a:gd name="connsiteY50" fmla="*/ 1576794 h 2060586"/>
                <a:gd name="connsiteX51" fmla="*/ 456930 w 1363751"/>
                <a:gd name="connsiteY51" fmla="*/ 1569092 h 2060586"/>
                <a:gd name="connsiteX52" fmla="*/ 458166 w 1363751"/>
                <a:gd name="connsiteY52" fmla="*/ 1584496 h 2060586"/>
                <a:gd name="connsiteX53" fmla="*/ 426975 w 1363751"/>
                <a:gd name="connsiteY53" fmla="*/ 1605035 h 2060586"/>
                <a:gd name="connsiteX54" fmla="*/ 419177 w 1363751"/>
                <a:gd name="connsiteY54" fmla="*/ 1584306 h 2060586"/>
                <a:gd name="connsiteX55" fmla="*/ 398161 w 1363751"/>
                <a:gd name="connsiteY55" fmla="*/ 1586303 h 2060586"/>
                <a:gd name="connsiteX56" fmla="*/ 377050 w 1363751"/>
                <a:gd name="connsiteY56" fmla="*/ 1530203 h 2060586"/>
                <a:gd name="connsiteX57" fmla="*/ 404152 w 1363751"/>
                <a:gd name="connsiteY57" fmla="*/ 1529632 h 2060586"/>
                <a:gd name="connsiteX58" fmla="*/ 412330 w 1363751"/>
                <a:gd name="connsiteY58" fmla="*/ 1512137 h 2060586"/>
                <a:gd name="connsiteX59" fmla="*/ 394262 w 1363751"/>
                <a:gd name="connsiteY59" fmla="*/ 1516035 h 2060586"/>
                <a:gd name="connsiteX60" fmla="*/ 389507 w 1363751"/>
                <a:gd name="connsiteY60" fmla="*/ 1481709 h 2060586"/>
                <a:gd name="connsiteX61" fmla="*/ 360694 w 1363751"/>
                <a:gd name="connsiteY61" fmla="*/ 1480473 h 2060586"/>
                <a:gd name="connsiteX62" fmla="*/ 358222 w 1363751"/>
                <a:gd name="connsiteY62" fmla="*/ 1507668 h 2060586"/>
                <a:gd name="connsiteX63" fmla="*/ 256375 w 1363751"/>
                <a:gd name="connsiteY63" fmla="*/ 1515179 h 2060586"/>
                <a:gd name="connsiteX64" fmla="*/ 230034 w 1363751"/>
                <a:gd name="connsiteY64" fmla="*/ 1454610 h 2060586"/>
                <a:gd name="connsiteX65" fmla="*/ 250194 w 1363751"/>
                <a:gd name="connsiteY65" fmla="*/ 1434262 h 2060586"/>
                <a:gd name="connsiteX66" fmla="*/ 228417 w 1363751"/>
                <a:gd name="connsiteY66" fmla="*/ 1412583 h 2060586"/>
                <a:gd name="connsiteX67" fmla="*/ 228417 w 1363751"/>
                <a:gd name="connsiteY67" fmla="*/ 1412583 h 2060586"/>
                <a:gd name="connsiteX68" fmla="*/ 233362 w 1363751"/>
                <a:gd name="connsiteY68" fmla="*/ 1412583 h 2060586"/>
                <a:gd name="connsiteX69" fmla="*/ 233362 w 1363751"/>
                <a:gd name="connsiteY69" fmla="*/ 1412583 h 2060586"/>
                <a:gd name="connsiteX70" fmla="*/ 164514 w 1363751"/>
                <a:gd name="connsiteY70" fmla="*/ 1367607 h 2060586"/>
                <a:gd name="connsiteX71" fmla="*/ 174784 w 1363751"/>
                <a:gd name="connsiteY71" fmla="*/ 1333187 h 2060586"/>
                <a:gd name="connsiteX72" fmla="*/ 199223 w 1363751"/>
                <a:gd name="connsiteY72" fmla="*/ 1339938 h 2060586"/>
                <a:gd name="connsiteX73" fmla="*/ 188953 w 1363751"/>
                <a:gd name="connsiteY73" fmla="*/ 1323678 h 2060586"/>
                <a:gd name="connsiteX74" fmla="*/ 188953 w 1363751"/>
                <a:gd name="connsiteY74" fmla="*/ 1323678 h 2060586"/>
                <a:gd name="connsiteX75" fmla="*/ 199318 w 1363751"/>
                <a:gd name="connsiteY75" fmla="*/ 1308560 h 2060586"/>
                <a:gd name="connsiteX76" fmla="*/ 199318 w 1363751"/>
                <a:gd name="connsiteY76" fmla="*/ 1308560 h 2060586"/>
                <a:gd name="connsiteX77" fmla="*/ 157096 w 1363751"/>
                <a:gd name="connsiteY77" fmla="*/ 1318734 h 2060586"/>
                <a:gd name="connsiteX78" fmla="*/ 122577 w 1363751"/>
                <a:gd name="connsiteY78" fmla="*/ 1266722 h 2060586"/>
                <a:gd name="connsiteX79" fmla="*/ 79689 w 1363751"/>
                <a:gd name="connsiteY79" fmla="*/ 1271952 h 2060586"/>
                <a:gd name="connsiteX80" fmla="*/ 57723 w 1363751"/>
                <a:gd name="connsiteY80" fmla="*/ 1245518 h 2060586"/>
                <a:gd name="connsiteX81" fmla="*/ 63333 w 1363751"/>
                <a:gd name="connsiteY81" fmla="*/ 1218990 h 2060586"/>
                <a:gd name="connsiteX82" fmla="*/ 42317 w 1363751"/>
                <a:gd name="connsiteY82" fmla="*/ 1176867 h 2060586"/>
                <a:gd name="connsiteX83" fmla="*/ 53063 w 1363751"/>
                <a:gd name="connsiteY83" fmla="*/ 1170211 h 2060586"/>
                <a:gd name="connsiteX84" fmla="*/ 16261 w 1363751"/>
                <a:gd name="connsiteY84" fmla="*/ 1120957 h 2060586"/>
                <a:gd name="connsiteX85" fmla="*/ 35851 w 1363751"/>
                <a:gd name="connsiteY85" fmla="*/ 1124475 h 2060586"/>
                <a:gd name="connsiteX86" fmla="*/ 26722 w 1363751"/>
                <a:gd name="connsiteY86" fmla="*/ 1102035 h 2060586"/>
                <a:gd name="connsiteX87" fmla="*/ 41651 w 1363751"/>
                <a:gd name="connsiteY87" fmla="*/ 1071703 h 2060586"/>
                <a:gd name="connsiteX88" fmla="*/ 41651 w 1363751"/>
                <a:gd name="connsiteY88" fmla="*/ 1071703 h 2060586"/>
                <a:gd name="connsiteX89" fmla="*/ 41271 w 1363751"/>
                <a:gd name="connsiteY89" fmla="*/ 1075602 h 2060586"/>
                <a:gd name="connsiteX90" fmla="*/ 41271 w 1363751"/>
                <a:gd name="connsiteY90" fmla="*/ 1075602 h 2060586"/>
                <a:gd name="connsiteX91" fmla="*/ 80830 w 1363751"/>
                <a:gd name="connsiteY91" fmla="*/ 1076267 h 2060586"/>
                <a:gd name="connsiteX92" fmla="*/ 55060 w 1363751"/>
                <a:gd name="connsiteY92" fmla="*/ 1053447 h 2060586"/>
                <a:gd name="connsiteX93" fmla="*/ 32427 w 1363751"/>
                <a:gd name="connsiteY93" fmla="*/ 1057060 h 2060586"/>
                <a:gd name="connsiteX94" fmla="*/ 50400 w 1363751"/>
                <a:gd name="connsiteY94" fmla="*/ 1022449 h 2060586"/>
                <a:gd name="connsiteX95" fmla="*/ 16927 w 1363751"/>
                <a:gd name="connsiteY95" fmla="*/ 982323 h 2060586"/>
                <a:gd name="connsiteX96" fmla="*/ 24725 w 1363751"/>
                <a:gd name="connsiteY96" fmla="*/ 964733 h 2060586"/>
                <a:gd name="connsiteX97" fmla="*/ 0 w 1363751"/>
                <a:gd name="connsiteY97" fmla="*/ 926794 h 2060586"/>
                <a:gd name="connsiteX98" fmla="*/ 0 w 1363751"/>
                <a:gd name="connsiteY98" fmla="*/ 926794 h 2060586"/>
                <a:gd name="connsiteX99" fmla="*/ 4374 w 1363751"/>
                <a:gd name="connsiteY99" fmla="*/ 926794 h 2060586"/>
                <a:gd name="connsiteX100" fmla="*/ 4374 w 1363751"/>
                <a:gd name="connsiteY100" fmla="*/ 926794 h 2060586"/>
                <a:gd name="connsiteX101" fmla="*/ 1141 w 1363751"/>
                <a:gd name="connsiteY101" fmla="*/ 912531 h 2060586"/>
                <a:gd name="connsiteX102" fmla="*/ 1141 w 1363751"/>
                <a:gd name="connsiteY102" fmla="*/ 912531 h 2060586"/>
                <a:gd name="connsiteX103" fmla="*/ 7988 w 1363751"/>
                <a:gd name="connsiteY103" fmla="*/ 912911 h 2060586"/>
                <a:gd name="connsiteX104" fmla="*/ 7988 w 1363751"/>
                <a:gd name="connsiteY104" fmla="*/ 912911 h 2060586"/>
                <a:gd name="connsiteX105" fmla="*/ 53348 w 1363751"/>
                <a:gd name="connsiteY105" fmla="*/ 900645 h 2060586"/>
                <a:gd name="connsiteX106" fmla="*/ 154339 w 1363751"/>
                <a:gd name="connsiteY106" fmla="*/ 934496 h 2060586"/>
                <a:gd name="connsiteX107" fmla="*/ 190855 w 1363751"/>
                <a:gd name="connsiteY107" fmla="*/ 885147 h 2060586"/>
                <a:gd name="connsiteX108" fmla="*/ 229178 w 1363751"/>
                <a:gd name="connsiteY108" fmla="*/ 872500 h 2060586"/>
                <a:gd name="connsiteX109" fmla="*/ 251240 w 1363751"/>
                <a:gd name="connsiteY109" fmla="*/ 895416 h 2060586"/>
                <a:gd name="connsiteX110" fmla="*/ 442380 w 1363751"/>
                <a:gd name="connsiteY110" fmla="*/ 741188 h 2060586"/>
                <a:gd name="connsiteX111" fmla="*/ 479657 w 1363751"/>
                <a:gd name="connsiteY111" fmla="*/ 716181 h 2060586"/>
                <a:gd name="connsiteX112" fmla="*/ 507615 w 1363751"/>
                <a:gd name="connsiteY112" fmla="*/ 733391 h 2060586"/>
                <a:gd name="connsiteX113" fmla="*/ 502290 w 1363751"/>
                <a:gd name="connsiteY113" fmla="*/ 702013 h 2060586"/>
                <a:gd name="connsiteX114" fmla="*/ 533101 w 1363751"/>
                <a:gd name="connsiteY114" fmla="*/ 700397 h 2060586"/>
                <a:gd name="connsiteX115" fmla="*/ 573991 w 1363751"/>
                <a:gd name="connsiteY115" fmla="*/ 664740 h 2060586"/>
                <a:gd name="connsiteX116" fmla="*/ 586924 w 1363751"/>
                <a:gd name="connsiteY116" fmla="*/ 681189 h 2060586"/>
                <a:gd name="connsiteX117" fmla="*/ 599286 w 1363751"/>
                <a:gd name="connsiteY117" fmla="*/ 644201 h 2060586"/>
                <a:gd name="connsiteX118" fmla="*/ 609366 w 1363751"/>
                <a:gd name="connsiteY118" fmla="*/ 650857 h 2060586"/>
                <a:gd name="connsiteX119" fmla="*/ 609366 w 1363751"/>
                <a:gd name="connsiteY119" fmla="*/ 650857 h 2060586"/>
                <a:gd name="connsiteX120" fmla="*/ 616689 w 1363751"/>
                <a:gd name="connsiteY120" fmla="*/ 647054 h 2060586"/>
                <a:gd name="connsiteX121" fmla="*/ 616689 w 1363751"/>
                <a:gd name="connsiteY121" fmla="*/ 647054 h 2060586"/>
                <a:gd name="connsiteX122" fmla="*/ 651779 w 1363751"/>
                <a:gd name="connsiteY122" fmla="*/ 619669 h 2060586"/>
                <a:gd name="connsiteX123" fmla="*/ 660432 w 1363751"/>
                <a:gd name="connsiteY123" fmla="*/ 567278 h 2060586"/>
                <a:gd name="connsiteX124" fmla="*/ 697234 w 1363751"/>
                <a:gd name="connsiteY124" fmla="*/ 524299 h 2060586"/>
                <a:gd name="connsiteX125" fmla="*/ 690292 w 1363751"/>
                <a:gd name="connsiteY125" fmla="*/ 475995 h 2060586"/>
                <a:gd name="connsiteX126" fmla="*/ 624296 w 1363751"/>
                <a:gd name="connsiteY126" fmla="*/ 365887 h 2060586"/>
                <a:gd name="connsiteX127" fmla="*/ 591964 w 1363751"/>
                <a:gd name="connsiteY127" fmla="*/ 345539 h 2060586"/>
                <a:gd name="connsiteX128" fmla="*/ 605943 w 1363751"/>
                <a:gd name="connsiteY128" fmla="*/ 303701 h 2060586"/>
                <a:gd name="connsiteX129" fmla="*/ 581219 w 1363751"/>
                <a:gd name="connsiteY129" fmla="*/ 256349 h 2060586"/>
                <a:gd name="connsiteX130" fmla="*/ 555068 w 1363751"/>
                <a:gd name="connsiteY130" fmla="*/ 261008 h 2060586"/>
                <a:gd name="connsiteX131" fmla="*/ 510753 w 1363751"/>
                <a:gd name="connsiteY131" fmla="*/ 204718 h 2060586"/>
                <a:gd name="connsiteX132" fmla="*/ 535858 w 1363751"/>
                <a:gd name="connsiteY132" fmla="*/ 163166 h 2060586"/>
                <a:gd name="connsiteX133" fmla="*/ 597479 w 1363751"/>
                <a:gd name="connsiteY133" fmla="*/ 143959 h 2060586"/>
                <a:gd name="connsiteX134" fmla="*/ 606609 w 1363751"/>
                <a:gd name="connsiteY134" fmla="*/ 125132 h 2060586"/>
                <a:gd name="connsiteX135" fmla="*/ 641413 w 1363751"/>
                <a:gd name="connsiteY135" fmla="*/ 132643 h 2060586"/>
                <a:gd name="connsiteX136" fmla="*/ 685252 w 1363751"/>
                <a:gd name="connsiteY136" fmla="*/ 115909 h 2060586"/>
                <a:gd name="connsiteX137" fmla="*/ 703225 w 1363751"/>
                <a:gd name="connsiteY137" fmla="*/ 66084 h 2060586"/>
                <a:gd name="connsiteX138" fmla="*/ 692384 w 1363751"/>
                <a:gd name="connsiteY138" fmla="*/ 44500 h 2060586"/>
                <a:gd name="connsiteX139" fmla="*/ 692384 w 1363751"/>
                <a:gd name="connsiteY139" fmla="*/ 44500 h 2060586"/>
                <a:gd name="connsiteX140" fmla="*/ 719581 w 1363751"/>
                <a:gd name="connsiteY140" fmla="*/ 2472 h 20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363751" h="2060586">
                  <a:moveTo>
                    <a:pt x="736984" y="0"/>
                  </a:moveTo>
                  <a:lnTo>
                    <a:pt x="820667" y="25673"/>
                  </a:lnTo>
                  <a:lnTo>
                    <a:pt x="811062" y="46116"/>
                  </a:lnTo>
                  <a:lnTo>
                    <a:pt x="849670" y="64087"/>
                  </a:lnTo>
                  <a:lnTo>
                    <a:pt x="839020" y="91567"/>
                  </a:lnTo>
                  <a:lnTo>
                    <a:pt x="867358" y="108777"/>
                  </a:lnTo>
                  <a:lnTo>
                    <a:pt x="898454" y="92803"/>
                  </a:lnTo>
                  <a:lnTo>
                    <a:pt x="950756" y="147287"/>
                  </a:lnTo>
                  <a:lnTo>
                    <a:pt x="1010570" y="156700"/>
                  </a:lnTo>
                  <a:lnTo>
                    <a:pt x="1097202" y="254828"/>
                  </a:lnTo>
                  <a:lnTo>
                    <a:pt x="1121356" y="340689"/>
                  </a:lnTo>
                  <a:lnTo>
                    <a:pt x="1119454" y="374635"/>
                  </a:lnTo>
                  <a:lnTo>
                    <a:pt x="1094539" y="406013"/>
                  </a:lnTo>
                  <a:lnTo>
                    <a:pt x="1114224" y="446234"/>
                  </a:lnTo>
                  <a:lnTo>
                    <a:pt x="1118979" y="540559"/>
                  </a:lnTo>
                  <a:lnTo>
                    <a:pt x="1135239" y="551113"/>
                  </a:lnTo>
                  <a:lnTo>
                    <a:pt x="1133338" y="631460"/>
                  </a:lnTo>
                  <a:lnTo>
                    <a:pt x="1152642" y="657323"/>
                  </a:lnTo>
                  <a:lnTo>
                    <a:pt x="1197812" y="874307"/>
                  </a:lnTo>
                  <a:lnTo>
                    <a:pt x="1279023" y="1115537"/>
                  </a:lnTo>
                  <a:lnTo>
                    <a:pt x="1347206" y="1226692"/>
                  </a:lnTo>
                  <a:lnTo>
                    <a:pt x="1320769" y="1300287"/>
                  </a:lnTo>
                  <a:lnTo>
                    <a:pt x="1363752" y="1417527"/>
                  </a:lnTo>
                  <a:lnTo>
                    <a:pt x="1346445" y="1437685"/>
                  </a:lnTo>
                  <a:lnTo>
                    <a:pt x="1359188" y="1653148"/>
                  </a:lnTo>
                  <a:lnTo>
                    <a:pt x="1241080" y="1753937"/>
                  </a:lnTo>
                  <a:lnTo>
                    <a:pt x="1185164" y="1754223"/>
                  </a:lnTo>
                  <a:lnTo>
                    <a:pt x="1089024" y="1804903"/>
                  </a:lnTo>
                  <a:lnTo>
                    <a:pt x="1022648" y="1883538"/>
                  </a:lnTo>
                  <a:lnTo>
                    <a:pt x="919280" y="2060586"/>
                  </a:lnTo>
                  <a:lnTo>
                    <a:pt x="919280" y="2060586"/>
                  </a:lnTo>
                  <a:lnTo>
                    <a:pt x="892083" y="2058970"/>
                  </a:lnTo>
                  <a:lnTo>
                    <a:pt x="892083" y="2058970"/>
                  </a:lnTo>
                  <a:lnTo>
                    <a:pt x="880006" y="2043281"/>
                  </a:lnTo>
                  <a:lnTo>
                    <a:pt x="846342" y="2058780"/>
                  </a:lnTo>
                  <a:lnTo>
                    <a:pt x="841397" y="2020841"/>
                  </a:lnTo>
                  <a:lnTo>
                    <a:pt x="812203" y="2014470"/>
                  </a:lnTo>
                  <a:lnTo>
                    <a:pt x="785767" y="1978528"/>
                  </a:lnTo>
                  <a:lnTo>
                    <a:pt x="726808" y="1989748"/>
                  </a:lnTo>
                  <a:lnTo>
                    <a:pt x="670227" y="1965597"/>
                  </a:lnTo>
                  <a:lnTo>
                    <a:pt x="656914" y="1983472"/>
                  </a:lnTo>
                  <a:lnTo>
                    <a:pt x="643695" y="1957800"/>
                  </a:lnTo>
                  <a:lnTo>
                    <a:pt x="570282" y="1957039"/>
                  </a:lnTo>
                  <a:lnTo>
                    <a:pt x="548601" y="1928418"/>
                  </a:lnTo>
                  <a:lnTo>
                    <a:pt x="555068" y="1889719"/>
                  </a:lnTo>
                  <a:lnTo>
                    <a:pt x="530913" y="1872413"/>
                  </a:lnTo>
                  <a:lnTo>
                    <a:pt x="539852" y="1834665"/>
                  </a:lnTo>
                  <a:lnTo>
                    <a:pt x="499722" y="1774000"/>
                  </a:lnTo>
                  <a:lnTo>
                    <a:pt x="462350" y="1747947"/>
                  </a:lnTo>
                  <a:lnTo>
                    <a:pt x="503146" y="1705254"/>
                  </a:lnTo>
                  <a:lnTo>
                    <a:pt x="497820" y="1576794"/>
                  </a:lnTo>
                  <a:lnTo>
                    <a:pt x="456930" y="1569092"/>
                  </a:lnTo>
                  <a:lnTo>
                    <a:pt x="458166" y="1584496"/>
                  </a:lnTo>
                  <a:lnTo>
                    <a:pt x="426975" y="1605035"/>
                  </a:lnTo>
                  <a:lnTo>
                    <a:pt x="419177" y="1584306"/>
                  </a:lnTo>
                  <a:lnTo>
                    <a:pt x="398161" y="1586303"/>
                  </a:lnTo>
                  <a:lnTo>
                    <a:pt x="377050" y="1530203"/>
                  </a:lnTo>
                  <a:lnTo>
                    <a:pt x="404152" y="1529632"/>
                  </a:lnTo>
                  <a:lnTo>
                    <a:pt x="412330" y="1512137"/>
                  </a:lnTo>
                  <a:lnTo>
                    <a:pt x="394262" y="1516035"/>
                  </a:lnTo>
                  <a:lnTo>
                    <a:pt x="389507" y="1481709"/>
                  </a:lnTo>
                  <a:lnTo>
                    <a:pt x="360694" y="1480473"/>
                  </a:lnTo>
                  <a:lnTo>
                    <a:pt x="358222" y="1507668"/>
                  </a:lnTo>
                  <a:lnTo>
                    <a:pt x="256375" y="1515179"/>
                  </a:lnTo>
                  <a:lnTo>
                    <a:pt x="230034" y="1454610"/>
                  </a:lnTo>
                  <a:lnTo>
                    <a:pt x="250194" y="1434262"/>
                  </a:lnTo>
                  <a:lnTo>
                    <a:pt x="228417" y="1412583"/>
                  </a:lnTo>
                  <a:lnTo>
                    <a:pt x="228417" y="1412583"/>
                  </a:lnTo>
                  <a:lnTo>
                    <a:pt x="233362" y="1412583"/>
                  </a:lnTo>
                  <a:lnTo>
                    <a:pt x="233362" y="1412583"/>
                  </a:lnTo>
                  <a:lnTo>
                    <a:pt x="164514" y="1367607"/>
                  </a:lnTo>
                  <a:lnTo>
                    <a:pt x="174784" y="1333187"/>
                  </a:lnTo>
                  <a:lnTo>
                    <a:pt x="199223" y="1339938"/>
                  </a:lnTo>
                  <a:lnTo>
                    <a:pt x="188953" y="1323678"/>
                  </a:lnTo>
                  <a:lnTo>
                    <a:pt x="188953" y="1323678"/>
                  </a:lnTo>
                  <a:lnTo>
                    <a:pt x="199318" y="1308560"/>
                  </a:lnTo>
                  <a:lnTo>
                    <a:pt x="199318" y="1308560"/>
                  </a:lnTo>
                  <a:lnTo>
                    <a:pt x="157096" y="1318734"/>
                  </a:lnTo>
                  <a:lnTo>
                    <a:pt x="122577" y="1266722"/>
                  </a:lnTo>
                  <a:lnTo>
                    <a:pt x="79689" y="1271952"/>
                  </a:lnTo>
                  <a:lnTo>
                    <a:pt x="57723" y="1245518"/>
                  </a:lnTo>
                  <a:lnTo>
                    <a:pt x="63333" y="1218990"/>
                  </a:lnTo>
                  <a:lnTo>
                    <a:pt x="42317" y="1176867"/>
                  </a:lnTo>
                  <a:lnTo>
                    <a:pt x="53063" y="1170211"/>
                  </a:lnTo>
                  <a:lnTo>
                    <a:pt x="16261" y="1120957"/>
                  </a:lnTo>
                  <a:lnTo>
                    <a:pt x="35851" y="1124475"/>
                  </a:lnTo>
                  <a:lnTo>
                    <a:pt x="26722" y="1102035"/>
                  </a:lnTo>
                  <a:lnTo>
                    <a:pt x="41651" y="1071703"/>
                  </a:lnTo>
                  <a:lnTo>
                    <a:pt x="41651" y="1071703"/>
                  </a:lnTo>
                  <a:lnTo>
                    <a:pt x="41271" y="1075602"/>
                  </a:lnTo>
                  <a:lnTo>
                    <a:pt x="41271" y="1075602"/>
                  </a:lnTo>
                  <a:lnTo>
                    <a:pt x="80830" y="1076267"/>
                  </a:lnTo>
                  <a:lnTo>
                    <a:pt x="55060" y="1053447"/>
                  </a:lnTo>
                  <a:lnTo>
                    <a:pt x="32427" y="1057060"/>
                  </a:lnTo>
                  <a:lnTo>
                    <a:pt x="50400" y="1022449"/>
                  </a:lnTo>
                  <a:lnTo>
                    <a:pt x="16927" y="982323"/>
                  </a:lnTo>
                  <a:lnTo>
                    <a:pt x="24725" y="964733"/>
                  </a:lnTo>
                  <a:lnTo>
                    <a:pt x="0" y="926794"/>
                  </a:lnTo>
                  <a:lnTo>
                    <a:pt x="0" y="926794"/>
                  </a:lnTo>
                  <a:lnTo>
                    <a:pt x="4374" y="926794"/>
                  </a:lnTo>
                  <a:lnTo>
                    <a:pt x="4374" y="926794"/>
                  </a:lnTo>
                  <a:lnTo>
                    <a:pt x="1141" y="912531"/>
                  </a:lnTo>
                  <a:lnTo>
                    <a:pt x="1141" y="912531"/>
                  </a:lnTo>
                  <a:lnTo>
                    <a:pt x="7988" y="912911"/>
                  </a:lnTo>
                  <a:lnTo>
                    <a:pt x="7988" y="912911"/>
                  </a:lnTo>
                  <a:lnTo>
                    <a:pt x="53348" y="900645"/>
                  </a:lnTo>
                  <a:lnTo>
                    <a:pt x="154339" y="934496"/>
                  </a:lnTo>
                  <a:lnTo>
                    <a:pt x="190855" y="885147"/>
                  </a:lnTo>
                  <a:lnTo>
                    <a:pt x="229178" y="872500"/>
                  </a:lnTo>
                  <a:lnTo>
                    <a:pt x="251240" y="895416"/>
                  </a:lnTo>
                  <a:lnTo>
                    <a:pt x="442380" y="741188"/>
                  </a:lnTo>
                  <a:lnTo>
                    <a:pt x="479657" y="716181"/>
                  </a:lnTo>
                  <a:lnTo>
                    <a:pt x="507615" y="733391"/>
                  </a:lnTo>
                  <a:lnTo>
                    <a:pt x="502290" y="702013"/>
                  </a:lnTo>
                  <a:lnTo>
                    <a:pt x="533101" y="700397"/>
                  </a:lnTo>
                  <a:lnTo>
                    <a:pt x="573991" y="664740"/>
                  </a:lnTo>
                  <a:lnTo>
                    <a:pt x="586924" y="681189"/>
                  </a:lnTo>
                  <a:lnTo>
                    <a:pt x="599286" y="644201"/>
                  </a:lnTo>
                  <a:lnTo>
                    <a:pt x="609366" y="650857"/>
                  </a:lnTo>
                  <a:lnTo>
                    <a:pt x="609366" y="650857"/>
                  </a:lnTo>
                  <a:lnTo>
                    <a:pt x="616689" y="647054"/>
                  </a:lnTo>
                  <a:lnTo>
                    <a:pt x="616689" y="647054"/>
                  </a:lnTo>
                  <a:lnTo>
                    <a:pt x="651779" y="619669"/>
                  </a:lnTo>
                  <a:lnTo>
                    <a:pt x="660432" y="567278"/>
                  </a:lnTo>
                  <a:lnTo>
                    <a:pt x="697234" y="524299"/>
                  </a:lnTo>
                  <a:lnTo>
                    <a:pt x="690292" y="475995"/>
                  </a:lnTo>
                  <a:lnTo>
                    <a:pt x="624296" y="365887"/>
                  </a:lnTo>
                  <a:lnTo>
                    <a:pt x="591964" y="345539"/>
                  </a:lnTo>
                  <a:lnTo>
                    <a:pt x="605943" y="303701"/>
                  </a:lnTo>
                  <a:lnTo>
                    <a:pt x="581219" y="256349"/>
                  </a:lnTo>
                  <a:lnTo>
                    <a:pt x="555068" y="261008"/>
                  </a:lnTo>
                  <a:lnTo>
                    <a:pt x="510753" y="204718"/>
                  </a:lnTo>
                  <a:lnTo>
                    <a:pt x="535858" y="163166"/>
                  </a:lnTo>
                  <a:lnTo>
                    <a:pt x="597479" y="143959"/>
                  </a:lnTo>
                  <a:lnTo>
                    <a:pt x="606609" y="125132"/>
                  </a:lnTo>
                  <a:lnTo>
                    <a:pt x="641413" y="132643"/>
                  </a:lnTo>
                  <a:lnTo>
                    <a:pt x="685252" y="115909"/>
                  </a:lnTo>
                  <a:lnTo>
                    <a:pt x="703225" y="66084"/>
                  </a:lnTo>
                  <a:lnTo>
                    <a:pt x="692384" y="44500"/>
                  </a:lnTo>
                  <a:lnTo>
                    <a:pt x="692384" y="44500"/>
                  </a:lnTo>
                  <a:lnTo>
                    <a:pt x="719581" y="2472"/>
                  </a:lnTo>
                  <a:close/>
                </a:path>
              </a:pathLst>
            </a:custGeom>
            <a:grpFill/>
            <a:ln w="28575" cap="flat">
              <a:solidFill>
                <a:schemeClr val="bg1"/>
              </a:solid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3A9B63D-0A60-9C3D-33C1-DFFDFA15BE5B}"/>
                </a:ext>
              </a:extLst>
            </p:cNvPr>
            <p:cNvSpPr/>
            <p:nvPr/>
          </p:nvSpPr>
          <p:spPr>
            <a:xfrm>
              <a:off x="2645464" y="711835"/>
              <a:ext cx="1702860" cy="1329763"/>
            </a:xfrm>
            <a:custGeom>
              <a:avLst/>
              <a:gdLst>
                <a:gd name="connsiteX0" fmla="*/ 917853 w 1702859"/>
                <a:gd name="connsiteY0" fmla="*/ 0 h 1329763"/>
                <a:gd name="connsiteX1" fmla="*/ 1135050 w 1702859"/>
                <a:gd name="connsiteY1" fmla="*/ 129410 h 1329763"/>
                <a:gd name="connsiteX2" fmla="*/ 1223202 w 1702859"/>
                <a:gd name="connsiteY2" fmla="*/ 209947 h 1329763"/>
                <a:gd name="connsiteX3" fmla="*/ 1216165 w 1702859"/>
                <a:gd name="connsiteY3" fmla="*/ 243987 h 1329763"/>
                <a:gd name="connsiteX4" fmla="*/ 1154829 w 1702859"/>
                <a:gd name="connsiteY4" fmla="*/ 149948 h 1329763"/>
                <a:gd name="connsiteX5" fmla="*/ 991076 w 1702859"/>
                <a:gd name="connsiteY5" fmla="*/ 47923 h 1329763"/>
                <a:gd name="connsiteX6" fmla="*/ 974815 w 1702859"/>
                <a:gd name="connsiteY6" fmla="*/ 106590 h 1329763"/>
                <a:gd name="connsiteX7" fmla="*/ 1019605 w 1702859"/>
                <a:gd name="connsiteY7" fmla="*/ 141866 h 1329763"/>
                <a:gd name="connsiteX8" fmla="*/ 1018654 w 1702859"/>
                <a:gd name="connsiteY8" fmla="*/ 204242 h 1329763"/>
                <a:gd name="connsiteX9" fmla="*/ 1046136 w 1702859"/>
                <a:gd name="connsiteY9" fmla="*/ 195875 h 1329763"/>
                <a:gd name="connsiteX10" fmla="*/ 1044329 w 1702859"/>
                <a:gd name="connsiteY10" fmla="*/ 227062 h 1329763"/>
                <a:gd name="connsiteX11" fmla="*/ 1075235 w 1702859"/>
                <a:gd name="connsiteY11" fmla="*/ 286205 h 1329763"/>
                <a:gd name="connsiteX12" fmla="*/ 1063823 w 1702859"/>
                <a:gd name="connsiteY12" fmla="*/ 299327 h 1329763"/>
                <a:gd name="connsiteX13" fmla="*/ 1039479 w 1702859"/>
                <a:gd name="connsiteY13" fmla="*/ 291150 h 1329763"/>
                <a:gd name="connsiteX14" fmla="*/ 1070670 w 1702859"/>
                <a:gd name="connsiteY14" fmla="*/ 305507 h 1329763"/>
                <a:gd name="connsiteX15" fmla="*/ 1073713 w 1702859"/>
                <a:gd name="connsiteY15" fmla="*/ 382051 h 1329763"/>
                <a:gd name="connsiteX16" fmla="*/ 1109944 w 1702859"/>
                <a:gd name="connsiteY16" fmla="*/ 421606 h 1329763"/>
                <a:gd name="connsiteX17" fmla="*/ 1166906 w 1702859"/>
                <a:gd name="connsiteY17" fmla="*/ 429783 h 1329763"/>
                <a:gd name="connsiteX18" fmla="*/ 1147126 w 1702859"/>
                <a:gd name="connsiteY18" fmla="*/ 435869 h 1329763"/>
                <a:gd name="connsiteX19" fmla="*/ 1172136 w 1702859"/>
                <a:gd name="connsiteY19" fmla="*/ 460496 h 1329763"/>
                <a:gd name="connsiteX20" fmla="*/ 1266946 w 1702859"/>
                <a:gd name="connsiteY20" fmla="*/ 488451 h 1329763"/>
                <a:gd name="connsiteX21" fmla="*/ 1293287 w 1702859"/>
                <a:gd name="connsiteY21" fmla="*/ 468673 h 1329763"/>
                <a:gd name="connsiteX22" fmla="*/ 1327806 w 1702859"/>
                <a:gd name="connsiteY22" fmla="*/ 490162 h 1329763"/>
                <a:gd name="connsiteX23" fmla="*/ 1448291 w 1702859"/>
                <a:gd name="connsiteY23" fmla="*/ 481700 h 1329763"/>
                <a:gd name="connsiteX24" fmla="*/ 1572675 w 1702859"/>
                <a:gd name="connsiteY24" fmla="*/ 452033 h 1329763"/>
                <a:gd name="connsiteX25" fmla="*/ 1702859 w 1702859"/>
                <a:gd name="connsiteY25" fmla="*/ 386139 h 1329763"/>
                <a:gd name="connsiteX26" fmla="*/ 1565162 w 1702859"/>
                <a:gd name="connsiteY26" fmla="*/ 468958 h 1329763"/>
                <a:gd name="connsiteX27" fmla="*/ 1456945 w 1702859"/>
                <a:gd name="connsiteY27" fmla="*/ 498910 h 1329763"/>
                <a:gd name="connsiteX28" fmla="*/ 1477105 w 1702859"/>
                <a:gd name="connsiteY28" fmla="*/ 521826 h 1329763"/>
                <a:gd name="connsiteX29" fmla="*/ 1479007 w 1702859"/>
                <a:gd name="connsiteY29" fmla="*/ 560335 h 1329763"/>
                <a:gd name="connsiteX30" fmla="*/ 1479007 w 1702859"/>
                <a:gd name="connsiteY30" fmla="*/ 560335 h 1329763"/>
                <a:gd name="connsiteX31" fmla="*/ 1514287 w 1702859"/>
                <a:gd name="connsiteY31" fmla="*/ 622996 h 1329763"/>
                <a:gd name="connsiteX32" fmla="*/ 1472445 w 1702859"/>
                <a:gd name="connsiteY32" fmla="*/ 657417 h 1329763"/>
                <a:gd name="connsiteX33" fmla="*/ 1484902 w 1702859"/>
                <a:gd name="connsiteY33" fmla="*/ 678430 h 1329763"/>
                <a:gd name="connsiteX34" fmla="*/ 1455804 w 1702859"/>
                <a:gd name="connsiteY34" fmla="*/ 761915 h 1329763"/>
                <a:gd name="connsiteX35" fmla="*/ 1498121 w 1702859"/>
                <a:gd name="connsiteY35" fmla="*/ 781122 h 1329763"/>
                <a:gd name="connsiteX36" fmla="*/ 1487280 w 1702859"/>
                <a:gd name="connsiteY36" fmla="*/ 797667 h 1329763"/>
                <a:gd name="connsiteX37" fmla="*/ 1498216 w 1702859"/>
                <a:gd name="connsiteY37" fmla="*/ 815258 h 1329763"/>
                <a:gd name="connsiteX38" fmla="*/ 1516664 w 1702859"/>
                <a:gd name="connsiteY38" fmla="*/ 806320 h 1329763"/>
                <a:gd name="connsiteX39" fmla="*/ 1567064 w 1702859"/>
                <a:gd name="connsiteY39" fmla="*/ 832468 h 1329763"/>
                <a:gd name="connsiteX40" fmla="*/ 1551659 w 1702859"/>
                <a:gd name="connsiteY40" fmla="*/ 861754 h 1329763"/>
                <a:gd name="connsiteX41" fmla="*/ 1565733 w 1702859"/>
                <a:gd name="connsiteY41" fmla="*/ 891991 h 1329763"/>
                <a:gd name="connsiteX42" fmla="*/ 1671003 w 1702859"/>
                <a:gd name="connsiteY42" fmla="*/ 869076 h 1329763"/>
                <a:gd name="connsiteX43" fmla="*/ 1642569 w 1702859"/>
                <a:gd name="connsiteY43" fmla="*/ 940675 h 1329763"/>
                <a:gd name="connsiteX44" fmla="*/ 1642569 w 1702859"/>
                <a:gd name="connsiteY44" fmla="*/ 940675 h 1329763"/>
                <a:gd name="connsiteX45" fmla="*/ 1642569 w 1702859"/>
                <a:gd name="connsiteY45" fmla="*/ 943813 h 1329763"/>
                <a:gd name="connsiteX46" fmla="*/ 1642569 w 1702859"/>
                <a:gd name="connsiteY46" fmla="*/ 943813 h 1329763"/>
                <a:gd name="connsiteX47" fmla="*/ 1604151 w 1702859"/>
                <a:gd name="connsiteY47" fmla="*/ 1011324 h 1329763"/>
                <a:gd name="connsiteX48" fmla="*/ 1616133 w 1702859"/>
                <a:gd name="connsiteY48" fmla="*/ 1021498 h 1329763"/>
                <a:gd name="connsiteX49" fmla="*/ 1605958 w 1702859"/>
                <a:gd name="connsiteY49" fmla="*/ 1049548 h 1329763"/>
                <a:gd name="connsiteX50" fmla="*/ 1585608 w 1702859"/>
                <a:gd name="connsiteY50" fmla="*/ 1019026 h 1329763"/>
                <a:gd name="connsiteX51" fmla="*/ 1531784 w 1702859"/>
                <a:gd name="connsiteY51" fmla="*/ 1005143 h 1329763"/>
                <a:gd name="connsiteX52" fmla="*/ 1510768 w 1702859"/>
                <a:gd name="connsiteY52" fmla="*/ 1016649 h 1329763"/>
                <a:gd name="connsiteX53" fmla="*/ 1501449 w 1702859"/>
                <a:gd name="connsiteY53" fmla="*/ 1079595 h 1329763"/>
                <a:gd name="connsiteX54" fmla="*/ 1456659 w 1702859"/>
                <a:gd name="connsiteY54" fmla="*/ 1127422 h 1329763"/>
                <a:gd name="connsiteX55" fmla="*/ 1455138 w 1702859"/>
                <a:gd name="connsiteY55" fmla="*/ 1176581 h 1329763"/>
                <a:gd name="connsiteX56" fmla="*/ 1433361 w 1702859"/>
                <a:gd name="connsiteY56" fmla="*/ 1178008 h 1329763"/>
                <a:gd name="connsiteX57" fmla="*/ 1405594 w 1702859"/>
                <a:gd name="connsiteY57" fmla="*/ 1210241 h 1329763"/>
                <a:gd name="connsiteX58" fmla="*/ 1409873 w 1702859"/>
                <a:gd name="connsiteY58" fmla="*/ 1238006 h 1329763"/>
                <a:gd name="connsiteX59" fmla="*/ 1409873 w 1702859"/>
                <a:gd name="connsiteY59" fmla="*/ 1238006 h 1329763"/>
                <a:gd name="connsiteX60" fmla="*/ 1322196 w 1702859"/>
                <a:gd name="connsiteY60" fmla="*/ 1226596 h 1329763"/>
                <a:gd name="connsiteX61" fmla="*/ 1270084 w 1702859"/>
                <a:gd name="connsiteY61" fmla="*/ 1244948 h 1329763"/>
                <a:gd name="connsiteX62" fmla="*/ 1271700 w 1702859"/>
                <a:gd name="connsiteY62" fmla="*/ 1227547 h 1329763"/>
                <a:gd name="connsiteX63" fmla="*/ 1192201 w 1702859"/>
                <a:gd name="connsiteY63" fmla="*/ 1217183 h 1329763"/>
                <a:gd name="connsiteX64" fmla="*/ 1174704 w 1702859"/>
                <a:gd name="connsiteY64" fmla="*/ 1180670 h 1329763"/>
                <a:gd name="connsiteX65" fmla="*/ 1192011 w 1702859"/>
                <a:gd name="connsiteY65" fmla="*/ 1125236 h 1329763"/>
                <a:gd name="connsiteX66" fmla="*/ 1169854 w 1702859"/>
                <a:gd name="connsiteY66" fmla="*/ 1140639 h 1329763"/>
                <a:gd name="connsiteX67" fmla="*/ 1124969 w 1702859"/>
                <a:gd name="connsiteY67" fmla="*/ 1129800 h 1329763"/>
                <a:gd name="connsiteX68" fmla="*/ 1110230 w 1702859"/>
                <a:gd name="connsiteY68" fmla="*/ 1150813 h 1329763"/>
                <a:gd name="connsiteX69" fmla="*/ 1079895 w 1702859"/>
                <a:gd name="connsiteY69" fmla="*/ 1147200 h 1329763"/>
                <a:gd name="connsiteX70" fmla="*/ 1084649 w 1702859"/>
                <a:gd name="connsiteY70" fmla="*/ 1164791 h 1329763"/>
                <a:gd name="connsiteX71" fmla="*/ 1066486 w 1702859"/>
                <a:gd name="connsiteY71" fmla="*/ 1168975 h 1329763"/>
                <a:gd name="connsiteX72" fmla="*/ 1043759 w 1702859"/>
                <a:gd name="connsiteY72" fmla="*/ 1144157 h 1329763"/>
                <a:gd name="connsiteX73" fmla="*/ 1046136 w 1702859"/>
                <a:gd name="connsiteY73" fmla="*/ 1120767 h 1329763"/>
                <a:gd name="connsiteX74" fmla="*/ 1019985 w 1702859"/>
                <a:gd name="connsiteY74" fmla="*/ 1122668 h 1329763"/>
                <a:gd name="connsiteX75" fmla="*/ 1013233 w 1702859"/>
                <a:gd name="connsiteY75" fmla="*/ 1138452 h 1329763"/>
                <a:gd name="connsiteX76" fmla="*/ 899310 w 1702859"/>
                <a:gd name="connsiteY76" fmla="*/ 1123904 h 1329763"/>
                <a:gd name="connsiteX77" fmla="*/ 901687 w 1702859"/>
                <a:gd name="connsiteY77" fmla="*/ 1082447 h 1329763"/>
                <a:gd name="connsiteX78" fmla="*/ 862128 w 1702859"/>
                <a:gd name="connsiteY78" fmla="*/ 1081116 h 1329763"/>
                <a:gd name="connsiteX79" fmla="*/ 862128 w 1702859"/>
                <a:gd name="connsiteY79" fmla="*/ 1081116 h 1329763"/>
                <a:gd name="connsiteX80" fmla="*/ 862128 w 1702859"/>
                <a:gd name="connsiteY80" fmla="*/ 1070752 h 1329763"/>
                <a:gd name="connsiteX81" fmla="*/ 862128 w 1702859"/>
                <a:gd name="connsiteY81" fmla="*/ 1070752 h 1329763"/>
                <a:gd name="connsiteX82" fmla="*/ 843775 w 1702859"/>
                <a:gd name="connsiteY82" fmla="*/ 1082923 h 1329763"/>
                <a:gd name="connsiteX83" fmla="*/ 833409 w 1702859"/>
                <a:gd name="connsiteY83" fmla="*/ 1059912 h 1329763"/>
                <a:gd name="connsiteX84" fmla="*/ 810301 w 1702859"/>
                <a:gd name="connsiteY84" fmla="*/ 1067899 h 1329763"/>
                <a:gd name="connsiteX85" fmla="*/ 788049 w 1702859"/>
                <a:gd name="connsiteY85" fmla="*/ 1044318 h 1329763"/>
                <a:gd name="connsiteX86" fmla="*/ 747634 w 1702859"/>
                <a:gd name="connsiteY86" fmla="*/ 1102130 h 1329763"/>
                <a:gd name="connsiteX87" fmla="*/ 713590 w 1702859"/>
                <a:gd name="connsiteY87" fmla="*/ 1069801 h 1329763"/>
                <a:gd name="connsiteX88" fmla="*/ 663190 w 1702859"/>
                <a:gd name="connsiteY88" fmla="*/ 1064762 h 1329763"/>
                <a:gd name="connsiteX89" fmla="*/ 681733 w 1702859"/>
                <a:gd name="connsiteY89" fmla="*/ 1113730 h 1329763"/>
                <a:gd name="connsiteX90" fmla="*/ 638941 w 1702859"/>
                <a:gd name="connsiteY90" fmla="*/ 1138072 h 1329763"/>
                <a:gd name="connsiteX91" fmla="*/ 596433 w 1702859"/>
                <a:gd name="connsiteY91" fmla="*/ 1133888 h 1329763"/>
                <a:gd name="connsiteX92" fmla="*/ 574276 w 1702859"/>
                <a:gd name="connsiteY92" fmla="*/ 1190654 h 1329763"/>
                <a:gd name="connsiteX93" fmla="*/ 583881 w 1702859"/>
                <a:gd name="connsiteY93" fmla="*/ 1219084 h 1329763"/>
                <a:gd name="connsiteX94" fmla="*/ 546604 w 1702859"/>
                <a:gd name="connsiteY94" fmla="*/ 1220796 h 1329763"/>
                <a:gd name="connsiteX95" fmla="*/ 555353 w 1702859"/>
                <a:gd name="connsiteY95" fmla="*/ 1248751 h 1329763"/>
                <a:gd name="connsiteX96" fmla="*/ 518361 w 1702859"/>
                <a:gd name="connsiteY96" fmla="*/ 1223553 h 1329763"/>
                <a:gd name="connsiteX97" fmla="*/ 498866 w 1702859"/>
                <a:gd name="connsiteY97" fmla="*/ 1241429 h 1329763"/>
                <a:gd name="connsiteX98" fmla="*/ 470053 w 1702859"/>
                <a:gd name="connsiteY98" fmla="*/ 1234868 h 1329763"/>
                <a:gd name="connsiteX99" fmla="*/ 461970 w 1702859"/>
                <a:gd name="connsiteY99" fmla="*/ 1200353 h 1329763"/>
                <a:gd name="connsiteX100" fmla="*/ 410048 w 1702859"/>
                <a:gd name="connsiteY100" fmla="*/ 1238767 h 1329763"/>
                <a:gd name="connsiteX101" fmla="*/ 392646 w 1702859"/>
                <a:gd name="connsiteY101" fmla="*/ 1329763 h 1329763"/>
                <a:gd name="connsiteX102" fmla="*/ 392646 w 1702859"/>
                <a:gd name="connsiteY102" fmla="*/ 1329763 h 1329763"/>
                <a:gd name="connsiteX103" fmla="*/ 361169 w 1702859"/>
                <a:gd name="connsiteY103" fmla="*/ 1318543 h 1329763"/>
                <a:gd name="connsiteX104" fmla="*/ 361169 w 1702859"/>
                <a:gd name="connsiteY104" fmla="*/ 1318543 h 1329763"/>
                <a:gd name="connsiteX105" fmla="*/ 358887 w 1702859"/>
                <a:gd name="connsiteY105" fmla="*/ 1317687 h 1329763"/>
                <a:gd name="connsiteX106" fmla="*/ 358887 w 1702859"/>
                <a:gd name="connsiteY106" fmla="*/ 1317687 h 1329763"/>
                <a:gd name="connsiteX107" fmla="*/ 341960 w 1702859"/>
                <a:gd name="connsiteY107" fmla="*/ 1292300 h 1329763"/>
                <a:gd name="connsiteX108" fmla="*/ 305349 w 1702859"/>
                <a:gd name="connsiteY108" fmla="*/ 1286975 h 1329763"/>
                <a:gd name="connsiteX109" fmla="*/ 305349 w 1702859"/>
                <a:gd name="connsiteY109" fmla="*/ 1286975 h 1329763"/>
                <a:gd name="connsiteX110" fmla="*/ 292796 w 1702859"/>
                <a:gd name="connsiteY110" fmla="*/ 1287546 h 1329763"/>
                <a:gd name="connsiteX111" fmla="*/ 292796 w 1702859"/>
                <a:gd name="connsiteY111" fmla="*/ 1287546 h 1329763"/>
                <a:gd name="connsiteX112" fmla="*/ 259608 w 1702859"/>
                <a:gd name="connsiteY112" fmla="*/ 1294201 h 1329763"/>
                <a:gd name="connsiteX113" fmla="*/ 221000 w 1702859"/>
                <a:gd name="connsiteY113" fmla="*/ 1278703 h 1329763"/>
                <a:gd name="connsiteX114" fmla="*/ 195990 w 1702859"/>
                <a:gd name="connsiteY114" fmla="*/ 1302949 h 1329763"/>
                <a:gd name="connsiteX115" fmla="*/ 165560 w 1702859"/>
                <a:gd name="connsiteY115" fmla="*/ 1303139 h 1329763"/>
                <a:gd name="connsiteX116" fmla="*/ 165750 w 1702859"/>
                <a:gd name="connsiteY116" fmla="*/ 1271761 h 1329763"/>
                <a:gd name="connsiteX117" fmla="*/ 136176 w 1702859"/>
                <a:gd name="connsiteY117" fmla="*/ 1277276 h 1329763"/>
                <a:gd name="connsiteX118" fmla="*/ 103463 w 1702859"/>
                <a:gd name="connsiteY118" fmla="*/ 1166883 h 1329763"/>
                <a:gd name="connsiteX119" fmla="*/ 103463 w 1702859"/>
                <a:gd name="connsiteY119" fmla="*/ 1166883 h 1329763"/>
                <a:gd name="connsiteX120" fmla="*/ 82827 w 1702859"/>
                <a:gd name="connsiteY120" fmla="*/ 1079595 h 1329763"/>
                <a:gd name="connsiteX121" fmla="*/ 132942 w 1702859"/>
                <a:gd name="connsiteY121" fmla="*/ 1028629 h 1329763"/>
                <a:gd name="connsiteX122" fmla="*/ 90720 w 1702859"/>
                <a:gd name="connsiteY122" fmla="*/ 997251 h 1329763"/>
                <a:gd name="connsiteX123" fmla="*/ 91006 w 1702859"/>
                <a:gd name="connsiteY123" fmla="*/ 961499 h 1329763"/>
                <a:gd name="connsiteX124" fmla="*/ 103748 w 1702859"/>
                <a:gd name="connsiteY124" fmla="*/ 949233 h 1329763"/>
                <a:gd name="connsiteX125" fmla="*/ 147967 w 1702859"/>
                <a:gd name="connsiteY125" fmla="*/ 956174 h 1329763"/>
                <a:gd name="connsiteX126" fmla="*/ 155670 w 1702859"/>
                <a:gd name="connsiteY126" fmla="*/ 923655 h 1329763"/>
                <a:gd name="connsiteX127" fmla="*/ 94239 w 1702859"/>
                <a:gd name="connsiteY127" fmla="*/ 888949 h 1329763"/>
                <a:gd name="connsiteX128" fmla="*/ 93003 w 1702859"/>
                <a:gd name="connsiteY128" fmla="*/ 854338 h 1329763"/>
                <a:gd name="connsiteX129" fmla="*/ 73603 w 1702859"/>
                <a:gd name="connsiteY129" fmla="*/ 832088 h 1329763"/>
                <a:gd name="connsiteX130" fmla="*/ 58959 w 1702859"/>
                <a:gd name="connsiteY130" fmla="*/ 824386 h 1329763"/>
                <a:gd name="connsiteX131" fmla="*/ 51731 w 1702859"/>
                <a:gd name="connsiteY131" fmla="*/ 848823 h 1329763"/>
                <a:gd name="connsiteX132" fmla="*/ 51731 w 1702859"/>
                <a:gd name="connsiteY132" fmla="*/ 848823 h 1329763"/>
                <a:gd name="connsiteX133" fmla="*/ 44980 w 1702859"/>
                <a:gd name="connsiteY133" fmla="*/ 849393 h 1329763"/>
                <a:gd name="connsiteX134" fmla="*/ 44980 w 1702859"/>
                <a:gd name="connsiteY134" fmla="*/ 849393 h 1329763"/>
                <a:gd name="connsiteX135" fmla="*/ 41651 w 1702859"/>
                <a:gd name="connsiteY135" fmla="*/ 802611 h 1329763"/>
                <a:gd name="connsiteX136" fmla="*/ 41651 w 1702859"/>
                <a:gd name="connsiteY136" fmla="*/ 802611 h 1329763"/>
                <a:gd name="connsiteX137" fmla="*/ 45645 w 1702859"/>
                <a:gd name="connsiteY137" fmla="*/ 797762 h 1329763"/>
                <a:gd name="connsiteX138" fmla="*/ 45645 w 1702859"/>
                <a:gd name="connsiteY138" fmla="*/ 797762 h 1329763"/>
                <a:gd name="connsiteX139" fmla="*/ 57342 w 1702859"/>
                <a:gd name="connsiteY139" fmla="*/ 758777 h 1329763"/>
                <a:gd name="connsiteX140" fmla="*/ 39369 w 1702859"/>
                <a:gd name="connsiteY140" fmla="*/ 732439 h 1329763"/>
                <a:gd name="connsiteX141" fmla="*/ 51922 w 1702859"/>
                <a:gd name="connsiteY141" fmla="*/ 715419 h 1329763"/>
                <a:gd name="connsiteX142" fmla="*/ 0 w 1702859"/>
                <a:gd name="connsiteY142" fmla="*/ 619383 h 1329763"/>
                <a:gd name="connsiteX143" fmla="*/ 9129 w 1702859"/>
                <a:gd name="connsiteY143" fmla="*/ 599320 h 1329763"/>
                <a:gd name="connsiteX144" fmla="*/ 80735 w 1702859"/>
                <a:gd name="connsiteY144" fmla="*/ 572221 h 1329763"/>
                <a:gd name="connsiteX145" fmla="*/ 87107 w 1702859"/>
                <a:gd name="connsiteY145" fmla="*/ 549971 h 1329763"/>
                <a:gd name="connsiteX146" fmla="*/ 57913 w 1702859"/>
                <a:gd name="connsiteY146" fmla="*/ 515645 h 1329763"/>
                <a:gd name="connsiteX147" fmla="*/ 53348 w 1702859"/>
                <a:gd name="connsiteY147" fmla="*/ 468483 h 1329763"/>
                <a:gd name="connsiteX148" fmla="*/ 79024 w 1702859"/>
                <a:gd name="connsiteY148" fmla="*/ 461922 h 1329763"/>
                <a:gd name="connsiteX149" fmla="*/ 75030 w 1702859"/>
                <a:gd name="connsiteY149" fmla="*/ 388802 h 1329763"/>
                <a:gd name="connsiteX150" fmla="*/ 61336 w 1702859"/>
                <a:gd name="connsiteY150" fmla="*/ 357139 h 1329763"/>
                <a:gd name="connsiteX151" fmla="*/ 33473 w 1702859"/>
                <a:gd name="connsiteY151" fmla="*/ 345633 h 1329763"/>
                <a:gd name="connsiteX152" fmla="*/ 6752 w 1702859"/>
                <a:gd name="connsiteY152" fmla="*/ 267759 h 1329763"/>
                <a:gd name="connsiteX153" fmla="*/ 6752 w 1702859"/>
                <a:gd name="connsiteY153" fmla="*/ 267759 h 1329763"/>
                <a:gd name="connsiteX154" fmla="*/ 106696 w 1702859"/>
                <a:gd name="connsiteY154" fmla="*/ 241991 h 1329763"/>
                <a:gd name="connsiteX155" fmla="*/ 192186 w 1702859"/>
                <a:gd name="connsiteY155" fmla="*/ 167349 h 1329763"/>
                <a:gd name="connsiteX156" fmla="*/ 316475 w 1702859"/>
                <a:gd name="connsiteY156" fmla="*/ 102691 h 1329763"/>
                <a:gd name="connsiteX157" fmla="*/ 718630 w 1702859"/>
                <a:gd name="connsiteY157" fmla="*/ 5610 h 1329763"/>
                <a:gd name="connsiteX158" fmla="*/ 917853 w 1702859"/>
                <a:gd name="connsiteY158" fmla="*/ 0 h 132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702859" h="1329763">
                  <a:moveTo>
                    <a:pt x="917853" y="0"/>
                  </a:moveTo>
                  <a:lnTo>
                    <a:pt x="1135050" y="129410"/>
                  </a:lnTo>
                  <a:lnTo>
                    <a:pt x="1223202" y="209947"/>
                  </a:lnTo>
                  <a:lnTo>
                    <a:pt x="1216165" y="243987"/>
                  </a:lnTo>
                  <a:lnTo>
                    <a:pt x="1154829" y="149948"/>
                  </a:lnTo>
                  <a:lnTo>
                    <a:pt x="991076" y="47923"/>
                  </a:lnTo>
                  <a:lnTo>
                    <a:pt x="974815" y="106590"/>
                  </a:lnTo>
                  <a:lnTo>
                    <a:pt x="1019605" y="141866"/>
                  </a:lnTo>
                  <a:lnTo>
                    <a:pt x="1018654" y="204242"/>
                  </a:lnTo>
                  <a:lnTo>
                    <a:pt x="1046136" y="195875"/>
                  </a:lnTo>
                  <a:lnTo>
                    <a:pt x="1044329" y="227062"/>
                  </a:lnTo>
                  <a:lnTo>
                    <a:pt x="1075235" y="286205"/>
                  </a:lnTo>
                  <a:lnTo>
                    <a:pt x="1063823" y="299327"/>
                  </a:lnTo>
                  <a:lnTo>
                    <a:pt x="1039479" y="291150"/>
                  </a:lnTo>
                  <a:lnTo>
                    <a:pt x="1070670" y="305507"/>
                  </a:lnTo>
                  <a:lnTo>
                    <a:pt x="1073713" y="382051"/>
                  </a:lnTo>
                  <a:lnTo>
                    <a:pt x="1109944" y="421606"/>
                  </a:lnTo>
                  <a:lnTo>
                    <a:pt x="1166906" y="429783"/>
                  </a:lnTo>
                  <a:lnTo>
                    <a:pt x="1147126" y="435869"/>
                  </a:lnTo>
                  <a:lnTo>
                    <a:pt x="1172136" y="460496"/>
                  </a:lnTo>
                  <a:lnTo>
                    <a:pt x="1266946" y="488451"/>
                  </a:lnTo>
                  <a:lnTo>
                    <a:pt x="1293287" y="468673"/>
                  </a:lnTo>
                  <a:lnTo>
                    <a:pt x="1327806" y="490162"/>
                  </a:lnTo>
                  <a:lnTo>
                    <a:pt x="1448291" y="481700"/>
                  </a:lnTo>
                  <a:lnTo>
                    <a:pt x="1572675" y="452033"/>
                  </a:lnTo>
                  <a:lnTo>
                    <a:pt x="1702859" y="386139"/>
                  </a:lnTo>
                  <a:lnTo>
                    <a:pt x="1565162" y="468958"/>
                  </a:lnTo>
                  <a:lnTo>
                    <a:pt x="1456945" y="498910"/>
                  </a:lnTo>
                  <a:lnTo>
                    <a:pt x="1477105" y="521826"/>
                  </a:lnTo>
                  <a:lnTo>
                    <a:pt x="1479007" y="560335"/>
                  </a:lnTo>
                  <a:lnTo>
                    <a:pt x="1479007" y="560335"/>
                  </a:lnTo>
                  <a:lnTo>
                    <a:pt x="1514287" y="622996"/>
                  </a:lnTo>
                  <a:lnTo>
                    <a:pt x="1472445" y="657417"/>
                  </a:lnTo>
                  <a:lnTo>
                    <a:pt x="1484902" y="678430"/>
                  </a:lnTo>
                  <a:lnTo>
                    <a:pt x="1455804" y="761915"/>
                  </a:lnTo>
                  <a:lnTo>
                    <a:pt x="1498121" y="781122"/>
                  </a:lnTo>
                  <a:lnTo>
                    <a:pt x="1487280" y="797667"/>
                  </a:lnTo>
                  <a:lnTo>
                    <a:pt x="1498216" y="815258"/>
                  </a:lnTo>
                  <a:lnTo>
                    <a:pt x="1516664" y="806320"/>
                  </a:lnTo>
                  <a:lnTo>
                    <a:pt x="1567064" y="832468"/>
                  </a:lnTo>
                  <a:lnTo>
                    <a:pt x="1551659" y="861754"/>
                  </a:lnTo>
                  <a:lnTo>
                    <a:pt x="1565733" y="891991"/>
                  </a:lnTo>
                  <a:lnTo>
                    <a:pt x="1671003" y="869076"/>
                  </a:lnTo>
                  <a:lnTo>
                    <a:pt x="1642569" y="940675"/>
                  </a:lnTo>
                  <a:lnTo>
                    <a:pt x="1642569" y="940675"/>
                  </a:lnTo>
                  <a:lnTo>
                    <a:pt x="1642569" y="943813"/>
                  </a:lnTo>
                  <a:lnTo>
                    <a:pt x="1642569" y="943813"/>
                  </a:lnTo>
                  <a:lnTo>
                    <a:pt x="1604151" y="1011324"/>
                  </a:lnTo>
                  <a:lnTo>
                    <a:pt x="1616133" y="1021498"/>
                  </a:lnTo>
                  <a:lnTo>
                    <a:pt x="1605958" y="1049548"/>
                  </a:lnTo>
                  <a:lnTo>
                    <a:pt x="1585608" y="1019026"/>
                  </a:lnTo>
                  <a:lnTo>
                    <a:pt x="1531784" y="1005143"/>
                  </a:lnTo>
                  <a:lnTo>
                    <a:pt x="1510768" y="1016649"/>
                  </a:lnTo>
                  <a:lnTo>
                    <a:pt x="1501449" y="1079595"/>
                  </a:lnTo>
                  <a:lnTo>
                    <a:pt x="1456659" y="1127422"/>
                  </a:lnTo>
                  <a:lnTo>
                    <a:pt x="1455138" y="1176581"/>
                  </a:lnTo>
                  <a:lnTo>
                    <a:pt x="1433361" y="1178008"/>
                  </a:lnTo>
                  <a:lnTo>
                    <a:pt x="1405594" y="1210241"/>
                  </a:lnTo>
                  <a:lnTo>
                    <a:pt x="1409873" y="1238006"/>
                  </a:lnTo>
                  <a:lnTo>
                    <a:pt x="1409873" y="1238006"/>
                  </a:lnTo>
                  <a:lnTo>
                    <a:pt x="1322196" y="1226596"/>
                  </a:lnTo>
                  <a:lnTo>
                    <a:pt x="1270084" y="1244948"/>
                  </a:lnTo>
                  <a:lnTo>
                    <a:pt x="1271700" y="1227547"/>
                  </a:lnTo>
                  <a:lnTo>
                    <a:pt x="1192201" y="1217183"/>
                  </a:lnTo>
                  <a:lnTo>
                    <a:pt x="1174704" y="1180670"/>
                  </a:lnTo>
                  <a:lnTo>
                    <a:pt x="1192011" y="1125236"/>
                  </a:lnTo>
                  <a:lnTo>
                    <a:pt x="1169854" y="1140639"/>
                  </a:lnTo>
                  <a:lnTo>
                    <a:pt x="1124969" y="1129800"/>
                  </a:lnTo>
                  <a:lnTo>
                    <a:pt x="1110230" y="1150813"/>
                  </a:lnTo>
                  <a:lnTo>
                    <a:pt x="1079895" y="1147200"/>
                  </a:lnTo>
                  <a:lnTo>
                    <a:pt x="1084649" y="1164791"/>
                  </a:lnTo>
                  <a:lnTo>
                    <a:pt x="1066486" y="1168975"/>
                  </a:lnTo>
                  <a:lnTo>
                    <a:pt x="1043759" y="1144157"/>
                  </a:lnTo>
                  <a:lnTo>
                    <a:pt x="1046136" y="1120767"/>
                  </a:lnTo>
                  <a:lnTo>
                    <a:pt x="1019985" y="1122668"/>
                  </a:lnTo>
                  <a:lnTo>
                    <a:pt x="1013233" y="1138452"/>
                  </a:lnTo>
                  <a:lnTo>
                    <a:pt x="899310" y="1123904"/>
                  </a:lnTo>
                  <a:lnTo>
                    <a:pt x="901687" y="1082447"/>
                  </a:lnTo>
                  <a:lnTo>
                    <a:pt x="862128" y="1081116"/>
                  </a:lnTo>
                  <a:lnTo>
                    <a:pt x="862128" y="1081116"/>
                  </a:lnTo>
                  <a:lnTo>
                    <a:pt x="862128" y="1070752"/>
                  </a:lnTo>
                  <a:lnTo>
                    <a:pt x="862128" y="1070752"/>
                  </a:lnTo>
                  <a:lnTo>
                    <a:pt x="843775" y="1082923"/>
                  </a:lnTo>
                  <a:lnTo>
                    <a:pt x="833409" y="1059912"/>
                  </a:lnTo>
                  <a:lnTo>
                    <a:pt x="810301" y="1067899"/>
                  </a:lnTo>
                  <a:lnTo>
                    <a:pt x="788049" y="1044318"/>
                  </a:lnTo>
                  <a:lnTo>
                    <a:pt x="747634" y="1102130"/>
                  </a:lnTo>
                  <a:lnTo>
                    <a:pt x="713590" y="1069801"/>
                  </a:lnTo>
                  <a:lnTo>
                    <a:pt x="663190" y="1064762"/>
                  </a:lnTo>
                  <a:lnTo>
                    <a:pt x="681733" y="1113730"/>
                  </a:lnTo>
                  <a:lnTo>
                    <a:pt x="638941" y="1138072"/>
                  </a:lnTo>
                  <a:lnTo>
                    <a:pt x="596433" y="1133888"/>
                  </a:lnTo>
                  <a:lnTo>
                    <a:pt x="574276" y="1190654"/>
                  </a:lnTo>
                  <a:lnTo>
                    <a:pt x="583881" y="1219084"/>
                  </a:lnTo>
                  <a:lnTo>
                    <a:pt x="546604" y="1220796"/>
                  </a:lnTo>
                  <a:lnTo>
                    <a:pt x="555353" y="1248751"/>
                  </a:lnTo>
                  <a:lnTo>
                    <a:pt x="518361" y="1223553"/>
                  </a:lnTo>
                  <a:lnTo>
                    <a:pt x="498866" y="1241429"/>
                  </a:lnTo>
                  <a:lnTo>
                    <a:pt x="470053" y="1234868"/>
                  </a:lnTo>
                  <a:lnTo>
                    <a:pt x="461970" y="1200353"/>
                  </a:lnTo>
                  <a:lnTo>
                    <a:pt x="410048" y="1238767"/>
                  </a:lnTo>
                  <a:lnTo>
                    <a:pt x="392646" y="1329763"/>
                  </a:lnTo>
                  <a:lnTo>
                    <a:pt x="392646" y="1329763"/>
                  </a:lnTo>
                  <a:lnTo>
                    <a:pt x="361169" y="1318543"/>
                  </a:lnTo>
                  <a:lnTo>
                    <a:pt x="361169" y="1318543"/>
                  </a:lnTo>
                  <a:lnTo>
                    <a:pt x="358887" y="1317687"/>
                  </a:lnTo>
                  <a:lnTo>
                    <a:pt x="358887" y="1317687"/>
                  </a:lnTo>
                  <a:lnTo>
                    <a:pt x="341960" y="1292300"/>
                  </a:lnTo>
                  <a:lnTo>
                    <a:pt x="305349" y="1286975"/>
                  </a:lnTo>
                  <a:lnTo>
                    <a:pt x="305349" y="1286975"/>
                  </a:lnTo>
                  <a:lnTo>
                    <a:pt x="292796" y="1287546"/>
                  </a:lnTo>
                  <a:lnTo>
                    <a:pt x="292796" y="1287546"/>
                  </a:lnTo>
                  <a:lnTo>
                    <a:pt x="259608" y="1294201"/>
                  </a:lnTo>
                  <a:lnTo>
                    <a:pt x="221000" y="1278703"/>
                  </a:lnTo>
                  <a:lnTo>
                    <a:pt x="195990" y="1302949"/>
                  </a:lnTo>
                  <a:lnTo>
                    <a:pt x="165560" y="1303139"/>
                  </a:lnTo>
                  <a:lnTo>
                    <a:pt x="165750" y="1271761"/>
                  </a:lnTo>
                  <a:lnTo>
                    <a:pt x="136176" y="1277276"/>
                  </a:lnTo>
                  <a:lnTo>
                    <a:pt x="103463" y="1166883"/>
                  </a:lnTo>
                  <a:lnTo>
                    <a:pt x="103463" y="1166883"/>
                  </a:lnTo>
                  <a:lnTo>
                    <a:pt x="82827" y="1079595"/>
                  </a:lnTo>
                  <a:lnTo>
                    <a:pt x="132942" y="1028629"/>
                  </a:lnTo>
                  <a:lnTo>
                    <a:pt x="90720" y="997251"/>
                  </a:lnTo>
                  <a:lnTo>
                    <a:pt x="91006" y="961499"/>
                  </a:lnTo>
                  <a:lnTo>
                    <a:pt x="103748" y="949233"/>
                  </a:lnTo>
                  <a:lnTo>
                    <a:pt x="147967" y="956174"/>
                  </a:lnTo>
                  <a:lnTo>
                    <a:pt x="155670" y="923655"/>
                  </a:lnTo>
                  <a:lnTo>
                    <a:pt x="94239" y="888949"/>
                  </a:lnTo>
                  <a:lnTo>
                    <a:pt x="93003" y="854338"/>
                  </a:lnTo>
                  <a:lnTo>
                    <a:pt x="73603" y="832088"/>
                  </a:lnTo>
                  <a:lnTo>
                    <a:pt x="58959" y="824386"/>
                  </a:lnTo>
                  <a:lnTo>
                    <a:pt x="51731" y="848823"/>
                  </a:lnTo>
                  <a:lnTo>
                    <a:pt x="51731" y="848823"/>
                  </a:lnTo>
                  <a:lnTo>
                    <a:pt x="44980" y="849393"/>
                  </a:lnTo>
                  <a:lnTo>
                    <a:pt x="44980" y="849393"/>
                  </a:lnTo>
                  <a:lnTo>
                    <a:pt x="41651" y="802611"/>
                  </a:lnTo>
                  <a:lnTo>
                    <a:pt x="41651" y="802611"/>
                  </a:lnTo>
                  <a:lnTo>
                    <a:pt x="45645" y="797762"/>
                  </a:lnTo>
                  <a:lnTo>
                    <a:pt x="45645" y="797762"/>
                  </a:lnTo>
                  <a:lnTo>
                    <a:pt x="57342" y="758777"/>
                  </a:lnTo>
                  <a:lnTo>
                    <a:pt x="39369" y="732439"/>
                  </a:lnTo>
                  <a:lnTo>
                    <a:pt x="51922" y="715419"/>
                  </a:lnTo>
                  <a:lnTo>
                    <a:pt x="0" y="619383"/>
                  </a:lnTo>
                  <a:lnTo>
                    <a:pt x="9129" y="599320"/>
                  </a:lnTo>
                  <a:lnTo>
                    <a:pt x="80735" y="572221"/>
                  </a:lnTo>
                  <a:lnTo>
                    <a:pt x="87107" y="549971"/>
                  </a:lnTo>
                  <a:lnTo>
                    <a:pt x="57913" y="515645"/>
                  </a:lnTo>
                  <a:lnTo>
                    <a:pt x="53348" y="468483"/>
                  </a:lnTo>
                  <a:lnTo>
                    <a:pt x="79024" y="461922"/>
                  </a:lnTo>
                  <a:lnTo>
                    <a:pt x="75030" y="388802"/>
                  </a:lnTo>
                  <a:lnTo>
                    <a:pt x="61336" y="357139"/>
                  </a:lnTo>
                  <a:lnTo>
                    <a:pt x="33473" y="345633"/>
                  </a:lnTo>
                  <a:lnTo>
                    <a:pt x="6752" y="267759"/>
                  </a:lnTo>
                  <a:lnTo>
                    <a:pt x="6752" y="267759"/>
                  </a:lnTo>
                  <a:lnTo>
                    <a:pt x="106696" y="241991"/>
                  </a:lnTo>
                  <a:lnTo>
                    <a:pt x="192186" y="167349"/>
                  </a:lnTo>
                  <a:lnTo>
                    <a:pt x="316475" y="102691"/>
                  </a:lnTo>
                  <a:lnTo>
                    <a:pt x="718630" y="5610"/>
                  </a:lnTo>
                  <a:lnTo>
                    <a:pt x="917853" y="0"/>
                  </a:lnTo>
                  <a:close/>
                </a:path>
              </a:pathLst>
            </a:custGeom>
            <a:grpFill/>
            <a:ln w="28575" cap="flat">
              <a:solidFill>
                <a:schemeClr val="bg1"/>
              </a:solid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6458C91-0290-7703-4E4A-6ACFE9BBC5D5}"/>
                </a:ext>
              </a:extLst>
            </p:cNvPr>
            <p:cNvSpPr/>
            <p:nvPr/>
          </p:nvSpPr>
          <p:spPr>
            <a:xfrm>
              <a:off x="3411072" y="4303289"/>
              <a:ext cx="1124875" cy="1544939"/>
            </a:xfrm>
            <a:custGeom>
              <a:avLst/>
              <a:gdLst>
                <a:gd name="connsiteX0" fmla="*/ 366685 w 1124874"/>
                <a:gd name="connsiteY0" fmla="*/ 43359 h 1544939"/>
                <a:gd name="connsiteX1" fmla="*/ 477565 w 1124874"/>
                <a:gd name="connsiteY1" fmla="*/ 23581 h 1544939"/>
                <a:gd name="connsiteX2" fmla="*/ 492400 w 1124874"/>
                <a:gd name="connsiteY2" fmla="*/ 38509 h 1544939"/>
                <a:gd name="connsiteX3" fmla="*/ 513131 w 1124874"/>
                <a:gd name="connsiteY3" fmla="*/ 3138 h 1544939"/>
                <a:gd name="connsiteX4" fmla="*/ 531959 w 1124874"/>
                <a:gd name="connsiteY4" fmla="*/ 0 h 1544939"/>
                <a:gd name="connsiteX5" fmla="*/ 600142 w 1124874"/>
                <a:gd name="connsiteY5" fmla="*/ 58667 h 1544939"/>
                <a:gd name="connsiteX6" fmla="*/ 619351 w 1124874"/>
                <a:gd name="connsiteY6" fmla="*/ 53152 h 1544939"/>
                <a:gd name="connsiteX7" fmla="*/ 638941 w 1124874"/>
                <a:gd name="connsiteY7" fmla="*/ 83960 h 1544939"/>
                <a:gd name="connsiteX8" fmla="*/ 655392 w 1124874"/>
                <a:gd name="connsiteY8" fmla="*/ 76638 h 1544939"/>
                <a:gd name="connsiteX9" fmla="*/ 689912 w 1124874"/>
                <a:gd name="connsiteY9" fmla="*/ 104593 h 1544939"/>
                <a:gd name="connsiteX10" fmla="*/ 715492 w 1124874"/>
                <a:gd name="connsiteY10" fmla="*/ 88999 h 1544939"/>
                <a:gd name="connsiteX11" fmla="*/ 711593 w 1124874"/>
                <a:gd name="connsiteY11" fmla="*/ 63041 h 1544939"/>
                <a:gd name="connsiteX12" fmla="*/ 748585 w 1124874"/>
                <a:gd name="connsiteY12" fmla="*/ 50870 h 1544939"/>
                <a:gd name="connsiteX13" fmla="*/ 743640 w 1124874"/>
                <a:gd name="connsiteY13" fmla="*/ 71979 h 1544939"/>
                <a:gd name="connsiteX14" fmla="*/ 766748 w 1124874"/>
                <a:gd name="connsiteY14" fmla="*/ 100220 h 1544939"/>
                <a:gd name="connsiteX15" fmla="*/ 789571 w 1124874"/>
                <a:gd name="connsiteY15" fmla="*/ 82058 h 1544939"/>
                <a:gd name="connsiteX16" fmla="*/ 801838 w 1124874"/>
                <a:gd name="connsiteY16" fmla="*/ 90045 h 1544939"/>
                <a:gd name="connsiteX17" fmla="*/ 840446 w 1124874"/>
                <a:gd name="connsiteY17" fmla="*/ 146336 h 1544939"/>
                <a:gd name="connsiteX18" fmla="*/ 850907 w 1124874"/>
                <a:gd name="connsiteY18" fmla="*/ 195970 h 1544939"/>
                <a:gd name="connsiteX19" fmla="*/ 903970 w 1124874"/>
                <a:gd name="connsiteY19" fmla="*/ 177143 h 1544939"/>
                <a:gd name="connsiteX20" fmla="*/ 950185 w 1124874"/>
                <a:gd name="connsiteY20" fmla="*/ 201009 h 1544939"/>
                <a:gd name="connsiteX21" fmla="*/ 953704 w 1124874"/>
                <a:gd name="connsiteY21" fmla="*/ 229535 h 1544939"/>
                <a:gd name="connsiteX22" fmla="*/ 997162 w 1124874"/>
                <a:gd name="connsiteY22" fmla="*/ 219171 h 1544939"/>
                <a:gd name="connsiteX23" fmla="*/ 997162 w 1124874"/>
                <a:gd name="connsiteY23" fmla="*/ 219171 h 1544939"/>
                <a:gd name="connsiteX24" fmla="*/ 1047372 w 1124874"/>
                <a:gd name="connsiteY24" fmla="*/ 257870 h 1544939"/>
                <a:gd name="connsiteX25" fmla="*/ 1045280 w 1124874"/>
                <a:gd name="connsiteY25" fmla="*/ 271563 h 1544939"/>
                <a:gd name="connsiteX26" fmla="*/ 1024074 w 1124874"/>
                <a:gd name="connsiteY26" fmla="*/ 262625 h 1544939"/>
                <a:gd name="connsiteX27" fmla="*/ 998589 w 1124874"/>
                <a:gd name="connsiteY27" fmla="*/ 319485 h 1544939"/>
                <a:gd name="connsiteX28" fmla="*/ 971106 w 1124874"/>
                <a:gd name="connsiteY28" fmla="*/ 312069 h 1544939"/>
                <a:gd name="connsiteX29" fmla="*/ 984705 w 1124874"/>
                <a:gd name="connsiteY29" fmla="*/ 349912 h 1544939"/>
                <a:gd name="connsiteX30" fmla="*/ 1052603 w 1124874"/>
                <a:gd name="connsiteY30" fmla="*/ 357614 h 1544939"/>
                <a:gd name="connsiteX31" fmla="*/ 1072382 w 1124874"/>
                <a:gd name="connsiteY31" fmla="*/ 374064 h 1544939"/>
                <a:gd name="connsiteX32" fmla="*/ 1055931 w 1124874"/>
                <a:gd name="connsiteY32" fmla="*/ 384618 h 1544939"/>
                <a:gd name="connsiteX33" fmla="*/ 1057452 w 1124874"/>
                <a:gd name="connsiteY33" fmla="*/ 405918 h 1544939"/>
                <a:gd name="connsiteX34" fmla="*/ 1096726 w 1124874"/>
                <a:gd name="connsiteY34" fmla="*/ 411908 h 1544939"/>
                <a:gd name="connsiteX35" fmla="*/ 1090640 w 1124874"/>
                <a:gd name="connsiteY35" fmla="*/ 440148 h 1544939"/>
                <a:gd name="connsiteX36" fmla="*/ 1059544 w 1124874"/>
                <a:gd name="connsiteY36" fmla="*/ 441764 h 1544939"/>
                <a:gd name="connsiteX37" fmla="*/ 1018178 w 1124874"/>
                <a:gd name="connsiteY37" fmla="*/ 501668 h 1544939"/>
                <a:gd name="connsiteX38" fmla="*/ 1083794 w 1124874"/>
                <a:gd name="connsiteY38" fmla="*/ 515265 h 1544939"/>
                <a:gd name="connsiteX39" fmla="*/ 1090450 w 1124874"/>
                <a:gd name="connsiteY39" fmla="*/ 539892 h 1544939"/>
                <a:gd name="connsiteX40" fmla="*/ 1112322 w 1124874"/>
                <a:gd name="connsiteY40" fmla="*/ 546928 h 1544939"/>
                <a:gd name="connsiteX41" fmla="*/ 1112322 w 1124874"/>
                <a:gd name="connsiteY41" fmla="*/ 546928 h 1544939"/>
                <a:gd name="connsiteX42" fmla="*/ 1124874 w 1124874"/>
                <a:gd name="connsiteY42" fmla="*/ 573932 h 1544939"/>
                <a:gd name="connsiteX43" fmla="*/ 1083128 w 1124874"/>
                <a:gd name="connsiteY43" fmla="*/ 575264 h 1544939"/>
                <a:gd name="connsiteX44" fmla="*/ 1082367 w 1124874"/>
                <a:gd name="connsiteY44" fmla="*/ 593235 h 1544939"/>
                <a:gd name="connsiteX45" fmla="*/ 1055360 w 1124874"/>
                <a:gd name="connsiteY45" fmla="*/ 606452 h 1544939"/>
                <a:gd name="connsiteX46" fmla="*/ 973959 w 1124874"/>
                <a:gd name="connsiteY46" fmla="*/ 601412 h 1544939"/>
                <a:gd name="connsiteX47" fmla="*/ 944100 w 1124874"/>
                <a:gd name="connsiteY47" fmla="*/ 628892 h 1544939"/>
                <a:gd name="connsiteX48" fmla="*/ 906252 w 1124874"/>
                <a:gd name="connsiteY48" fmla="*/ 635833 h 1544939"/>
                <a:gd name="connsiteX49" fmla="*/ 869545 w 1124874"/>
                <a:gd name="connsiteY49" fmla="*/ 625469 h 1544939"/>
                <a:gd name="connsiteX50" fmla="*/ 849766 w 1124874"/>
                <a:gd name="connsiteY50" fmla="*/ 644295 h 1544939"/>
                <a:gd name="connsiteX51" fmla="*/ 854520 w 1124874"/>
                <a:gd name="connsiteY51" fmla="*/ 669208 h 1544939"/>
                <a:gd name="connsiteX52" fmla="*/ 830652 w 1124874"/>
                <a:gd name="connsiteY52" fmla="*/ 663693 h 1544939"/>
                <a:gd name="connsiteX53" fmla="*/ 830652 w 1124874"/>
                <a:gd name="connsiteY53" fmla="*/ 663693 h 1544939"/>
                <a:gd name="connsiteX54" fmla="*/ 827609 w 1124874"/>
                <a:gd name="connsiteY54" fmla="*/ 664644 h 1544939"/>
                <a:gd name="connsiteX55" fmla="*/ 827609 w 1124874"/>
                <a:gd name="connsiteY55" fmla="*/ 664644 h 1544939"/>
                <a:gd name="connsiteX56" fmla="*/ 851097 w 1124874"/>
                <a:gd name="connsiteY56" fmla="*/ 682424 h 1544939"/>
                <a:gd name="connsiteX57" fmla="*/ 846913 w 1124874"/>
                <a:gd name="connsiteY57" fmla="*/ 710950 h 1544939"/>
                <a:gd name="connsiteX58" fmla="*/ 774641 w 1124874"/>
                <a:gd name="connsiteY58" fmla="*/ 714658 h 1544939"/>
                <a:gd name="connsiteX59" fmla="*/ 742214 w 1124874"/>
                <a:gd name="connsiteY59" fmla="*/ 740141 h 1544939"/>
                <a:gd name="connsiteX60" fmla="*/ 752389 w 1124874"/>
                <a:gd name="connsiteY60" fmla="*/ 769047 h 1544939"/>
                <a:gd name="connsiteX61" fmla="*/ 811347 w 1124874"/>
                <a:gd name="connsiteY61" fmla="*/ 798523 h 1544939"/>
                <a:gd name="connsiteX62" fmla="*/ 804881 w 1124874"/>
                <a:gd name="connsiteY62" fmla="*/ 818776 h 1544939"/>
                <a:gd name="connsiteX63" fmla="*/ 762754 w 1124874"/>
                <a:gd name="connsiteY63" fmla="*/ 834941 h 1544939"/>
                <a:gd name="connsiteX64" fmla="*/ 775307 w 1124874"/>
                <a:gd name="connsiteY64" fmla="*/ 850249 h 1544939"/>
                <a:gd name="connsiteX65" fmla="*/ 760757 w 1124874"/>
                <a:gd name="connsiteY65" fmla="*/ 870883 h 1544939"/>
                <a:gd name="connsiteX66" fmla="*/ 721673 w 1124874"/>
                <a:gd name="connsiteY66" fmla="*/ 876398 h 1544939"/>
                <a:gd name="connsiteX67" fmla="*/ 711593 w 1124874"/>
                <a:gd name="connsiteY67" fmla="*/ 903022 h 1544939"/>
                <a:gd name="connsiteX68" fmla="*/ 708930 w 1124874"/>
                <a:gd name="connsiteY68" fmla="*/ 885050 h 1544939"/>
                <a:gd name="connsiteX69" fmla="*/ 708930 w 1124874"/>
                <a:gd name="connsiteY69" fmla="*/ 885050 h 1544939"/>
                <a:gd name="connsiteX70" fmla="*/ 705792 w 1124874"/>
                <a:gd name="connsiteY70" fmla="*/ 885050 h 1544939"/>
                <a:gd name="connsiteX71" fmla="*/ 705792 w 1124874"/>
                <a:gd name="connsiteY71" fmla="*/ 885050 h 1544939"/>
                <a:gd name="connsiteX72" fmla="*/ 683635 w 1124874"/>
                <a:gd name="connsiteY72" fmla="*/ 935255 h 1544939"/>
                <a:gd name="connsiteX73" fmla="*/ 694952 w 1124874"/>
                <a:gd name="connsiteY73" fmla="*/ 943528 h 1544939"/>
                <a:gd name="connsiteX74" fmla="*/ 658055 w 1124874"/>
                <a:gd name="connsiteY74" fmla="*/ 949518 h 1544939"/>
                <a:gd name="connsiteX75" fmla="*/ 625057 w 1124874"/>
                <a:gd name="connsiteY75" fmla="*/ 1005047 h 1544939"/>
                <a:gd name="connsiteX76" fmla="*/ 627244 w 1124874"/>
                <a:gd name="connsiteY76" fmla="*/ 1036521 h 1544939"/>
                <a:gd name="connsiteX77" fmla="*/ 609271 w 1124874"/>
                <a:gd name="connsiteY77" fmla="*/ 1047931 h 1544939"/>
                <a:gd name="connsiteX78" fmla="*/ 629717 w 1124874"/>
                <a:gd name="connsiteY78" fmla="*/ 1058200 h 1544939"/>
                <a:gd name="connsiteX79" fmla="*/ 629717 w 1124874"/>
                <a:gd name="connsiteY79" fmla="*/ 1058200 h 1544939"/>
                <a:gd name="connsiteX80" fmla="*/ 636849 w 1124874"/>
                <a:gd name="connsiteY80" fmla="*/ 1058200 h 1544939"/>
                <a:gd name="connsiteX81" fmla="*/ 636849 w 1124874"/>
                <a:gd name="connsiteY81" fmla="*/ 1058200 h 1544939"/>
                <a:gd name="connsiteX82" fmla="*/ 647119 w 1124874"/>
                <a:gd name="connsiteY82" fmla="*/ 1057820 h 1544939"/>
                <a:gd name="connsiteX83" fmla="*/ 647119 w 1124874"/>
                <a:gd name="connsiteY83" fmla="*/ 1057820 h 1544939"/>
                <a:gd name="connsiteX84" fmla="*/ 653300 w 1124874"/>
                <a:gd name="connsiteY84" fmla="*/ 1057820 h 1544939"/>
                <a:gd name="connsiteX85" fmla="*/ 653300 w 1124874"/>
                <a:gd name="connsiteY85" fmla="*/ 1057820 h 1544939"/>
                <a:gd name="connsiteX86" fmla="*/ 674506 w 1124874"/>
                <a:gd name="connsiteY86" fmla="*/ 1044318 h 1544939"/>
                <a:gd name="connsiteX87" fmla="*/ 685252 w 1124874"/>
                <a:gd name="connsiteY87" fmla="*/ 1053541 h 1544939"/>
                <a:gd name="connsiteX88" fmla="*/ 664236 w 1124874"/>
                <a:gd name="connsiteY88" fmla="*/ 1127612 h 1544939"/>
                <a:gd name="connsiteX89" fmla="*/ 734511 w 1124874"/>
                <a:gd name="connsiteY89" fmla="*/ 1121812 h 1544939"/>
                <a:gd name="connsiteX90" fmla="*/ 753340 w 1124874"/>
                <a:gd name="connsiteY90" fmla="*/ 1195217 h 1544939"/>
                <a:gd name="connsiteX91" fmla="*/ 822473 w 1124874"/>
                <a:gd name="connsiteY91" fmla="*/ 1206342 h 1544939"/>
                <a:gd name="connsiteX92" fmla="*/ 828845 w 1124874"/>
                <a:gd name="connsiteY92" fmla="*/ 1236960 h 1544939"/>
                <a:gd name="connsiteX93" fmla="*/ 785006 w 1124874"/>
                <a:gd name="connsiteY93" fmla="*/ 1278227 h 1544939"/>
                <a:gd name="connsiteX94" fmla="*/ 841682 w 1124874"/>
                <a:gd name="connsiteY94" fmla="*/ 1301332 h 1544939"/>
                <a:gd name="connsiteX95" fmla="*/ 833790 w 1124874"/>
                <a:gd name="connsiteY95" fmla="*/ 1351632 h 1544939"/>
                <a:gd name="connsiteX96" fmla="*/ 833790 w 1124874"/>
                <a:gd name="connsiteY96" fmla="*/ 1351632 h 1544939"/>
                <a:gd name="connsiteX97" fmla="*/ 777303 w 1124874"/>
                <a:gd name="connsiteY97" fmla="*/ 1391187 h 1544939"/>
                <a:gd name="connsiteX98" fmla="*/ 771027 w 1124874"/>
                <a:gd name="connsiteY98" fmla="*/ 1419428 h 1544939"/>
                <a:gd name="connsiteX99" fmla="*/ 713685 w 1124874"/>
                <a:gd name="connsiteY99" fmla="*/ 1423326 h 1544939"/>
                <a:gd name="connsiteX100" fmla="*/ 692289 w 1124874"/>
                <a:gd name="connsiteY100" fmla="*/ 1492073 h 1544939"/>
                <a:gd name="connsiteX101" fmla="*/ 670322 w 1124874"/>
                <a:gd name="connsiteY101" fmla="*/ 1508713 h 1544939"/>
                <a:gd name="connsiteX102" fmla="*/ 673840 w 1124874"/>
                <a:gd name="connsiteY102" fmla="*/ 1530012 h 1544939"/>
                <a:gd name="connsiteX103" fmla="*/ 631904 w 1124874"/>
                <a:gd name="connsiteY103" fmla="*/ 1537998 h 1544939"/>
                <a:gd name="connsiteX104" fmla="*/ 604326 w 1124874"/>
                <a:gd name="connsiteY104" fmla="*/ 1525353 h 1544939"/>
                <a:gd name="connsiteX105" fmla="*/ 581694 w 1124874"/>
                <a:gd name="connsiteY105" fmla="*/ 1544559 h 1544939"/>
                <a:gd name="connsiteX106" fmla="*/ 549457 w 1124874"/>
                <a:gd name="connsiteY106" fmla="*/ 1544940 h 1544939"/>
                <a:gd name="connsiteX107" fmla="*/ 544892 w 1124874"/>
                <a:gd name="connsiteY107" fmla="*/ 1448524 h 1544939"/>
                <a:gd name="connsiteX108" fmla="*/ 466059 w 1124874"/>
                <a:gd name="connsiteY108" fmla="*/ 1430933 h 1544939"/>
                <a:gd name="connsiteX109" fmla="*/ 478802 w 1124874"/>
                <a:gd name="connsiteY109" fmla="*/ 1407257 h 1544939"/>
                <a:gd name="connsiteX110" fmla="*/ 448847 w 1124874"/>
                <a:gd name="connsiteY110" fmla="*/ 1294106 h 1544939"/>
                <a:gd name="connsiteX111" fmla="*/ 410809 w 1124874"/>
                <a:gd name="connsiteY111" fmla="*/ 1294772 h 1544939"/>
                <a:gd name="connsiteX112" fmla="*/ 391695 w 1124874"/>
                <a:gd name="connsiteY112" fmla="*/ 1269193 h 1544939"/>
                <a:gd name="connsiteX113" fmla="*/ 343197 w 1124874"/>
                <a:gd name="connsiteY113" fmla="*/ 1253124 h 1544939"/>
                <a:gd name="connsiteX114" fmla="*/ 311340 w 1124874"/>
                <a:gd name="connsiteY114" fmla="*/ 1158800 h 1544939"/>
                <a:gd name="connsiteX115" fmla="*/ 331405 w 1124874"/>
                <a:gd name="connsiteY115" fmla="*/ 1128658 h 1544939"/>
                <a:gd name="connsiteX116" fmla="*/ 308582 w 1124874"/>
                <a:gd name="connsiteY116" fmla="*/ 1111828 h 1544939"/>
                <a:gd name="connsiteX117" fmla="*/ 312576 w 1124874"/>
                <a:gd name="connsiteY117" fmla="*/ 1074840 h 1544939"/>
                <a:gd name="connsiteX118" fmla="*/ 264078 w 1124874"/>
                <a:gd name="connsiteY118" fmla="*/ 1090434 h 1544939"/>
                <a:gd name="connsiteX119" fmla="*/ 229749 w 1124874"/>
                <a:gd name="connsiteY119" fmla="*/ 1059817 h 1544939"/>
                <a:gd name="connsiteX120" fmla="*/ 173833 w 1124874"/>
                <a:gd name="connsiteY120" fmla="*/ 1050308 h 1544939"/>
                <a:gd name="connsiteX121" fmla="*/ 184674 w 1124874"/>
                <a:gd name="connsiteY121" fmla="*/ 1063049 h 1544939"/>
                <a:gd name="connsiteX122" fmla="*/ 165370 w 1124874"/>
                <a:gd name="connsiteY122" fmla="*/ 1080545 h 1544939"/>
                <a:gd name="connsiteX123" fmla="*/ 141121 w 1124874"/>
                <a:gd name="connsiteY123" fmla="*/ 1036045 h 1544939"/>
                <a:gd name="connsiteX124" fmla="*/ 104794 w 1124874"/>
                <a:gd name="connsiteY124" fmla="*/ 1029294 h 1544939"/>
                <a:gd name="connsiteX125" fmla="*/ 100135 w 1124874"/>
                <a:gd name="connsiteY125" fmla="*/ 1005808 h 1544939"/>
                <a:gd name="connsiteX126" fmla="*/ 69514 w 1124874"/>
                <a:gd name="connsiteY126" fmla="*/ 1019976 h 1544939"/>
                <a:gd name="connsiteX127" fmla="*/ 47452 w 1124874"/>
                <a:gd name="connsiteY127" fmla="*/ 1009041 h 1544939"/>
                <a:gd name="connsiteX128" fmla="*/ 31952 w 1124874"/>
                <a:gd name="connsiteY128" fmla="*/ 964732 h 1544939"/>
                <a:gd name="connsiteX129" fmla="*/ 0 w 1124874"/>
                <a:gd name="connsiteY129" fmla="*/ 945049 h 1544939"/>
                <a:gd name="connsiteX130" fmla="*/ 0 w 1124874"/>
                <a:gd name="connsiteY130" fmla="*/ 945049 h 1544939"/>
                <a:gd name="connsiteX131" fmla="*/ 22633 w 1124874"/>
                <a:gd name="connsiteY131" fmla="*/ 904733 h 1544939"/>
                <a:gd name="connsiteX132" fmla="*/ 16356 w 1124874"/>
                <a:gd name="connsiteY132" fmla="*/ 845495 h 1544939"/>
                <a:gd name="connsiteX133" fmla="*/ 39179 w 1124874"/>
                <a:gd name="connsiteY133" fmla="*/ 839885 h 1544939"/>
                <a:gd name="connsiteX134" fmla="*/ 44504 w 1124874"/>
                <a:gd name="connsiteY134" fmla="*/ 852912 h 1544939"/>
                <a:gd name="connsiteX135" fmla="*/ 50781 w 1124874"/>
                <a:gd name="connsiteY135" fmla="*/ 839600 h 1544939"/>
                <a:gd name="connsiteX136" fmla="*/ 125145 w 1124874"/>
                <a:gd name="connsiteY136" fmla="*/ 826763 h 1544939"/>
                <a:gd name="connsiteX137" fmla="*/ 125145 w 1124874"/>
                <a:gd name="connsiteY137" fmla="*/ 826763 h 1544939"/>
                <a:gd name="connsiteX138" fmla="*/ 121531 w 1124874"/>
                <a:gd name="connsiteY138" fmla="*/ 827048 h 1544939"/>
                <a:gd name="connsiteX139" fmla="*/ 121531 w 1124874"/>
                <a:gd name="connsiteY139" fmla="*/ 827048 h 1544939"/>
                <a:gd name="connsiteX140" fmla="*/ 117537 w 1124874"/>
                <a:gd name="connsiteY140" fmla="*/ 810123 h 1544939"/>
                <a:gd name="connsiteX141" fmla="*/ 185244 w 1124874"/>
                <a:gd name="connsiteY141" fmla="*/ 770948 h 1544939"/>
                <a:gd name="connsiteX142" fmla="*/ 228227 w 1124874"/>
                <a:gd name="connsiteY142" fmla="*/ 780267 h 1544939"/>
                <a:gd name="connsiteX143" fmla="*/ 225469 w 1124874"/>
                <a:gd name="connsiteY143" fmla="*/ 758112 h 1544939"/>
                <a:gd name="connsiteX144" fmla="*/ 209018 w 1124874"/>
                <a:gd name="connsiteY144" fmla="*/ 755545 h 1544939"/>
                <a:gd name="connsiteX145" fmla="*/ 216055 w 1124874"/>
                <a:gd name="connsiteY145" fmla="*/ 711616 h 1544939"/>
                <a:gd name="connsiteX146" fmla="*/ 188192 w 1124874"/>
                <a:gd name="connsiteY146" fmla="*/ 681854 h 1544939"/>
                <a:gd name="connsiteX147" fmla="*/ 209208 w 1124874"/>
                <a:gd name="connsiteY147" fmla="*/ 652568 h 1544939"/>
                <a:gd name="connsiteX148" fmla="*/ 191901 w 1124874"/>
                <a:gd name="connsiteY148" fmla="*/ 625278 h 1544939"/>
                <a:gd name="connsiteX149" fmla="*/ 205785 w 1124874"/>
                <a:gd name="connsiteY149" fmla="*/ 605976 h 1544939"/>
                <a:gd name="connsiteX150" fmla="*/ 200840 w 1124874"/>
                <a:gd name="connsiteY150" fmla="*/ 565755 h 1544939"/>
                <a:gd name="connsiteX151" fmla="*/ 260084 w 1124874"/>
                <a:gd name="connsiteY151" fmla="*/ 588195 h 1544939"/>
                <a:gd name="connsiteX152" fmla="*/ 232982 w 1124874"/>
                <a:gd name="connsiteY152" fmla="*/ 510701 h 1544939"/>
                <a:gd name="connsiteX153" fmla="*/ 332261 w 1124874"/>
                <a:gd name="connsiteY153" fmla="*/ 506232 h 1544939"/>
                <a:gd name="connsiteX154" fmla="*/ 329408 w 1124874"/>
                <a:gd name="connsiteY154" fmla="*/ 456027 h 1544939"/>
                <a:gd name="connsiteX155" fmla="*/ 290324 w 1124874"/>
                <a:gd name="connsiteY155" fmla="*/ 439102 h 1544939"/>
                <a:gd name="connsiteX156" fmla="*/ 264458 w 1124874"/>
                <a:gd name="connsiteY156" fmla="*/ 367884 h 1544939"/>
                <a:gd name="connsiteX157" fmla="*/ 318091 w 1124874"/>
                <a:gd name="connsiteY157" fmla="*/ 327948 h 1544939"/>
                <a:gd name="connsiteX158" fmla="*/ 277106 w 1124874"/>
                <a:gd name="connsiteY158" fmla="*/ 278599 h 1544939"/>
                <a:gd name="connsiteX159" fmla="*/ 305444 w 1124874"/>
                <a:gd name="connsiteY159" fmla="*/ 271563 h 1544939"/>
                <a:gd name="connsiteX160" fmla="*/ 312481 w 1124874"/>
                <a:gd name="connsiteY160" fmla="*/ 242371 h 1544939"/>
                <a:gd name="connsiteX161" fmla="*/ 343577 w 1124874"/>
                <a:gd name="connsiteY161" fmla="*/ 217744 h 1544939"/>
                <a:gd name="connsiteX162" fmla="*/ 356225 w 1124874"/>
                <a:gd name="connsiteY162" fmla="*/ 165638 h 1544939"/>
                <a:gd name="connsiteX163" fmla="*/ 339488 w 1124874"/>
                <a:gd name="connsiteY163" fmla="*/ 130076 h 1544939"/>
                <a:gd name="connsiteX164" fmla="*/ 361645 w 1124874"/>
                <a:gd name="connsiteY164" fmla="*/ 114292 h 1544939"/>
                <a:gd name="connsiteX165" fmla="*/ 360979 w 1124874"/>
                <a:gd name="connsiteY165" fmla="*/ 86527 h 1544939"/>
                <a:gd name="connsiteX166" fmla="*/ 384087 w 1124874"/>
                <a:gd name="connsiteY166" fmla="*/ 74737 h 154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124874" h="1544939">
                  <a:moveTo>
                    <a:pt x="366685" y="43359"/>
                  </a:moveTo>
                  <a:lnTo>
                    <a:pt x="477565" y="23581"/>
                  </a:lnTo>
                  <a:lnTo>
                    <a:pt x="492400" y="38509"/>
                  </a:lnTo>
                  <a:lnTo>
                    <a:pt x="513131" y="3138"/>
                  </a:lnTo>
                  <a:lnTo>
                    <a:pt x="531959" y="0"/>
                  </a:lnTo>
                  <a:lnTo>
                    <a:pt x="600142" y="58667"/>
                  </a:lnTo>
                  <a:lnTo>
                    <a:pt x="619351" y="53152"/>
                  </a:lnTo>
                  <a:lnTo>
                    <a:pt x="638941" y="83960"/>
                  </a:lnTo>
                  <a:lnTo>
                    <a:pt x="655392" y="76638"/>
                  </a:lnTo>
                  <a:lnTo>
                    <a:pt x="689912" y="104593"/>
                  </a:lnTo>
                  <a:lnTo>
                    <a:pt x="715492" y="88999"/>
                  </a:lnTo>
                  <a:lnTo>
                    <a:pt x="711593" y="63041"/>
                  </a:lnTo>
                  <a:lnTo>
                    <a:pt x="748585" y="50870"/>
                  </a:lnTo>
                  <a:lnTo>
                    <a:pt x="743640" y="71979"/>
                  </a:lnTo>
                  <a:lnTo>
                    <a:pt x="766748" y="100220"/>
                  </a:lnTo>
                  <a:lnTo>
                    <a:pt x="789571" y="82058"/>
                  </a:lnTo>
                  <a:lnTo>
                    <a:pt x="801838" y="90045"/>
                  </a:lnTo>
                  <a:lnTo>
                    <a:pt x="840446" y="146336"/>
                  </a:lnTo>
                  <a:lnTo>
                    <a:pt x="850907" y="195970"/>
                  </a:lnTo>
                  <a:lnTo>
                    <a:pt x="903970" y="177143"/>
                  </a:lnTo>
                  <a:lnTo>
                    <a:pt x="950185" y="201009"/>
                  </a:lnTo>
                  <a:lnTo>
                    <a:pt x="953704" y="229535"/>
                  </a:lnTo>
                  <a:lnTo>
                    <a:pt x="997162" y="219171"/>
                  </a:lnTo>
                  <a:lnTo>
                    <a:pt x="997162" y="219171"/>
                  </a:lnTo>
                  <a:lnTo>
                    <a:pt x="1047372" y="257870"/>
                  </a:lnTo>
                  <a:lnTo>
                    <a:pt x="1045280" y="271563"/>
                  </a:lnTo>
                  <a:lnTo>
                    <a:pt x="1024074" y="262625"/>
                  </a:lnTo>
                  <a:lnTo>
                    <a:pt x="998589" y="319485"/>
                  </a:lnTo>
                  <a:lnTo>
                    <a:pt x="971106" y="312069"/>
                  </a:lnTo>
                  <a:lnTo>
                    <a:pt x="984705" y="349912"/>
                  </a:lnTo>
                  <a:lnTo>
                    <a:pt x="1052603" y="357614"/>
                  </a:lnTo>
                  <a:lnTo>
                    <a:pt x="1072382" y="374064"/>
                  </a:lnTo>
                  <a:lnTo>
                    <a:pt x="1055931" y="384618"/>
                  </a:lnTo>
                  <a:lnTo>
                    <a:pt x="1057452" y="405918"/>
                  </a:lnTo>
                  <a:lnTo>
                    <a:pt x="1096726" y="411908"/>
                  </a:lnTo>
                  <a:lnTo>
                    <a:pt x="1090640" y="440148"/>
                  </a:lnTo>
                  <a:lnTo>
                    <a:pt x="1059544" y="441764"/>
                  </a:lnTo>
                  <a:lnTo>
                    <a:pt x="1018178" y="501668"/>
                  </a:lnTo>
                  <a:lnTo>
                    <a:pt x="1083794" y="515265"/>
                  </a:lnTo>
                  <a:lnTo>
                    <a:pt x="1090450" y="539892"/>
                  </a:lnTo>
                  <a:lnTo>
                    <a:pt x="1112322" y="546928"/>
                  </a:lnTo>
                  <a:lnTo>
                    <a:pt x="1112322" y="546928"/>
                  </a:lnTo>
                  <a:lnTo>
                    <a:pt x="1124874" y="573932"/>
                  </a:lnTo>
                  <a:lnTo>
                    <a:pt x="1083128" y="575264"/>
                  </a:lnTo>
                  <a:lnTo>
                    <a:pt x="1082367" y="593235"/>
                  </a:lnTo>
                  <a:lnTo>
                    <a:pt x="1055360" y="606452"/>
                  </a:lnTo>
                  <a:lnTo>
                    <a:pt x="973959" y="601412"/>
                  </a:lnTo>
                  <a:lnTo>
                    <a:pt x="944100" y="628892"/>
                  </a:lnTo>
                  <a:lnTo>
                    <a:pt x="906252" y="635833"/>
                  </a:lnTo>
                  <a:lnTo>
                    <a:pt x="869545" y="625469"/>
                  </a:lnTo>
                  <a:lnTo>
                    <a:pt x="849766" y="644295"/>
                  </a:lnTo>
                  <a:lnTo>
                    <a:pt x="854520" y="669208"/>
                  </a:lnTo>
                  <a:lnTo>
                    <a:pt x="830652" y="663693"/>
                  </a:lnTo>
                  <a:lnTo>
                    <a:pt x="830652" y="663693"/>
                  </a:lnTo>
                  <a:lnTo>
                    <a:pt x="827609" y="664644"/>
                  </a:lnTo>
                  <a:lnTo>
                    <a:pt x="827609" y="664644"/>
                  </a:lnTo>
                  <a:lnTo>
                    <a:pt x="851097" y="682424"/>
                  </a:lnTo>
                  <a:lnTo>
                    <a:pt x="846913" y="710950"/>
                  </a:lnTo>
                  <a:lnTo>
                    <a:pt x="774641" y="714658"/>
                  </a:lnTo>
                  <a:lnTo>
                    <a:pt x="742214" y="740141"/>
                  </a:lnTo>
                  <a:lnTo>
                    <a:pt x="752389" y="769047"/>
                  </a:lnTo>
                  <a:lnTo>
                    <a:pt x="811347" y="798523"/>
                  </a:lnTo>
                  <a:lnTo>
                    <a:pt x="804881" y="818776"/>
                  </a:lnTo>
                  <a:lnTo>
                    <a:pt x="762754" y="834941"/>
                  </a:lnTo>
                  <a:lnTo>
                    <a:pt x="775307" y="850249"/>
                  </a:lnTo>
                  <a:lnTo>
                    <a:pt x="760757" y="870883"/>
                  </a:lnTo>
                  <a:lnTo>
                    <a:pt x="721673" y="876398"/>
                  </a:lnTo>
                  <a:lnTo>
                    <a:pt x="711593" y="903022"/>
                  </a:lnTo>
                  <a:lnTo>
                    <a:pt x="708930" y="885050"/>
                  </a:lnTo>
                  <a:lnTo>
                    <a:pt x="708930" y="885050"/>
                  </a:lnTo>
                  <a:lnTo>
                    <a:pt x="705792" y="885050"/>
                  </a:lnTo>
                  <a:lnTo>
                    <a:pt x="705792" y="885050"/>
                  </a:lnTo>
                  <a:lnTo>
                    <a:pt x="683635" y="935255"/>
                  </a:lnTo>
                  <a:lnTo>
                    <a:pt x="694952" y="943528"/>
                  </a:lnTo>
                  <a:lnTo>
                    <a:pt x="658055" y="949518"/>
                  </a:lnTo>
                  <a:lnTo>
                    <a:pt x="625057" y="1005047"/>
                  </a:lnTo>
                  <a:lnTo>
                    <a:pt x="627244" y="1036521"/>
                  </a:lnTo>
                  <a:lnTo>
                    <a:pt x="609271" y="1047931"/>
                  </a:lnTo>
                  <a:lnTo>
                    <a:pt x="629717" y="1058200"/>
                  </a:lnTo>
                  <a:lnTo>
                    <a:pt x="629717" y="1058200"/>
                  </a:lnTo>
                  <a:lnTo>
                    <a:pt x="636849" y="1058200"/>
                  </a:lnTo>
                  <a:lnTo>
                    <a:pt x="636849" y="1058200"/>
                  </a:lnTo>
                  <a:lnTo>
                    <a:pt x="647119" y="1057820"/>
                  </a:lnTo>
                  <a:lnTo>
                    <a:pt x="647119" y="1057820"/>
                  </a:lnTo>
                  <a:lnTo>
                    <a:pt x="653300" y="1057820"/>
                  </a:lnTo>
                  <a:lnTo>
                    <a:pt x="653300" y="1057820"/>
                  </a:lnTo>
                  <a:lnTo>
                    <a:pt x="674506" y="1044318"/>
                  </a:lnTo>
                  <a:lnTo>
                    <a:pt x="685252" y="1053541"/>
                  </a:lnTo>
                  <a:lnTo>
                    <a:pt x="664236" y="1127612"/>
                  </a:lnTo>
                  <a:lnTo>
                    <a:pt x="734511" y="1121812"/>
                  </a:lnTo>
                  <a:lnTo>
                    <a:pt x="753340" y="1195217"/>
                  </a:lnTo>
                  <a:lnTo>
                    <a:pt x="822473" y="1206342"/>
                  </a:lnTo>
                  <a:lnTo>
                    <a:pt x="828845" y="1236960"/>
                  </a:lnTo>
                  <a:lnTo>
                    <a:pt x="785006" y="1278227"/>
                  </a:lnTo>
                  <a:lnTo>
                    <a:pt x="841682" y="1301332"/>
                  </a:lnTo>
                  <a:lnTo>
                    <a:pt x="833790" y="1351632"/>
                  </a:lnTo>
                  <a:lnTo>
                    <a:pt x="833790" y="1351632"/>
                  </a:lnTo>
                  <a:lnTo>
                    <a:pt x="777303" y="1391187"/>
                  </a:lnTo>
                  <a:lnTo>
                    <a:pt x="771027" y="1419428"/>
                  </a:lnTo>
                  <a:lnTo>
                    <a:pt x="713685" y="1423326"/>
                  </a:lnTo>
                  <a:lnTo>
                    <a:pt x="692289" y="1492073"/>
                  </a:lnTo>
                  <a:lnTo>
                    <a:pt x="670322" y="1508713"/>
                  </a:lnTo>
                  <a:lnTo>
                    <a:pt x="673840" y="1530012"/>
                  </a:lnTo>
                  <a:lnTo>
                    <a:pt x="631904" y="1537998"/>
                  </a:lnTo>
                  <a:lnTo>
                    <a:pt x="604326" y="1525353"/>
                  </a:lnTo>
                  <a:lnTo>
                    <a:pt x="581694" y="1544559"/>
                  </a:lnTo>
                  <a:lnTo>
                    <a:pt x="549457" y="1544940"/>
                  </a:lnTo>
                  <a:lnTo>
                    <a:pt x="544892" y="1448524"/>
                  </a:lnTo>
                  <a:lnTo>
                    <a:pt x="466059" y="1430933"/>
                  </a:lnTo>
                  <a:lnTo>
                    <a:pt x="478802" y="1407257"/>
                  </a:lnTo>
                  <a:lnTo>
                    <a:pt x="448847" y="1294106"/>
                  </a:lnTo>
                  <a:lnTo>
                    <a:pt x="410809" y="1294772"/>
                  </a:lnTo>
                  <a:lnTo>
                    <a:pt x="391695" y="1269193"/>
                  </a:lnTo>
                  <a:lnTo>
                    <a:pt x="343197" y="1253124"/>
                  </a:lnTo>
                  <a:lnTo>
                    <a:pt x="311340" y="1158800"/>
                  </a:lnTo>
                  <a:lnTo>
                    <a:pt x="331405" y="1128658"/>
                  </a:lnTo>
                  <a:lnTo>
                    <a:pt x="308582" y="1111828"/>
                  </a:lnTo>
                  <a:lnTo>
                    <a:pt x="312576" y="1074840"/>
                  </a:lnTo>
                  <a:lnTo>
                    <a:pt x="264078" y="1090434"/>
                  </a:lnTo>
                  <a:lnTo>
                    <a:pt x="229749" y="1059817"/>
                  </a:lnTo>
                  <a:lnTo>
                    <a:pt x="173833" y="1050308"/>
                  </a:lnTo>
                  <a:lnTo>
                    <a:pt x="184674" y="1063049"/>
                  </a:lnTo>
                  <a:lnTo>
                    <a:pt x="165370" y="1080545"/>
                  </a:lnTo>
                  <a:lnTo>
                    <a:pt x="141121" y="1036045"/>
                  </a:lnTo>
                  <a:lnTo>
                    <a:pt x="104794" y="1029294"/>
                  </a:lnTo>
                  <a:lnTo>
                    <a:pt x="100135" y="1005808"/>
                  </a:lnTo>
                  <a:lnTo>
                    <a:pt x="69514" y="1019976"/>
                  </a:lnTo>
                  <a:lnTo>
                    <a:pt x="47452" y="1009041"/>
                  </a:lnTo>
                  <a:lnTo>
                    <a:pt x="31952" y="964732"/>
                  </a:lnTo>
                  <a:lnTo>
                    <a:pt x="0" y="945049"/>
                  </a:lnTo>
                  <a:lnTo>
                    <a:pt x="0" y="945049"/>
                  </a:lnTo>
                  <a:lnTo>
                    <a:pt x="22633" y="904733"/>
                  </a:lnTo>
                  <a:lnTo>
                    <a:pt x="16356" y="845495"/>
                  </a:lnTo>
                  <a:lnTo>
                    <a:pt x="39179" y="839885"/>
                  </a:lnTo>
                  <a:lnTo>
                    <a:pt x="44504" y="852912"/>
                  </a:lnTo>
                  <a:lnTo>
                    <a:pt x="50781" y="839600"/>
                  </a:lnTo>
                  <a:lnTo>
                    <a:pt x="125145" y="826763"/>
                  </a:lnTo>
                  <a:lnTo>
                    <a:pt x="125145" y="826763"/>
                  </a:lnTo>
                  <a:lnTo>
                    <a:pt x="121531" y="827048"/>
                  </a:lnTo>
                  <a:lnTo>
                    <a:pt x="121531" y="827048"/>
                  </a:lnTo>
                  <a:lnTo>
                    <a:pt x="117537" y="810123"/>
                  </a:lnTo>
                  <a:lnTo>
                    <a:pt x="185244" y="770948"/>
                  </a:lnTo>
                  <a:lnTo>
                    <a:pt x="228227" y="780267"/>
                  </a:lnTo>
                  <a:lnTo>
                    <a:pt x="225469" y="758112"/>
                  </a:lnTo>
                  <a:lnTo>
                    <a:pt x="209018" y="755545"/>
                  </a:lnTo>
                  <a:lnTo>
                    <a:pt x="216055" y="711616"/>
                  </a:lnTo>
                  <a:lnTo>
                    <a:pt x="188192" y="681854"/>
                  </a:lnTo>
                  <a:lnTo>
                    <a:pt x="209208" y="652568"/>
                  </a:lnTo>
                  <a:lnTo>
                    <a:pt x="191901" y="625278"/>
                  </a:lnTo>
                  <a:lnTo>
                    <a:pt x="205785" y="605976"/>
                  </a:lnTo>
                  <a:lnTo>
                    <a:pt x="200840" y="565755"/>
                  </a:lnTo>
                  <a:lnTo>
                    <a:pt x="260084" y="588195"/>
                  </a:lnTo>
                  <a:lnTo>
                    <a:pt x="232982" y="510701"/>
                  </a:lnTo>
                  <a:lnTo>
                    <a:pt x="332261" y="506232"/>
                  </a:lnTo>
                  <a:lnTo>
                    <a:pt x="329408" y="456027"/>
                  </a:lnTo>
                  <a:lnTo>
                    <a:pt x="290324" y="439102"/>
                  </a:lnTo>
                  <a:lnTo>
                    <a:pt x="264458" y="367884"/>
                  </a:lnTo>
                  <a:lnTo>
                    <a:pt x="318091" y="327948"/>
                  </a:lnTo>
                  <a:lnTo>
                    <a:pt x="277106" y="278599"/>
                  </a:lnTo>
                  <a:lnTo>
                    <a:pt x="305444" y="271563"/>
                  </a:lnTo>
                  <a:lnTo>
                    <a:pt x="312481" y="242371"/>
                  </a:lnTo>
                  <a:lnTo>
                    <a:pt x="343577" y="217744"/>
                  </a:lnTo>
                  <a:lnTo>
                    <a:pt x="356225" y="165638"/>
                  </a:lnTo>
                  <a:lnTo>
                    <a:pt x="339488" y="130076"/>
                  </a:lnTo>
                  <a:lnTo>
                    <a:pt x="361645" y="114292"/>
                  </a:lnTo>
                  <a:lnTo>
                    <a:pt x="360979" y="86527"/>
                  </a:lnTo>
                  <a:lnTo>
                    <a:pt x="384087" y="74737"/>
                  </a:lnTo>
                  <a:close/>
                </a:path>
              </a:pathLst>
            </a:custGeom>
            <a:grpFill/>
            <a:ln w="28575" cap="flat">
              <a:solidFill>
                <a:schemeClr val="bg1"/>
              </a:solid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AAE1507-84FC-777F-B09F-AB344E0ED4FD}"/>
                </a:ext>
              </a:extLst>
            </p:cNvPr>
            <p:cNvSpPr/>
            <p:nvPr/>
          </p:nvSpPr>
          <p:spPr>
            <a:xfrm>
              <a:off x="4382178" y="4072707"/>
              <a:ext cx="1254868" cy="1061337"/>
            </a:xfrm>
            <a:custGeom>
              <a:avLst/>
              <a:gdLst>
                <a:gd name="connsiteX0" fmla="*/ 418987 w 1254868"/>
                <a:gd name="connsiteY0" fmla="*/ 0 h 1061337"/>
                <a:gd name="connsiteX1" fmla="*/ 470623 w 1254868"/>
                <a:gd name="connsiteY1" fmla="*/ 7987 h 1061337"/>
                <a:gd name="connsiteX2" fmla="*/ 458166 w 1254868"/>
                <a:gd name="connsiteY2" fmla="*/ 35562 h 1061337"/>
                <a:gd name="connsiteX3" fmla="*/ 483081 w 1254868"/>
                <a:gd name="connsiteY3" fmla="*/ 53248 h 1061337"/>
                <a:gd name="connsiteX4" fmla="*/ 491734 w 1254868"/>
                <a:gd name="connsiteY4" fmla="*/ 106971 h 1061337"/>
                <a:gd name="connsiteX5" fmla="*/ 522069 w 1254868"/>
                <a:gd name="connsiteY5" fmla="*/ 97652 h 1061337"/>
                <a:gd name="connsiteX6" fmla="*/ 575798 w 1254868"/>
                <a:gd name="connsiteY6" fmla="*/ 144149 h 1061337"/>
                <a:gd name="connsiteX7" fmla="*/ 569046 w 1254868"/>
                <a:gd name="connsiteY7" fmla="*/ 186271 h 1061337"/>
                <a:gd name="connsiteX8" fmla="*/ 587495 w 1254868"/>
                <a:gd name="connsiteY8" fmla="*/ 165543 h 1061337"/>
                <a:gd name="connsiteX9" fmla="*/ 668325 w 1254868"/>
                <a:gd name="connsiteY9" fmla="*/ 207951 h 1061337"/>
                <a:gd name="connsiteX10" fmla="*/ 668991 w 1254868"/>
                <a:gd name="connsiteY10" fmla="*/ 192927 h 1061337"/>
                <a:gd name="connsiteX11" fmla="*/ 688105 w 1254868"/>
                <a:gd name="connsiteY11" fmla="*/ 200344 h 1061337"/>
                <a:gd name="connsiteX12" fmla="*/ 690292 w 1254868"/>
                <a:gd name="connsiteY12" fmla="*/ 167350 h 1061337"/>
                <a:gd name="connsiteX13" fmla="*/ 720342 w 1254868"/>
                <a:gd name="connsiteY13" fmla="*/ 191216 h 1061337"/>
                <a:gd name="connsiteX14" fmla="*/ 742023 w 1254868"/>
                <a:gd name="connsiteY14" fmla="*/ 170963 h 1061337"/>
                <a:gd name="connsiteX15" fmla="*/ 749726 w 1254868"/>
                <a:gd name="connsiteY15" fmla="*/ 190645 h 1061337"/>
                <a:gd name="connsiteX16" fmla="*/ 784721 w 1254868"/>
                <a:gd name="connsiteY16" fmla="*/ 179045 h 1061337"/>
                <a:gd name="connsiteX17" fmla="*/ 798795 w 1254868"/>
                <a:gd name="connsiteY17" fmla="*/ 126558 h 1061337"/>
                <a:gd name="connsiteX18" fmla="*/ 820001 w 1254868"/>
                <a:gd name="connsiteY18" fmla="*/ 151946 h 1061337"/>
                <a:gd name="connsiteX19" fmla="*/ 803359 w 1254868"/>
                <a:gd name="connsiteY19" fmla="*/ 181992 h 1061337"/>
                <a:gd name="connsiteX20" fmla="*/ 845676 w 1254868"/>
                <a:gd name="connsiteY20" fmla="*/ 205193 h 1061337"/>
                <a:gd name="connsiteX21" fmla="*/ 839305 w 1254868"/>
                <a:gd name="connsiteY21" fmla="*/ 249788 h 1061337"/>
                <a:gd name="connsiteX22" fmla="*/ 954940 w 1254868"/>
                <a:gd name="connsiteY22" fmla="*/ 245604 h 1061337"/>
                <a:gd name="connsiteX23" fmla="*/ 973008 w 1254868"/>
                <a:gd name="connsiteY23" fmla="*/ 286681 h 1061337"/>
                <a:gd name="connsiteX24" fmla="*/ 1019890 w 1254868"/>
                <a:gd name="connsiteY24" fmla="*/ 312544 h 1061337"/>
                <a:gd name="connsiteX25" fmla="*/ 1049749 w 1254868"/>
                <a:gd name="connsiteY25" fmla="*/ 289819 h 1061337"/>
                <a:gd name="connsiteX26" fmla="*/ 1046897 w 1254868"/>
                <a:gd name="connsiteY26" fmla="*/ 271277 h 1061337"/>
                <a:gd name="connsiteX27" fmla="*/ 1066771 w 1254868"/>
                <a:gd name="connsiteY27" fmla="*/ 280215 h 1061337"/>
                <a:gd name="connsiteX28" fmla="*/ 1116886 w 1254868"/>
                <a:gd name="connsiteY28" fmla="*/ 265287 h 1061337"/>
                <a:gd name="connsiteX29" fmla="*/ 1106141 w 1254868"/>
                <a:gd name="connsiteY29" fmla="*/ 255018 h 1061337"/>
                <a:gd name="connsiteX30" fmla="*/ 1143037 w 1254868"/>
                <a:gd name="connsiteY30" fmla="*/ 253496 h 1061337"/>
                <a:gd name="connsiteX31" fmla="*/ 1162056 w 1254868"/>
                <a:gd name="connsiteY31" fmla="*/ 286966 h 1061337"/>
                <a:gd name="connsiteX32" fmla="*/ 1188873 w 1254868"/>
                <a:gd name="connsiteY32" fmla="*/ 289248 h 1061337"/>
                <a:gd name="connsiteX33" fmla="*/ 1219208 w 1254868"/>
                <a:gd name="connsiteY33" fmla="*/ 262244 h 1061337"/>
                <a:gd name="connsiteX34" fmla="*/ 1219208 w 1254868"/>
                <a:gd name="connsiteY34" fmla="*/ 262244 h 1061337"/>
                <a:gd name="connsiteX35" fmla="*/ 1239749 w 1254868"/>
                <a:gd name="connsiteY35" fmla="*/ 470765 h 1061337"/>
                <a:gd name="connsiteX36" fmla="*/ 1254869 w 1254868"/>
                <a:gd name="connsiteY36" fmla="*/ 498625 h 1061337"/>
                <a:gd name="connsiteX37" fmla="*/ 1254869 w 1254868"/>
                <a:gd name="connsiteY37" fmla="*/ 498625 h 1061337"/>
                <a:gd name="connsiteX38" fmla="*/ 1208272 w 1254868"/>
                <a:gd name="connsiteY38" fmla="*/ 653138 h 1061337"/>
                <a:gd name="connsiteX39" fmla="*/ 1190109 w 1254868"/>
                <a:gd name="connsiteY39" fmla="*/ 643249 h 1061337"/>
                <a:gd name="connsiteX40" fmla="*/ 1141706 w 1254868"/>
                <a:gd name="connsiteY40" fmla="*/ 683090 h 1061337"/>
                <a:gd name="connsiteX41" fmla="*/ 1098818 w 1254868"/>
                <a:gd name="connsiteY41" fmla="*/ 765434 h 1061337"/>
                <a:gd name="connsiteX42" fmla="*/ 1011712 w 1254868"/>
                <a:gd name="connsiteY42" fmla="*/ 788920 h 1061337"/>
                <a:gd name="connsiteX43" fmla="*/ 1010190 w 1254868"/>
                <a:gd name="connsiteY43" fmla="*/ 820488 h 1061337"/>
                <a:gd name="connsiteX44" fmla="*/ 932878 w 1254868"/>
                <a:gd name="connsiteY44" fmla="*/ 851866 h 1061337"/>
                <a:gd name="connsiteX45" fmla="*/ 879245 w 1254868"/>
                <a:gd name="connsiteY45" fmla="*/ 909582 h 1061337"/>
                <a:gd name="connsiteX46" fmla="*/ 879245 w 1254868"/>
                <a:gd name="connsiteY46" fmla="*/ 909582 h 1061337"/>
                <a:gd name="connsiteX47" fmla="*/ 874490 w 1254868"/>
                <a:gd name="connsiteY47" fmla="*/ 913005 h 1061337"/>
                <a:gd name="connsiteX48" fmla="*/ 874490 w 1254868"/>
                <a:gd name="connsiteY48" fmla="*/ 913005 h 1061337"/>
                <a:gd name="connsiteX49" fmla="*/ 872113 w 1254868"/>
                <a:gd name="connsiteY49" fmla="*/ 913291 h 1061337"/>
                <a:gd name="connsiteX50" fmla="*/ 872113 w 1254868"/>
                <a:gd name="connsiteY50" fmla="*/ 913291 h 1061337"/>
                <a:gd name="connsiteX51" fmla="*/ 853284 w 1254868"/>
                <a:gd name="connsiteY51" fmla="*/ 935826 h 1061337"/>
                <a:gd name="connsiteX52" fmla="*/ 828845 w 1254868"/>
                <a:gd name="connsiteY52" fmla="*/ 913481 h 1061337"/>
                <a:gd name="connsiteX53" fmla="*/ 784626 w 1254868"/>
                <a:gd name="connsiteY53" fmla="*/ 948092 h 1061337"/>
                <a:gd name="connsiteX54" fmla="*/ 689056 w 1254868"/>
                <a:gd name="connsiteY54" fmla="*/ 957790 h 1061337"/>
                <a:gd name="connsiteX55" fmla="*/ 655487 w 1254868"/>
                <a:gd name="connsiteY55" fmla="*/ 987837 h 1061337"/>
                <a:gd name="connsiteX56" fmla="*/ 628670 w 1254868"/>
                <a:gd name="connsiteY56" fmla="*/ 973194 h 1061337"/>
                <a:gd name="connsiteX57" fmla="*/ 563721 w 1254868"/>
                <a:gd name="connsiteY57" fmla="*/ 1043462 h 1061337"/>
                <a:gd name="connsiteX58" fmla="*/ 412521 w 1254868"/>
                <a:gd name="connsiteY58" fmla="*/ 1061338 h 1061337"/>
                <a:gd name="connsiteX59" fmla="*/ 409858 w 1254868"/>
                <a:gd name="connsiteY59" fmla="*/ 1045554 h 1061337"/>
                <a:gd name="connsiteX60" fmla="*/ 388937 w 1254868"/>
                <a:gd name="connsiteY60" fmla="*/ 1043081 h 1061337"/>
                <a:gd name="connsiteX61" fmla="*/ 401965 w 1254868"/>
                <a:gd name="connsiteY61" fmla="*/ 1018740 h 1061337"/>
                <a:gd name="connsiteX62" fmla="*/ 369157 w 1254868"/>
                <a:gd name="connsiteY62" fmla="*/ 987647 h 1061337"/>
                <a:gd name="connsiteX63" fmla="*/ 384087 w 1254868"/>
                <a:gd name="connsiteY63" fmla="*/ 968440 h 1061337"/>
                <a:gd name="connsiteX64" fmla="*/ 343862 w 1254868"/>
                <a:gd name="connsiteY64" fmla="*/ 939249 h 1061337"/>
                <a:gd name="connsiteX65" fmla="*/ 342151 w 1254868"/>
                <a:gd name="connsiteY65" fmla="*/ 915002 h 1061337"/>
                <a:gd name="connsiteX66" fmla="*/ 367636 w 1254868"/>
                <a:gd name="connsiteY66" fmla="*/ 903687 h 1061337"/>
                <a:gd name="connsiteX67" fmla="*/ 328837 w 1254868"/>
                <a:gd name="connsiteY67" fmla="*/ 842072 h 1061337"/>
                <a:gd name="connsiteX68" fmla="*/ 328552 w 1254868"/>
                <a:gd name="connsiteY68" fmla="*/ 809838 h 1061337"/>
                <a:gd name="connsiteX69" fmla="*/ 163277 w 1254868"/>
                <a:gd name="connsiteY69" fmla="*/ 764293 h 1061337"/>
                <a:gd name="connsiteX70" fmla="*/ 141216 w 1254868"/>
                <a:gd name="connsiteY70" fmla="*/ 777509 h 1061337"/>
                <a:gd name="connsiteX71" fmla="*/ 141216 w 1254868"/>
                <a:gd name="connsiteY71" fmla="*/ 777509 h 1061337"/>
                <a:gd name="connsiteX72" fmla="*/ 119344 w 1254868"/>
                <a:gd name="connsiteY72" fmla="*/ 770473 h 1061337"/>
                <a:gd name="connsiteX73" fmla="*/ 112687 w 1254868"/>
                <a:gd name="connsiteY73" fmla="*/ 745846 h 1061337"/>
                <a:gd name="connsiteX74" fmla="*/ 47072 w 1254868"/>
                <a:gd name="connsiteY74" fmla="*/ 732249 h 1061337"/>
                <a:gd name="connsiteX75" fmla="*/ 88438 w 1254868"/>
                <a:gd name="connsiteY75" fmla="*/ 672345 h 1061337"/>
                <a:gd name="connsiteX76" fmla="*/ 119534 w 1254868"/>
                <a:gd name="connsiteY76" fmla="*/ 670729 h 1061337"/>
                <a:gd name="connsiteX77" fmla="*/ 125620 w 1254868"/>
                <a:gd name="connsiteY77" fmla="*/ 642489 h 1061337"/>
                <a:gd name="connsiteX78" fmla="*/ 86346 w 1254868"/>
                <a:gd name="connsiteY78" fmla="*/ 636499 h 1061337"/>
                <a:gd name="connsiteX79" fmla="*/ 84824 w 1254868"/>
                <a:gd name="connsiteY79" fmla="*/ 615199 h 1061337"/>
                <a:gd name="connsiteX80" fmla="*/ 101276 w 1254868"/>
                <a:gd name="connsiteY80" fmla="*/ 604645 h 1061337"/>
                <a:gd name="connsiteX81" fmla="*/ 81496 w 1254868"/>
                <a:gd name="connsiteY81" fmla="*/ 588195 h 1061337"/>
                <a:gd name="connsiteX82" fmla="*/ 13598 w 1254868"/>
                <a:gd name="connsiteY82" fmla="*/ 580493 h 1061337"/>
                <a:gd name="connsiteX83" fmla="*/ 0 w 1254868"/>
                <a:gd name="connsiteY83" fmla="*/ 542650 h 1061337"/>
                <a:gd name="connsiteX84" fmla="*/ 27482 w 1254868"/>
                <a:gd name="connsiteY84" fmla="*/ 550066 h 1061337"/>
                <a:gd name="connsiteX85" fmla="*/ 52968 w 1254868"/>
                <a:gd name="connsiteY85" fmla="*/ 493205 h 1061337"/>
                <a:gd name="connsiteX86" fmla="*/ 74174 w 1254868"/>
                <a:gd name="connsiteY86" fmla="*/ 502143 h 1061337"/>
                <a:gd name="connsiteX87" fmla="*/ 76266 w 1254868"/>
                <a:gd name="connsiteY87" fmla="*/ 488451 h 1061337"/>
                <a:gd name="connsiteX88" fmla="*/ 26056 w 1254868"/>
                <a:gd name="connsiteY88" fmla="*/ 449752 h 1061337"/>
                <a:gd name="connsiteX89" fmla="*/ 26056 w 1254868"/>
                <a:gd name="connsiteY89" fmla="*/ 449752 h 1061337"/>
                <a:gd name="connsiteX90" fmla="*/ 49259 w 1254868"/>
                <a:gd name="connsiteY90" fmla="*/ 417803 h 1061337"/>
                <a:gd name="connsiteX91" fmla="*/ 49259 w 1254868"/>
                <a:gd name="connsiteY91" fmla="*/ 417803 h 1061337"/>
                <a:gd name="connsiteX92" fmla="*/ 48498 w 1254868"/>
                <a:gd name="connsiteY92" fmla="*/ 415521 h 1061337"/>
                <a:gd name="connsiteX93" fmla="*/ 48498 w 1254868"/>
                <a:gd name="connsiteY93" fmla="*/ 415521 h 1061337"/>
                <a:gd name="connsiteX94" fmla="*/ 58388 w 1254868"/>
                <a:gd name="connsiteY94" fmla="*/ 414380 h 1061337"/>
                <a:gd name="connsiteX95" fmla="*/ 58388 w 1254868"/>
                <a:gd name="connsiteY95" fmla="*/ 414380 h 1061337"/>
                <a:gd name="connsiteX96" fmla="*/ 62857 w 1254868"/>
                <a:gd name="connsiteY96" fmla="*/ 411052 h 1061337"/>
                <a:gd name="connsiteX97" fmla="*/ 62857 w 1254868"/>
                <a:gd name="connsiteY97" fmla="*/ 411052 h 1061337"/>
                <a:gd name="connsiteX98" fmla="*/ 72652 w 1254868"/>
                <a:gd name="connsiteY98" fmla="*/ 400783 h 1061337"/>
                <a:gd name="connsiteX99" fmla="*/ 72652 w 1254868"/>
                <a:gd name="connsiteY99" fmla="*/ 400783 h 1061337"/>
                <a:gd name="connsiteX100" fmla="*/ 73508 w 1254868"/>
                <a:gd name="connsiteY100" fmla="*/ 400878 h 1061337"/>
                <a:gd name="connsiteX101" fmla="*/ 73508 w 1254868"/>
                <a:gd name="connsiteY101" fmla="*/ 400878 h 1061337"/>
                <a:gd name="connsiteX102" fmla="*/ 81591 w 1254868"/>
                <a:gd name="connsiteY102" fmla="*/ 387566 h 1061337"/>
                <a:gd name="connsiteX103" fmla="*/ 81591 w 1254868"/>
                <a:gd name="connsiteY103" fmla="*/ 387566 h 1061337"/>
                <a:gd name="connsiteX104" fmla="*/ 81591 w 1254868"/>
                <a:gd name="connsiteY104" fmla="*/ 378343 h 1061337"/>
                <a:gd name="connsiteX105" fmla="*/ 81591 w 1254868"/>
                <a:gd name="connsiteY105" fmla="*/ 378343 h 1061337"/>
                <a:gd name="connsiteX106" fmla="*/ 73223 w 1254868"/>
                <a:gd name="connsiteY106" fmla="*/ 337076 h 1061337"/>
                <a:gd name="connsiteX107" fmla="*/ 100800 w 1254868"/>
                <a:gd name="connsiteY107" fmla="*/ 269851 h 1061337"/>
                <a:gd name="connsiteX108" fmla="*/ 150725 w 1254868"/>
                <a:gd name="connsiteY108" fmla="*/ 328233 h 1061337"/>
                <a:gd name="connsiteX109" fmla="*/ 190665 w 1254868"/>
                <a:gd name="connsiteY109" fmla="*/ 348867 h 1061337"/>
                <a:gd name="connsiteX110" fmla="*/ 207687 w 1254868"/>
                <a:gd name="connsiteY110" fmla="*/ 261103 h 1061337"/>
                <a:gd name="connsiteX111" fmla="*/ 163277 w 1254868"/>
                <a:gd name="connsiteY111" fmla="*/ 247221 h 1061337"/>
                <a:gd name="connsiteX112" fmla="*/ 162327 w 1254868"/>
                <a:gd name="connsiteY112" fmla="*/ 189314 h 1061337"/>
                <a:gd name="connsiteX113" fmla="*/ 186290 w 1254868"/>
                <a:gd name="connsiteY113" fmla="*/ 167254 h 1061337"/>
                <a:gd name="connsiteX114" fmla="*/ 173833 w 1254868"/>
                <a:gd name="connsiteY114" fmla="*/ 138158 h 1061337"/>
                <a:gd name="connsiteX115" fmla="*/ 201125 w 1254868"/>
                <a:gd name="connsiteY115" fmla="*/ 126368 h 1061337"/>
                <a:gd name="connsiteX116" fmla="*/ 259323 w 1254868"/>
                <a:gd name="connsiteY116" fmla="*/ 149568 h 1061337"/>
                <a:gd name="connsiteX117" fmla="*/ 274443 w 1254868"/>
                <a:gd name="connsiteY117" fmla="*/ 133214 h 1061337"/>
                <a:gd name="connsiteX118" fmla="*/ 309628 w 1254868"/>
                <a:gd name="connsiteY118" fmla="*/ 136542 h 1061337"/>
                <a:gd name="connsiteX119" fmla="*/ 323322 w 1254868"/>
                <a:gd name="connsiteY119" fmla="*/ 127128 h 1061337"/>
                <a:gd name="connsiteX120" fmla="*/ 310294 w 1254868"/>
                <a:gd name="connsiteY120" fmla="*/ 89095 h 1061337"/>
                <a:gd name="connsiteX121" fmla="*/ 320659 w 1254868"/>
                <a:gd name="connsiteY121" fmla="*/ 85862 h 1061337"/>
                <a:gd name="connsiteX122" fmla="*/ 346144 w 1254868"/>
                <a:gd name="connsiteY122" fmla="*/ 102502 h 1061337"/>
                <a:gd name="connsiteX123" fmla="*/ 362501 w 1254868"/>
                <a:gd name="connsiteY123" fmla="*/ 87003 h 1061337"/>
                <a:gd name="connsiteX124" fmla="*/ 385133 w 1254868"/>
                <a:gd name="connsiteY124" fmla="*/ 106115 h 1061337"/>
                <a:gd name="connsiteX125" fmla="*/ 398161 w 1254868"/>
                <a:gd name="connsiteY125" fmla="*/ 75783 h 1061337"/>
                <a:gd name="connsiteX126" fmla="*/ 385894 w 1254868"/>
                <a:gd name="connsiteY126" fmla="*/ 37844 h 1061337"/>
                <a:gd name="connsiteX127" fmla="*/ 410809 w 1254868"/>
                <a:gd name="connsiteY127" fmla="*/ 28620 h 106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254868" h="1061337">
                  <a:moveTo>
                    <a:pt x="418987" y="0"/>
                  </a:moveTo>
                  <a:lnTo>
                    <a:pt x="470623" y="7987"/>
                  </a:lnTo>
                  <a:lnTo>
                    <a:pt x="458166" y="35562"/>
                  </a:lnTo>
                  <a:lnTo>
                    <a:pt x="483081" y="53248"/>
                  </a:lnTo>
                  <a:lnTo>
                    <a:pt x="491734" y="106971"/>
                  </a:lnTo>
                  <a:lnTo>
                    <a:pt x="522069" y="97652"/>
                  </a:lnTo>
                  <a:lnTo>
                    <a:pt x="575798" y="144149"/>
                  </a:lnTo>
                  <a:lnTo>
                    <a:pt x="569046" y="186271"/>
                  </a:lnTo>
                  <a:lnTo>
                    <a:pt x="587495" y="165543"/>
                  </a:lnTo>
                  <a:lnTo>
                    <a:pt x="668325" y="207951"/>
                  </a:lnTo>
                  <a:lnTo>
                    <a:pt x="668991" y="192927"/>
                  </a:lnTo>
                  <a:lnTo>
                    <a:pt x="688105" y="200344"/>
                  </a:lnTo>
                  <a:lnTo>
                    <a:pt x="690292" y="167350"/>
                  </a:lnTo>
                  <a:lnTo>
                    <a:pt x="720342" y="191216"/>
                  </a:lnTo>
                  <a:lnTo>
                    <a:pt x="742023" y="170963"/>
                  </a:lnTo>
                  <a:lnTo>
                    <a:pt x="749726" y="190645"/>
                  </a:lnTo>
                  <a:lnTo>
                    <a:pt x="784721" y="179045"/>
                  </a:lnTo>
                  <a:lnTo>
                    <a:pt x="798795" y="126558"/>
                  </a:lnTo>
                  <a:lnTo>
                    <a:pt x="820001" y="151946"/>
                  </a:lnTo>
                  <a:lnTo>
                    <a:pt x="803359" y="181992"/>
                  </a:lnTo>
                  <a:lnTo>
                    <a:pt x="845676" y="205193"/>
                  </a:lnTo>
                  <a:lnTo>
                    <a:pt x="839305" y="249788"/>
                  </a:lnTo>
                  <a:lnTo>
                    <a:pt x="954940" y="245604"/>
                  </a:lnTo>
                  <a:lnTo>
                    <a:pt x="973008" y="286681"/>
                  </a:lnTo>
                  <a:lnTo>
                    <a:pt x="1019890" y="312544"/>
                  </a:lnTo>
                  <a:lnTo>
                    <a:pt x="1049749" y="289819"/>
                  </a:lnTo>
                  <a:lnTo>
                    <a:pt x="1046897" y="271277"/>
                  </a:lnTo>
                  <a:lnTo>
                    <a:pt x="1066771" y="280215"/>
                  </a:lnTo>
                  <a:lnTo>
                    <a:pt x="1116886" y="265287"/>
                  </a:lnTo>
                  <a:lnTo>
                    <a:pt x="1106141" y="255018"/>
                  </a:lnTo>
                  <a:lnTo>
                    <a:pt x="1143037" y="253496"/>
                  </a:lnTo>
                  <a:lnTo>
                    <a:pt x="1162056" y="286966"/>
                  </a:lnTo>
                  <a:lnTo>
                    <a:pt x="1188873" y="289248"/>
                  </a:lnTo>
                  <a:lnTo>
                    <a:pt x="1219208" y="262244"/>
                  </a:lnTo>
                  <a:lnTo>
                    <a:pt x="1219208" y="262244"/>
                  </a:lnTo>
                  <a:lnTo>
                    <a:pt x="1239749" y="470765"/>
                  </a:lnTo>
                  <a:lnTo>
                    <a:pt x="1254869" y="498625"/>
                  </a:lnTo>
                  <a:lnTo>
                    <a:pt x="1254869" y="498625"/>
                  </a:lnTo>
                  <a:lnTo>
                    <a:pt x="1208272" y="653138"/>
                  </a:lnTo>
                  <a:lnTo>
                    <a:pt x="1190109" y="643249"/>
                  </a:lnTo>
                  <a:lnTo>
                    <a:pt x="1141706" y="683090"/>
                  </a:lnTo>
                  <a:lnTo>
                    <a:pt x="1098818" y="765434"/>
                  </a:lnTo>
                  <a:lnTo>
                    <a:pt x="1011712" y="788920"/>
                  </a:lnTo>
                  <a:lnTo>
                    <a:pt x="1010190" y="820488"/>
                  </a:lnTo>
                  <a:lnTo>
                    <a:pt x="932878" y="851866"/>
                  </a:lnTo>
                  <a:lnTo>
                    <a:pt x="879245" y="909582"/>
                  </a:lnTo>
                  <a:lnTo>
                    <a:pt x="879245" y="909582"/>
                  </a:lnTo>
                  <a:lnTo>
                    <a:pt x="874490" y="913005"/>
                  </a:lnTo>
                  <a:lnTo>
                    <a:pt x="874490" y="913005"/>
                  </a:lnTo>
                  <a:lnTo>
                    <a:pt x="872113" y="913291"/>
                  </a:lnTo>
                  <a:lnTo>
                    <a:pt x="872113" y="913291"/>
                  </a:lnTo>
                  <a:lnTo>
                    <a:pt x="853284" y="935826"/>
                  </a:lnTo>
                  <a:lnTo>
                    <a:pt x="828845" y="913481"/>
                  </a:lnTo>
                  <a:lnTo>
                    <a:pt x="784626" y="948092"/>
                  </a:lnTo>
                  <a:lnTo>
                    <a:pt x="689056" y="957790"/>
                  </a:lnTo>
                  <a:lnTo>
                    <a:pt x="655487" y="987837"/>
                  </a:lnTo>
                  <a:lnTo>
                    <a:pt x="628670" y="973194"/>
                  </a:lnTo>
                  <a:lnTo>
                    <a:pt x="563721" y="1043462"/>
                  </a:lnTo>
                  <a:lnTo>
                    <a:pt x="412521" y="1061338"/>
                  </a:lnTo>
                  <a:lnTo>
                    <a:pt x="409858" y="1045554"/>
                  </a:lnTo>
                  <a:lnTo>
                    <a:pt x="388937" y="1043081"/>
                  </a:lnTo>
                  <a:lnTo>
                    <a:pt x="401965" y="1018740"/>
                  </a:lnTo>
                  <a:lnTo>
                    <a:pt x="369157" y="987647"/>
                  </a:lnTo>
                  <a:lnTo>
                    <a:pt x="384087" y="968440"/>
                  </a:lnTo>
                  <a:lnTo>
                    <a:pt x="343862" y="939249"/>
                  </a:lnTo>
                  <a:lnTo>
                    <a:pt x="342151" y="915002"/>
                  </a:lnTo>
                  <a:lnTo>
                    <a:pt x="367636" y="903687"/>
                  </a:lnTo>
                  <a:lnTo>
                    <a:pt x="328837" y="842072"/>
                  </a:lnTo>
                  <a:lnTo>
                    <a:pt x="328552" y="809838"/>
                  </a:lnTo>
                  <a:lnTo>
                    <a:pt x="163277" y="764293"/>
                  </a:lnTo>
                  <a:lnTo>
                    <a:pt x="141216" y="777509"/>
                  </a:lnTo>
                  <a:lnTo>
                    <a:pt x="141216" y="777509"/>
                  </a:lnTo>
                  <a:lnTo>
                    <a:pt x="119344" y="770473"/>
                  </a:lnTo>
                  <a:lnTo>
                    <a:pt x="112687" y="745846"/>
                  </a:lnTo>
                  <a:lnTo>
                    <a:pt x="47072" y="732249"/>
                  </a:lnTo>
                  <a:lnTo>
                    <a:pt x="88438" y="672345"/>
                  </a:lnTo>
                  <a:lnTo>
                    <a:pt x="119534" y="670729"/>
                  </a:lnTo>
                  <a:lnTo>
                    <a:pt x="125620" y="642489"/>
                  </a:lnTo>
                  <a:lnTo>
                    <a:pt x="86346" y="636499"/>
                  </a:lnTo>
                  <a:lnTo>
                    <a:pt x="84824" y="615199"/>
                  </a:lnTo>
                  <a:lnTo>
                    <a:pt x="101276" y="604645"/>
                  </a:lnTo>
                  <a:lnTo>
                    <a:pt x="81496" y="588195"/>
                  </a:lnTo>
                  <a:lnTo>
                    <a:pt x="13598" y="580493"/>
                  </a:lnTo>
                  <a:lnTo>
                    <a:pt x="0" y="542650"/>
                  </a:lnTo>
                  <a:lnTo>
                    <a:pt x="27482" y="550066"/>
                  </a:lnTo>
                  <a:lnTo>
                    <a:pt x="52968" y="493205"/>
                  </a:lnTo>
                  <a:lnTo>
                    <a:pt x="74174" y="502143"/>
                  </a:lnTo>
                  <a:lnTo>
                    <a:pt x="76266" y="488451"/>
                  </a:lnTo>
                  <a:lnTo>
                    <a:pt x="26056" y="449752"/>
                  </a:lnTo>
                  <a:lnTo>
                    <a:pt x="26056" y="449752"/>
                  </a:lnTo>
                  <a:lnTo>
                    <a:pt x="49259" y="417803"/>
                  </a:lnTo>
                  <a:lnTo>
                    <a:pt x="49259" y="417803"/>
                  </a:lnTo>
                  <a:lnTo>
                    <a:pt x="48498" y="415521"/>
                  </a:lnTo>
                  <a:lnTo>
                    <a:pt x="48498" y="415521"/>
                  </a:lnTo>
                  <a:lnTo>
                    <a:pt x="58388" y="414380"/>
                  </a:lnTo>
                  <a:lnTo>
                    <a:pt x="58388" y="414380"/>
                  </a:lnTo>
                  <a:lnTo>
                    <a:pt x="62857" y="411052"/>
                  </a:lnTo>
                  <a:lnTo>
                    <a:pt x="62857" y="411052"/>
                  </a:lnTo>
                  <a:lnTo>
                    <a:pt x="72652" y="400783"/>
                  </a:lnTo>
                  <a:lnTo>
                    <a:pt x="72652" y="400783"/>
                  </a:lnTo>
                  <a:lnTo>
                    <a:pt x="73508" y="400878"/>
                  </a:lnTo>
                  <a:lnTo>
                    <a:pt x="73508" y="400878"/>
                  </a:lnTo>
                  <a:lnTo>
                    <a:pt x="81591" y="387566"/>
                  </a:lnTo>
                  <a:lnTo>
                    <a:pt x="81591" y="387566"/>
                  </a:lnTo>
                  <a:lnTo>
                    <a:pt x="81591" y="378343"/>
                  </a:lnTo>
                  <a:lnTo>
                    <a:pt x="81591" y="378343"/>
                  </a:lnTo>
                  <a:lnTo>
                    <a:pt x="73223" y="337076"/>
                  </a:lnTo>
                  <a:lnTo>
                    <a:pt x="100800" y="269851"/>
                  </a:lnTo>
                  <a:lnTo>
                    <a:pt x="150725" y="328233"/>
                  </a:lnTo>
                  <a:lnTo>
                    <a:pt x="190665" y="348867"/>
                  </a:lnTo>
                  <a:lnTo>
                    <a:pt x="207687" y="261103"/>
                  </a:lnTo>
                  <a:lnTo>
                    <a:pt x="163277" y="247221"/>
                  </a:lnTo>
                  <a:lnTo>
                    <a:pt x="162327" y="189314"/>
                  </a:lnTo>
                  <a:lnTo>
                    <a:pt x="186290" y="167254"/>
                  </a:lnTo>
                  <a:lnTo>
                    <a:pt x="173833" y="138158"/>
                  </a:lnTo>
                  <a:lnTo>
                    <a:pt x="201125" y="126368"/>
                  </a:lnTo>
                  <a:lnTo>
                    <a:pt x="259323" y="149568"/>
                  </a:lnTo>
                  <a:lnTo>
                    <a:pt x="274443" y="133214"/>
                  </a:lnTo>
                  <a:lnTo>
                    <a:pt x="309628" y="136542"/>
                  </a:lnTo>
                  <a:lnTo>
                    <a:pt x="323322" y="127128"/>
                  </a:lnTo>
                  <a:lnTo>
                    <a:pt x="310294" y="89095"/>
                  </a:lnTo>
                  <a:lnTo>
                    <a:pt x="320659" y="85862"/>
                  </a:lnTo>
                  <a:lnTo>
                    <a:pt x="346144" y="102502"/>
                  </a:lnTo>
                  <a:lnTo>
                    <a:pt x="362501" y="87003"/>
                  </a:lnTo>
                  <a:lnTo>
                    <a:pt x="385133" y="106115"/>
                  </a:lnTo>
                  <a:lnTo>
                    <a:pt x="398161" y="75783"/>
                  </a:lnTo>
                  <a:lnTo>
                    <a:pt x="385894" y="37844"/>
                  </a:lnTo>
                  <a:lnTo>
                    <a:pt x="410809" y="28620"/>
                  </a:lnTo>
                  <a:close/>
                </a:path>
              </a:pathLst>
            </a:custGeom>
            <a:grpFill/>
            <a:ln w="28575" cap="flat">
              <a:solidFill>
                <a:schemeClr val="bg1"/>
              </a:solid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2815CF2-AB4B-4487-E3A5-9A1F554F05E8}"/>
                </a:ext>
              </a:extLst>
            </p:cNvPr>
            <p:cNvSpPr/>
            <p:nvPr/>
          </p:nvSpPr>
          <p:spPr>
            <a:xfrm>
              <a:off x="4051154" y="1112046"/>
              <a:ext cx="2131070" cy="1271857"/>
            </a:xfrm>
            <a:custGeom>
              <a:avLst/>
              <a:gdLst>
                <a:gd name="connsiteX0" fmla="*/ 413471 w 2131070"/>
                <a:gd name="connsiteY0" fmla="*/ 0 h 1271856"/>
                <a:gd name="connsiteX1" fmla="*/ 867738 w 2131070"/>
                <a:gd name="connsiteY1" fmla="*/ 70933 h 1271856"/>
                <a:gd name="connsiteX2" fmla="*/ 1341785 w 2131070"/>
                <a:gd name="connsiteY2" fmla="*/ 120282 h 1271856"/>
                <a:gd name="connsiteX3" fmla="*/ 2120230 w 2131070"/>
                <a:gd name="connsiteY3" fmla="*/ 71028 h 1271856"/>
                <a:gd name="connsiteX4" fmla="*/ 2120230 w 2131070"/>
                <a:gd name="connsiteY4" fmla="*/ 71028 h 1271856"/>
                <a:gd name="connsiteX5" fmla="*/ 2131070 w 2131070"/>
                <a:gd name="connsiteY5" fmla="*/ 92613 h 1271856"/>
                <a:gd name="connsiteX6" fmla="*/ 2113098 w 2131070"/>
                <a:gd name="connsiteY6" fmla="*/ 142437 h 1271856"/>
                <a:gd name="connsiteX7" fmla="*/ 2069259 w 2131070"/>
                <a:gd name="connsiteY7" fmla="*/ 159172 h 1271856"/>
                <a:gd name="connsiteX8" fmla="*/ 2034454 w 2131070"/>
                <a:gd name="connsiteY8" fmla="*/ 151660 h 1271856"/>
                <a:gd name="connsiteX9" fmla="*/ 2025325 w 2131070"/>
                <a:gd name="connsiteY9" fmla="*/ 170487 h 1271856"/>
                <a:gd name="connsiteX10" fmla="*/ 1963704 w 2131070"/>
                <a:gd name="connsiteY10" fmla="*/ 189694 h 1271856"/>
                <a:gd name="connsiteX11" fmla="*/ 1938599 w 2131070"/>
                <a:gd name="connsiteY11" fmla="*/ 231247 h 1271856"/>
                <a:gd name="connsiteX12" fmla="*/ 1982913 w 2131070"/>
                <a:gd name="connsiteY12" fmla="*/ 287537 h 1271856"/>
                <a:gd name="connsiteX13" fmla="*/ 2009064 w 2131070"/>
                <a:gd name="connsiteY13" fmla="*/ 282878 h 1271856"/>
                <a:gd name="connsiteX14" fmla="*/ 2033789 w 2131070"/>
                <a:gd name="connsiteY14" fmla="*/ 330230 h 1271856"/>
                <a:gd name="connsiteX15" fmla="*/ 2019810 w 2131070"/>
                <a:gd name="connsiteY15" fmla="*/ 372067 h 1271856"/>
                <a:gd name="connsiteX16" fmla="*/ 2052142 w 2131070"/>
                <a:gd name="connsiteY16" fmla="*/ 392415 h 1271856"/>
                <a:gd name="connsiteX17" fmla="*/ 2118138 w 2131070"/>
                <a:gd name="connsiteY17" fmla="*/ 502524 h 1271856"/>
                <a:gd name="connsiteX18" fmla="*/ 2125079 w 2131070"/>
                <a:gd name="connsiteY18" fmla="*/ 550828 h 1271856"/>
                <a:gd name="connsiteX19" fmla="*/ 2088278 w 2131070"/>
                <a:gd name="connsiteY19" fmla="*/ 593806 h 1271856"/>
                <a:gd name="connsiteX20" fmla="*/ 2079624 w 2131070"/>
                <a:gd name="connsiteY20" fmla="*/ 646198 h 1271856"/>
                <a:gd name="connsiteX21" fmla="*/ 2044534 w 2131070"/>
                <a:gd name="connsiteY21" fmla="*/ 673583 h 1271856"/>
                <a:gd name="connsiteX22" fmla="*/ 2044534 w 2131070"/>
                <a:gd name="connsiteY22" fmla="*/ 673583 h 1271856"/>
                <a:gd name="connsiteX23" fmla="*/ 2037212 w 2131070"/>
                <a:gd name="connsiteY23" fmla="*/ 677386 h 1271856"/>
                <a:gd name="connsiteX24" fmla="*/ 2037212 w 2131070"/>
                <a:gd name="connsiteY24" fmla="*/ 677386 h 1271856"/>
                <a:gd name="connsiteX25" fmla="*/ 2027132 w 2131070"/>
                <a:gd name="connsiteY25" fmla="*/ 670730 h 1271856"/>
                <a:gd name="connsiteX26" fmla="*/ 2014770 w 2131070"/>
                <a:gd name="connsiteY26" fmla="*/ 707718 h 1271856"/>
                <a:gd name="connsiteX27" fmla="*/ 2001837 w 2131070"/>
                <a:gd name="connsiteY27" fmla="*/ 691268 h 1271856"/>
                <a:gd name="connsiteX28" fmla="*/ 1960946 w 2131070"/>
                <a:gd name="connsiteY28" fmla="*/ 726925 h 1271856"/>
                <a:gd name="connsiteX29" fmla="*/ 1930136 w 2131070"/>
                <a:gd name="connsiteY29" fmla="*/ 728542 h 1271856"/>
                <a:gd name="connsiteX30" fmla="*/ 1935461 w 2131070"/>
                <a:gd name="connsiteY30" fmla="*/ 759920 h 1271856"/>
                <a:gd name="connsiteX31" fmla="*/ 1907503 w 2131070"/>
                <a:gd name="connsiteY31" fmla="*/ 742709 h 1271856"/>
                <a:gd name="connsiteX32" fmla="*/ 1870226 w 2131070"/>
                <a:gd name="connsiteY32" fmla="*/ 767717 h 1271856"/>
                <a:gd name="connsiteX33" fmla="*/ 1679086 w 2131070"/>
                <a:gd name="connsiteY33" fmla="*/ 921944 h 1271856"/>
                <a:gd name="connsiteX34" fmla="*/ 1657024 w 2131070"/>
                <a:gd name="connsiteY34" fmla="*/ 899029 h 1271856"/>
                <a:gd name="connsiteX35" fmla="*/ 1618701 w 2131070"/>
                <a:gd name="connsiteY35" fmla="*/ 911675 h 1271856"/>
                <a:gd name="connsiteX36" fmla="*/ 1582184 w 2131070"/>
                <a:gd name="connsiteY36" fmla="*/ 961024 h 1271856"/>
                <a:gd name="connsiteX37" fmla="*/ 1481194 w 2131070"/>
                <a:gd name="connsiteY37" fmla="*/ 927174 h 1271856"/>
                <a:gd name="connsiteX38" fmla="*/ 1435834 w 2131070"/>
                <a:gd name="connsiteY38" fmla="*/ 939440 h 1271856"/>
                <a:gd name="connsiteX39" fmla="*/ 1435834 w 2131070"/>
                <a:gd name="connsiteY39" fmla="*/ 939440 h 1271856"/>
                <a:gd name="connsiteX40" fmla="*/ 1428987 w 2131070"/>
                <a:gd name="connsiteY40" fmla="*/ 939060 h 1271856"/>
                <a:gd name="connsiteX41" fmla="*/ 1428987 w 2131070"/>
                <a:gd name="connsiteY41" fmla="*/ 939060 h 1271856"/>
                <a:gd name="connsiteX42" fmla="*/ 1343497 w 2131070"/>
                <a:gd name="connsiteY42" fmla="*/ 953798 h 1271856"/>
                <a:gd name="connsiteX43" fmla="*/ 1340644 w 2131070"/>
                <a:gd name="connsiteY43" fmla="*/ 976428 h 1271856"/>
                <a:gd name="connsiteX44" fmla="*/ 1291860 w 2131070"/>
                <a:gd name="connsiteY44" fmla="*/ 996586 h 1271856"/>
                <a:gd name="connsiteX45" fmla="*/ 1241080 w 2131070"/>
                <a:gd name="connsiteY45" fmla="*/ 986697 h 1271856"/>
                <a:gd name="connsiteX46" fmla="*/ 1112892 w 2131070"/>
                <a:gd name="connsiteY46" fmla="*/ 1080641 h 1271856"/>
                <a:gd name="connsiteX47" fmla="*/ 1080275 w 2131070"/>
                <a:gd name="connsiteY47" fmla="*/ 1052876 h 1271856"/>
                <a:gd name="connsiteX48" fmla="*/ 1044044 w 2131070"/>
                <a:gd name="connsiteY48" fmla="*/ 1056204 h 1271856"/>
                <a:gd name="connsiteX49" fmla="*/ 1028638 w 2131070"/>
                <a:gd name="connsiteY49" fmla="*/ 1068565 h 1271856"/>
                <a:gd name="connsiteX50" fmla="*/ 1038053 w 2131070"/>
                <a:gd name="connsiteY50" fmla="*/ 1095094 h 1271856"/>
                <a:gd name="connsiteX51" fmla="*/ 1007813 w 2131070"/>
                <a:gd name="connsiteY51" fmla="*/ 1092907 h 1271856"/>
                <a:gd name="connsiteX52" fmla="*/ 995260 w 2131070"/>
                <a:gd name="connsiteY52" fmla="*/ 1121908 h 1271856"/>
                <a:gd name="connsiteX53" fmla="*/ 918519 w 2131070"/>
                <a:gd name="connsiteY53" fmla="*/ 1102701 h 1271856"/>
                <a:gd name="connsiteX54" fmla="*/ 882763 w 2131070"/>
                <a:gd name="connsiteY54" fmla="*/ 1161844 h 1271856"/>
                <a:gd name="connsiteX55" fmla="*/ 822663 w 2131070"/>
                <a:gd name="connsiteY55" fmla="*/ 1187326 h 1271856"/>
                <a:gd name="connsiteX56" fmla="*/ 766177 w 2131070"/>
                <a:gd name="connsiteY56" fmla="*/ 1167168 h 1271856"/>
                <a:gd name="connsiteX57" fmla="*/ 720151 w 2131070"/>
                <a:gd name="connsiteY57" fmla="*/ 1202825 h 1271856"/>
                <a:gd name="connsiteX58" fmla="*/ 726428 w 2131070"/>
                <a:gd name="connsiteY58" fmla="*/ 1247420 h 1271856"/>
                <a:gd name="connsiteX59" fmla="*/ 685157 w 2131070"/>
                <a:gd name="connsiteY59" fmla="*/ 1271857 h 1271856"/>
                <a:gd name="connsiteX60" fmla="*/ 604136 w 2131070"/>
                <a:gd name="connsiteY60" fmla="*/ 1254932 h 1271856"/>
                <a:gd name="connsiteX61" fmla="*/ 583310 w 2131070"/>
                <a:gd name="connsiteY61" fmla="*/ 1265106 h 1271856"/>
                <a:gd name="connsiteX62" fmla="*/ 560297 w 2131070"/>
                <a:gd name="connsiteY62" fmla="*/ 1243902 h 1271856"/>
                <a:gd name="connsiteX63" fmla="*/ 491449 w 2131070"/>
                <a:gd name="connsiteY63" fmla="*/ 1262539 h 1271856"/>
                <a:gd name="connsiteX64" fmla="*/ 451794 w 2131070"/>
                <a:gd name="connsiteY64" fmla="*/ 1236200 h 1271856"/>
                <a:gd name="connsiteX65" fmla="*/ 457025 w 2131070"/>
                <a:gd name="connsiteY65" fmla="*/ 1203396 h 1271856"/>
                <a:gd name="connsiteX66" fmla="*/ 457025 w 2131070"/>
                <a:gd name="connsiteY66" fmla="*/ 1203396 h 1271856"/>
                <a:gd name="connsiteX67" fmla="*/ 454362 w 2131070"/>
                <a:gd name="connsiteY67" fmla="*/ 1198166 h 1271856"/>
                <a:gd name="connsiteX68" fmla="*/ 454362 w 2131070"/>
                <a:gd name="connsiteY68" fmla="*/ 1198166 h 1271856"/>
                <a:gd name="connsiteX69" fmla="*/ 405769 w 2131070"/>
                <a:gd name="connsiteY69" fmla="*/ 1226882 h 1271856"/>
                <a:gd name="connsiteX70" fmla="*/ 412045 w 2131070"/>
                <a:gd name="connsiteY70" fmla="*/ 1264821 h 1271856"/>
                <a:gd name="connsiteX71" fmla="*/ 362881 w 2131070"/>
                <a:gd name="connsiteY71" fmla="*/ 1257404 h 1271856"/>
                <a:gd name="connsiteX72" fmla="*/ 362881 w 2131070"/>
                <a:gd name="connsiteY72" fmla="*/ 1257404 h 1271856"/>
                <a:gd name="connsiteX73" fmla="*/ 348807 w 2131070"/>
                <a:gd name="connsiteY73" fmla="*/ 1207865 h 1271856"/>
                <a:gd name="connsiteX74" fmla="*/ 348807 w 2131070"/>
                <a:gd name="connsiteY74" fmla="*/ 1207865 h 1271856"/>
                <a:gd name="connsiteX75" fmla="*/ 351850 w 2131070"/>
                <a:gd name="connsiteY75" fmla="*/ 1207865 h 1271856"/>
                <a:gd name="connsiteX76" fmla="*/ 351850 w 2131070"/>
                <a:gd name="connsiteY76" fmla="*/ 1207865 h 1271856"/>
                <a:gd name="connsiteX77" fmla="*/ 350994 w 2131070"/>
                <a:gd name="connsiteY77" fmla="*/ 1185044 h 1271856"/>
                <a:gd name="connsiteX78" fmla="*/ 320944 w 2131070"/>
                <a:gd name="connsiteY78" fmla="*/ 1178008 h 1271856"/>
                <a:gd name="connsiteX79" fmla="*/ 318187 w 2131070"/>
                <a:gd name="connsiteY79" fmla="*/ 1155093 h 1271856"/>
                <a:gd name="connsiteX80" fmla="*/ 344528 w 2131070"/>
                <a:gd name="connsiteY80" fmla="*/ 1141971 h 1271856"/>
                <a:gd name="connsiteX81" fmla="*/ 318852 w 2131070"/>
                <a:gd name="connsiteY81" fmla="*/ 1069136 h 1271856"/>
                <a:gd name="connsiteX82" fmla="*/ 232031 w 2131070"/>
                <a:gd name="connsiteY82" fmla="*/ 1076457 h 1271856"/>
                <a:gd name="connsiteX83" fmla="*/ 218432 w 2131070"/>
                <a:gd name="connsiteY83" fmla="*/ 1041181 h 1271856"/>
                <a:gd name="connsiteX84" fmla="*/ 181060 w 2131070"/>
                <a:gd name="connsiteY84" fmla="*/ 1048502 h 1271856"/>
                <a:gd name="connsiteX85" fmla="*/ 182581 w 2131070"/>
                <a:gd name="connsiteY85" fmla="*/ 1031197 h 1271856"/>
                <a:gd name="connsiteX86" fmla="*/ 146065 w 2131070"/>
                <a:gd name="connsiteY86" fmla="*/ 1000199 h 1271856"/>
                <a:gd name="connsiteX87" fmla="*/ 105175 w 2131070"/>
                <a:gd name="connsiteY87" fmla="*/ 1003908 h 1271856"/>
                <a:gd name="connsiteX88" fmla="*/ 97282 w 2131070"/>
                <a:gd name="connsiteY88" fmla="*/ 1023875 h 1271856"/>
                <a:gd name="connsiteX89" fmla="*/ 79214 w 2131070"/>
                <a:gd name="connsiteY89" fmla="*/ 1010849 h 1271856"/>
                <a:gd name="connsiteX90" fmla="*/ 39369 w 2131070"/>
                <a:gd name="connsiteY90" fmla="*/ 907396 h 1271856"/>
                <a:gd name="connsiteX91" fmla="*/ 36706 w 2131070"/>
                <a:gd name="connsiteY91" fmla="*/ 852247 h 1271856"/>
                <a:gd name="connsiteX92" fmla="*/ 4184 w 2131070"/>
                <a:gd name="connsiteY92" fmla="*/ 837699 h 1271856"/>
                <a:gd name="connsiteX93" fmla="*/ 4184 w 2131070"/>
                <a:gd name="connsiteY93" fmla="*/ 837699 h 1271856"/>
                <a:gd name="connsiteX94" fmla="*/ 0 w 2131070"/>
                <a:gd name="connsiteY94" fmla="*/ 809839 h 1271856"/>
                <a:gd name="connsiteX95" fmla="*/ 27767 w 2131070"/>
                <a:gd name="connsiteY95" fmla="*/ 777605 h 1271856"/>
                <a:gd name="connsiteX96" fmla="*/ 49544 w 2131070"/>
                <a:gd name="connsiteY96" fmla="*/ 776179 h 1271856"/>
                <a:gd name="connsiteX97" fmla="*/ 51066 w 2131070"/>
                <a:gd name="connsiteY97" fmla="*/ 727020 h 1271856"/>
                <a:gd name="connsiteX98" fmla="*/ 95855 w 2131070"/>
                <a:gd name="connsiteY98" fmla="*/ 679098 h 1271856"/>
                <a:gd name="connsiteX99" fmla="*/ 105270 w 2131070"/>
                <a:gd name="connsiteY99" fmla="*/ 616246 h 1271856"/>
                <a:gd name="connsiteX100" fmla="*/ 126190 w 2131070"/>
                <a:gd name="connsiteY100" fmla="*/ 604741 h 1271856"/>
                <a:gd name="connsiteX101" fmla="*/ 180014 w 2131070"/>
                <a:gd name="connsiteY101" fmla="*/ 618719 h 1271856"/>
                <a:gd name="connsiteX102" fmla="*/ 200364 w 2131070"/>
                <a:gd name="connsiteY102" fmla="*/ 649146 h 1271856"/>
                <a:gd name="connsiteX103" fmla="*/ 210539 w 2131070"/>
                <a:gd name="connsiteY103" fmla="*/ 621096 h 1271856"/>
                <a:gd name="connsiteX104" fmla="*/ 198558 w 2131070"/>
                <a:gd name="connsiteY104" fmla="*/ 610922 h 1271856"/>
                <a:gd name="connsiteX105" fmla="*/ 236976 w 2131070"/>
                <a:gd name="connsiteY105" fmla="*/ 543410 h 1271856"/>
                <a:gd name="connsiteX106" fmla="*/ 236976 w 2131070"/>
                <a:gd name="connsiteY106" fmla="*/ 543410 h 1271856"/>
                <a:gd name="connsiteX107" fmla="*/ 236976 w 2131070"/>
                <a:gd name="connsiteY107" fmla="*/ 540273 h 1271856"/>
                <a:gd name="connsiteX108" fmla="*/ 236976 w 2131070"/>
                <a:gd name="connsiteY108" fmla="*/ 540273 h 1271856"/>
                <a:gd name="connsiteX109" fmla="*/ 265314 w 2131070"/>
                <a:gd name="connsiteY109" fmla="*/ 468674 h 1271856"/>
                <a:gd name="connsiteX110" fmla="*/ 160044 w 2131070"/>
                <a:gd name="connsiteY110" fmla="*/ 491589 h 1271856"/>
                <a:gd name="connsiteX111" fmla="*/ 145970 w 2131070"/>
                <a:gd name="connsiteY111" fmla="*/ 461352 h 1271856"/>
                <a:gd name="connsiteX112" fmla="*/ 161376 w 2131070"/>
                <a:gd name="connsiteY112" fmla="*/ 432161 h 1271856"/>
                <a:gd name="connsiteX113" fmla="*/ 110880 w 2131070"/>
                <a:gd name="connsiteY113" fmla="*/ 406013 h 1271856"/>
                <a:gd name="connsiteX114" fmla="*/ 92432 w 2131070"/>
                <a:gd name="connsiteY114" fmla="*/ 414951 h 1271856"/>
                <a:gd name="connsiteX115" fmla="*/ 81496 w 2131070"/>
                <a:gd name="connsiteY115" fmla="*/ 397455 h 1271856"/>
                <a:gd name="connsiteX116" fmla="*/ 92337 w 2131070"/>
                <a:gd name="connsiteY116" fmla="*/ 380910 h 1271856"/>
                <a:gd name="connsiteX117" fmla="*/ 50020 w 2131070"/>
                <a:gd name="connsiteY117" fmla="*/ 361608 h 1271856"/>
                <a:gd name="connsiteX118" fmla="*/ 79119 w 2131070"/>
                <a:gd name="connsiteY118" fmla="*/ 278123 h 1271856"/>
                <a:gd name="connsiteX119" fmla="*/ 66661 w 2131070"/>
                <a:gd name="connsiteY119" fmla="*/ 257205 h 1271856"/>
                <a:gd name="connsiteX120" fmla="*/ 108503 w 2131070"/>
                <a:gd name="connsiteY120" fmla="*/ 222689 h 1271856"/>
                <a:gd name="connsiteX121" fmla="*/ 73318 w 2131070"/>
                <a:gd name="connsiteY121" fmla="*/ 160123 h 1271856"/>
                <a:gd name="connsiteX122" fmla="*/ 73318 w 2131070"/>
                <a:gd name="connsiteY122" fmla="*/ 160123 h 1271856"/>
                <a:gd name="connsiteX123" fmla="*/ 139314 w 2131070"/>
                <a:gd name="connsiteY123" fmla="*/ 169917 h 1271856"/>
                <a:gd name="connsiteX124" fmla="*/ 155670 w 2131070"/>
                <a:gd name="connsiteY124" fmla="*/ 151280 h 1271856"/>
                <a:gd name="connsiteX125" fmla="*/ 130089 w 2131070"/>
                <a:gd name="connsiteY125" fmla="*/ 209187 h 1271856"/>
                <a:gd name="connsiteX126" fmla="*/ 140074 w 2131070"/>
                <a:gd name="connsiteY126" fmla="*/ 214607 h 1271856"/>
                <a:gd name="connsiteX127" fmla="*/ 151866 w 2131070"/>
                <a:gd name="connsiteY127" fmla="*/ 171343 h 1271856"/>
                <a:gd name="connsiteX128" fmla="*/ 209113 w 2131070"/>
                <a:gd name="connsiteY128" fmla="*/ 114577 h 1271856"/>
                <a:gd name="connsiteX129" fmla="*/ 310769 w 2131070"/>
                <a:gd name="connsiteY129" fmla="*/ 79206 h 1271856"/>
                <a:gd name="connsiteX130" fmla="*/ 355369 w 2131070"/>
                <a:gd name="connsiteY130" fmla="*/ 3233 h 12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2131070" h="1271856">
                  <a:moveTo>
                    <a:pt x="413471" y="0"/>
                  </a:moveTo>
                  <a:lnTo>
                    <a:pt x="867738" y="70933"/>
                  </a:lnTo>
                  <a:lnTo>
                    <a:pt x="1341785" y="120282"/>
                  </a:lnTo>
                  <a:lnTo>
                    <a:pt x="2120230" y="71028"/>
                  </a:lnTo>
                  <a:lnTo>
                    <a:pt x="2120230" y="71028"/>
                  </a:lnTo>
                  <a:lnTo>
                    <a:pt x="2131070" y="92613"/>
                  </a:lnTo>
                  <a:lnTo>
                    <a:pt x="2113098" y="142437"/>
                  </a:lnTo>
                  <a:lnTo>
                    <a:pt x="2069259" y="159172"/>
                  </a:lnTo>
                  <a:lnTo>
                    <a:pt x="2034454" y="151660"/>
                  </a:lnTo>
                  <a:lnTo>
                    <a:pt x="2025325" y="170487"/>
                  </a:lnTo>
                  <a:lnTo>
                    <a:pt x="1963704" y="189694"/>
                  </a:lnTo>
                  <a:lnTo>
                    <a:pt x="1938599" y="231247"/>
                  </a:lnTo>
                  <a:lnTo>
                    <a:pt x="1982913" y="287537"/>
                  </a:lnTo>
                  <a:lnTo>
                    <a:pt x="2009064" y="282878"/>
                  </a:lnTo>
                  <a:lnTo>
                    <a:pt x="2033789" y="330230"/>
                  </a:lnTo>
                  <a:lnTo>
                    <a:pt x="2019810" y="372067"/>
                  </a:lnTo>
                  <a:lnTo>
                    <a:pt x="2052142" y="392415"/>
                  </a:lnTo>
                  <a:lnTo>
                    <a:pt x="2118138" y="502524"/>
                  </a:lnTo>
                  <a:lnTo>
                    <a:pt x="2125079" y="550828"/>
                  </a:lnTo>
                  <a:lnTo>
                    <a:pt x="2088278" y="593806"/>
                  </a:lnTo>
                  <a:lnTo>
                    <a:pt x="2079624" y="646198"/>
                  </a:lnTo>
                  <a:lnTo>
                    <a:pt x="2044534" y="673583"/>
                  </a:lnTo>
                  <a:lnTo>
                    <a:pt x="2044534" y="673583"/>
                  </a:lnTo>
                  <a:lnTo>
                    <a:pt x="2037212" y="677386"/>
                  </a:lnTo>
                  <a:lnTo>
                    <a:pt x="2037212" y="677386"/>
                  </a:lnTo>
                  <a:lnTo>
                    <a:pt x="2027132" y="670730"/>
                  </a:lnTo>
                  <a:lnTo>
                    <a:pt x="2014770" y="707718"/>
                  </a:lnTo>
                  <a:lnTo>
                    <a:pt x="2001837" y="691268"/>
                  </a:lnTo>
                  <a:lnTo>
                    <a:pt x="1960946" y="726925"/>
                  </a:lnTo>
                  <a:lnTo>
                    <a:pt x="1930136" y="728542"/>
                  </a:lnTo>
                  <a:lnTo>
                    <a:pt x="1935461" y="759920"/>
                  </a:lnTo>
                  <a:lnTo>
                    <a:pt x="1907503" y="742709"/>
                  </a:lnTo>
                  <a:lnTo>
                    <a:pt x="1870226" y="767717"/>
                  </a:lnTo>
                  <a:lnTo>
                    <a:pt x="1679086" y="921944"/>
                  </a:lnTo>
                  <a:lnTo>
                    <a:pt x="1657024" y="899029"/>
                  </a:lnTo>
                  <a:lnTo>
                    <a:pt x="1618701" y="911675"/>
                  </a:lnTo>
                  <a:lnTo>
                    <a:pt x="1582184" y="961024"/>
                  </a:lnTo>
                  <a:lnTo>
                    <a:pt x="1481194" y="927174"/>
                  </a:lnTo>
                  <a:lnTo>
                    <a:pt x="1435834" y="939440"/>
                  </a:lnTo>
                  <a:lnTo>
                    <a:pt x="1435834" y="939440"/>
                  </a:lnTo>
                  <a:lnTo>
                    <a:pt x="1428987" y="939060"/>
                  </a:lnTo>
                  <a:lnTo>
                    <a:pt x="1428987" y="939060"/>
                  </a:lnTo>
                  <a:lnTo>
                    <a:pt x="1343497" y="953798"/>
                  </a:lnTo>
                  <a:lnTo>
                    <a:pt x="1340644" y="976428"/>
                  </a:lnTo>
                  <a:lnTo>
                    <a:pt x="1291860" y="996586"/>
                  </a:lnTo>
                  <a:lnTo>
                    <a:pt x="1241080" y="986697"/>
                  </a:lnTo>
                  <a:lnTo>
                    <a:pt x="1112892" y="1080641"/>
                  </a:lnTo>
                  <a:lnTo>
                    <a:pt x="1080275" y="1052876"/>
                  </a:lnTo>
                  <a:lnTo>
                    <a:pt x="1044044" y="1056204"/>
                  </a:lnTo>
                  <a:lnTo>
                    <a:pt x="1028638" y="1068565"/>
                  </a:lnTo>
                  <a:lnTo>
                    <a:pt x="1038053" y="1095094"/>
                  </a:lnTo>
                  <a:lnTo>
                    <a:pt x="1007813" y="1092907"/>
                  </a:lnTo>
                  <a:lnTo>
                    <a:pt x="995260" y="1121908"/>
                  </a:lnTo>
                  <a:lnTo>
                    <a:pt x="918519" y="1102701"/>
                  </a:lnTo>
                  <a:lnTo>
                    <a:pt x="882763" y="1161844"/>
                  </a:lnTo>
                  <a:lnTo>
                    <a:pt x="822663" y="1187326"/>
                  </a:lnTo>
                  <a:lnTo>
                    <a:pt x="766177" y="1167168"/>
                  </a:lnTo>
                  <a:lnTo>
                    <a:pt x="720151" y="1202825"/>
                  </a:lnTo>
                  <a:lnTo>
                    <a:pt x="726428" y="1247420"/>
                  </a:lnTo>
                  <a:lnTo>
                    <a:pt x="685157" y="1271857"/>
                  </a:lnTo>
                  <a:lnTo>
                    <a:pt x="604136" y="1254932"/>
                  </a:lnTo>
                  <a:lnTo>
                    <a:pt x="583310" y="1265106"/>
                  </a:lnTo>
                  <a:lnTo>
                    <a:pt x="560297" y="1243902"/>
                  </a:lnTo>
                  <a:lnTo>
                    <a:pt x="491449" y="1262539"/>
                  </a:lnTo>
                  <a:lnTo>
                    <a:pt x="451794" y="1236200"/>
                  </a:lnTo>
                  <a:lnTo>
                    <a:pt x="457025" y="1203396"/>
                  </a:lnTo>
                  <a:lnTo>
                    <a:pt x="457025" y="1203396"/>
                  </a:lnTo>
                  <a:lnTo>
                    <a:pt x="454362" y="1198166"/>
                  </a:lnTo>
                  <a:lnTo>
                    <a:pt x="454362" y="1198166"/>
                  </a:lnTo>
                  <a:lnTo>
                    <a:pt x="405769" y="1226882"/>
                  </a:lnTo>
                  <a:lnTo>
                    <a:pt x="412045" y="1264821"/>
                  </a:lnTo>
                  <a:lnTo>
                    <a:pt x="362881" y="1257404"/>
                  </a:lnTo>
                  <a:lnTo>
                    <a:pt x="362881" y="1257404"/>
                  </a:lnTo>
                  <a:lnTo>
                    <a:pt x="348807" y="1207865"/>
                  </a:lnTo>
                  <a:lnTo>
                    <a:pt x="348807" y="1207865"/>
                  </a:lnTo>
                  <a:lnTo>
                    <a:pt x="351850" y="1207865"/>
                  </a:lnTo>
                  <a:lnTo>
                    <a:pt x="351850" y="1207865"/>
                  </a:lnTo>
                  <a:lnTo>
                    <a:pt x="350994" y="1185044"/>
                  </a:lnTo>
                  <a:lnTo>
                    <a:pt x="320944" y="1178008"/>
                  </a:lnTo>
                  <a:lnTo>
                    <a:pt x="318187" y="1155093"/>
                  </a:lnTo>
                  <a:lnTo>
                    <a:pt x="344528" y="1141971"/>
                  </a:lnTo>
                  <a:lnTo>
                    <a:pt x="318852" y="1069136"/>
                  </a:lnTo>
                  <a:lnTo>
                    <a:pt x="232031" y="1076457"/>
                  </a:lnTo>
                  <a:lnTo>
                    <a:pt x="218432" y="1041181"/>
                  </a:lnTo>
                  <a:lnTo>
                    <a:pt x="181060" y="1048502"/>
                  </a:lnTo>
                  <a:lnTo>
                    <a:pt x="182581" y="1031197"/>
                  </a:lnTo>
                  <a:lnTo>
                    <a:pt x="146065" y="1000199"/>
                  </a:lnTo>
                  <a:lnTo>
                    <a:pt x="105175" y="1003908"/>
                  </a:lnTo>
                  <a:lnTo>
                    <a:pt x="97282" y="1023875"/>
                  </a:lnTo>
                  <a:lnTo>
                    <a:pt x="79214" y="1010849"/>
                  </a:lnTo>
                  <a:lnTo>
                    <a:pt x="39369" y="907396"/>
                  </a:lnTo>
                  <a:lnTo>
                    <a:pt x="36706" y="852247"/>
                  </a:lnTo>
                  <a:lnTo>
                    <a:pt x="4184" y="837699"/>
                  </a:lnTo>
                  <a:lnTo>
                    <a:pt x="4184" y="837699"/>
                  </a:lnTo>
                  <a:lnTo>
                    <a:pt x="0" y="809839"/>
                  </a:lnTo>
                  <a:lnTo>
                    <a:pt x="27767" y="777605"/>
                  </a:lnTo>
                  <a:lnTo>
                    <a:pt x="49544" y="776179"/>
                  </a:lnTo>
                  <a:lnTo>
                    <a:pt x="51066" y="727020"/>
                  </a:lnTo>
                  <a:lnTo>
                    <a:pt x="95855" y="679098"/>
                  </a:lnTo>
                  <a:lnTo>
                    <a:pt x="105270" y="616246"/>
                  </a:lnTo>
                  <a:lnTo>
                    <a:pt x="126190" y="604741"/>
                  </a:lnTo>
                  <a:lnTo>
                    <a:pt x="180014" y="618719"/>
                  </a:lnTo>
                  <a:lnTo>
                    <a:pt x="200364" y="649146"/>
                  </a:lnTo>
                  <a:lnTo>
                    <a:pt x="210539" y="621096"/>
                  </a:lnTo>
                  <a:lnTo>
                    <a:pt x="198558" y="610922"/>
                  </a:lnTo>
                  <a:lnTo>
                    <a:pt x="236976" y="543410"/>
                  </a:lnTo>
                  <a:lnTo>
                    <a:pt x="236976" y="543410"/>
                  </a:lnTo>
                  <a:lnTo>
                    <a:pt x="236976" y="540273"/>
                  </a:lnTo>
                  <a:lnTo>
                    <a:pt x="236976" y="540273"/>
                  </a:lnTo>
                  <a:lnTo>
                    <a:pt x="265314" y="468674"/>
                  </a:lnTo>
                  <a:lnTo>
                    <a:pt x="160044" y="491589"/>
                  </a:lnTo>
                  <a:lnTo>
                    <a:pt x="145970" y="461352"/>
                  </a:lnTo>
                  <a:lnTo>
                    <a:pt x="161376" y="432161"/>
                  </a:lnTo>
                  <a:lnTo>
                    <a:pt x="110880" y="406013"/>
                  </a:lnTo>
                  <a:lnTo>
                    <a:pt x="92432" y="414951"/>
                  </a:lnTo>
                  <a:lnTo>
                    <a:pt x="81496" y="397455"/>
                  </a:lnTo>
                  <a:lnTo>
                    <a:pt x="92337" y="380910"/>
                  </a:lnTo>
                  <a:lnTo>
                    <a:pt x="50020" y="361608"/>
                  </a:lnTo>
                  <a:lnTo>
                    <a:pt x="79119" y="278123"/>
                  </a:lnTo>
                  <a:lnTo>
                    <a:pt x="66661" y="257205"/>
                  </a:lnTo>
                  <a:lnTo>
                    <a:pt x="108503" y="222689"/>
                  </a:lnTo>
                  <a:lnTo>
                    <a:pt x="73318" y="160123"/>
                  </a:lnTo>
                  <a:lnTo>
                    <a:pt x="73318" y="160123"/>
                  </a:lnTo>
                  <a:lnTo>
                    <a:pt x="139314" y="169917"/>
                  </a:lnTo>
                  <a:lnTo>
                    <a:pt x="155670" y="151280"/>
                  </a:lnTo>
                  <a:lnTo>
                    <a:pt x="130089" y="209187"/>
                  </a:lnTo>
                  <a:lnTo>
                    <a:pt x="140074" y="214607"/>
                  </a:lnTo>
                  <a:lnTo>
                    <a:pt x="151866" y="171343"/>
                  </a:lnTo>
                  <a:lnTo>
                    <a:pt x="209113" y="114577"/>
                  </a:lnTo>
                  <a:lnTo>
                    <a:pt x="310769" y="79206"/>
                  </a:lnTo>
                  <a:lnTo>
                    <a:pt x="355369" y="3233"/>
                  </a:lnTo>
                  <a:close/>
                </a:path>
              </a:pathLst>
            </a:custGeom>
            <a:grpFill/>
            <a:ln w="28575" cap="flat">
              <a:solidFill>
                <a:schemeClr val="bg1"/>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D1F1E2F-E497-DD7C-AAE0-16EB19AD1FF9}"/>
                </a:ext>
              </a:extLst>
            </p:cNvPr>
            <p:cNvSpPr/>
            <p:nvPr/>
          </p:nvSpPr>
          <p:spPr>
            <a:xfrm>
              <a:off x="2105708" y="1878528"/>
              <a:ext cx="1927092" cy="2422003"/>
            </a:xfrm>
            <a:custGeom>
              <a:avLst/>
              <a:gdLst>
                <a:gd name="connsiteX0" fmla="*/ 643315 w 1927092"/>
                <a:gd name="connsiteY0" fmla="*/ 0 h 2422003"/>
                <a:gd name="connsiteX1" fmla="*/ 675933 w 1927092"/>
                <a:gd name="connsiteY1" fmla="*/ 110394 h 2422003"/>
                <a:gd name="connsiteX2" fmla="*/ 705602 w 1927092"/>
                <a:gd name="connsiteY2" fmla="*/ 104784 h 2422003"/>
                <a:gd name="connsiteX3" fmla="*/ 705412 w 1927092"/>
                <a:gd name="connsiteY3" fmla="*/ 136162 h 2422003"/>
                <a:gd name="connsiteX4" fmla="*/ 735842 w 1927092"/>
                <a:gd name="connsiteY4" fmla="*/ 135971 h 2422003"/>
                <a:gd name="connsiteX5" fmla="*/ 760852 w 1927092"/>
                <a:gd name="connsiteY5" fmla="*/ 111725 h 2422003"/>
                <a:gd name="connsiteX6" fmla="*/ 799460 w 1927092"/>
                <a:gd name="connsiteY6" fmla="*/ 127224 h 2422003"/>
                <a:gd name="connsiteX7" fmla="*/ 832649 w 1927092"/>
                <a:gd name="connsiteY7" fmla="*/ 120568 h 2422003"/>
                <a:gd name="connsiteX8" fmla="*/ 832649 w 1927092"/>
                <a:gd name="connsiteY8" fmla="*/ 120568 h 2422003"/>
                <a:gd name="connsiteX9" fmla="*/ 845201 w 1927092"/>
                <a:gd name="connsiteY9" fmla="*/ 119997 h 2422003"/>
                <a:gd name="connsiteX10" fmla="*/ 845201 w 1927092"/>
                <a:gd name="connsiteY10" fmla="*/ 119997 h 2422003"/>
                <a:gd name="connsiteX11" fmla="*/ 881717 w 1927092"/>
                <a:gd name="connsiteY11" fmla="*/ 125417 h 2422003"/>
                <a:gd name="connsiteX12" fmla="*/ 898644 w 1927092"/>
                <a:gd name="connsiteY12" fmla="*/ 150805 h 2422003"/>
                <a:gd name="connsiteX13" fmla="*/ 898644 w 1927092"/>
                <a:gd name="connsiteY13" fmla="*/ 150805 h 2422003"/>
                <a:gd name="connsiteX14" fmla="*/ 900926 w 1927092"/>
                <a:gd name="connsiteY14" fmla="*/ 151660 h 2422003"/>
                <a:gd name="connsiteX15" fmla="*/ 900926 w 1927092"/>
                <a:gd name="connsiteY15" fmla="*/ 151660 h 2422003"/>
                <a:gd name="connsiteX16" fmla="*/ 932403 w 1927092"/>
                <a:gd name="connsiteY16" fmla="*/ 162880 h 2422003"/>
                <a:gd name="connsiteX17" fmla="*/ 932403 w 1927092"/>
                <a:gd name="connsiteY17" fmla="*/ 162880 h 2422003"/>
                <a:gd name="connsiteX18" fmla="*/ 848339 w 1927092"/>
                <a:gd name="connsiteY18" fmla="*/ 271562 h 2422003"/>
                <a:gd name="connsiteX19" fmla="*/ 859655 w 1927092"/>
                <a:gd name="connsiteY19" fmla="*/ 304462 h 2422003"/>
                <a:gd name="connsiteX20" fmla="*/ 868214 w 1927092"/>
                <a:gd name="connsiteY20" fmla="*/ 290770 h 2422003"/>
                <a:gd name="connsiteX21" fmla="*/ 901402 w 1927092"/>
                <a:gd name="connsiteY21" fmla="*/ 301895 h 2422003"/>
                <a:gd name="connsiteX22" fmla="*/ 958839 w 1927092"/>
                <a:gd name="connsiteY22" fmla="*/ 378628 h 2422003"/>
                <a:gd name="connsiteX23" fmla="*/ 944765 w 1927092"/>
                <a:gd name="connsiteY23" fmla="*/ 417518 h 2422003"/>
                <a:gd name="connsiteX24" fmla="*/ 892368 w 1927092"/>
                <a:gd name="connsiteY24" fmla="*/ 429499 h 2422003"/>
                <a:gd name="connsiteX25" fmla="*/ 907963 w 1927092"/>
                <a:gd name="connsiteY25" fmla="*/ 443571 h 2422003"/>
                <a:gd name="connsiteX26" fmla="*/ 901877 w 1927092"/>
                <a:gd name="connsiteY26" fmla="*/ 488166 h 2422003"/>
                <a:gd name="connsiteX27" fmla="*/ 932498 w 1927092"/>
                <a:gd name="connsiteY27" fmla="*/ 500622 h 2422003"/>
                <a:gd name="connsiteX28" fmla="*/ 909770 w 1927092"/>
                <a:gd name="connsiteY28" fmla="*/ 512032 h 2422003"/>
                <a:gd name="connsiteX29" fmla="*/ 915951 w 1927092"/>
                <a:gd name="connsiteY29" fmla="*/ 549686 h 2422003"/>
                <a:gd name="connsiteX30" fmla="*/ 893604 w 1927092"/>
                <a:gd name="connsiteY30" fmla="*/ 563378 h 2422003"/>
                <a:gd name="connsiteX31" fmla="*/ 897788 w 1927092"/>
                <a:gd name="connsiteY31" fmla="*/ 619668 h 2422003"/>
                <a:gd name="connsiteX32" fmla="*/ 897788 w 1927092"/>
                <a:gd name="connsiteY32" fmla="*/ 619668 h 2422003"/>
                <a:gd name="connsiteX33" fmla="*/ 894936 w 1927092"/>
                <a:gd name="connsiteY33" fmla="*/ 620239 h 2422003"/>
                <a:gd name="connsiteX34" fmla="*/ 894936 w 1927092"/>
                <a:gd name="connsiteY34" fmla="*/ 620239 h 2422003"/>
                <a:gd name="connsiteX35" fmla="*/ 880861 w 1927092"/>
                <a:gd name="connsiteY35" fmla="*/ 640777 h 2422003"/>
                <a:gd name="connsiteX36" fmla="*/ 889420 w 1927092"/>
                <a:gd name="connsiteY36" fmla="*/ 661506 h 2422003"/>
                <a:gd name="connsiteX37" fmla="*/ 935161 w 1927092"/>
                <a:gd name="connsiteY37" fmla="*/ 652853 h 2422003"/>
                <a:gd name="connsiteX38" fmla="*/ 1006291 w 1927092"/>
                <a:gd name="connsiteY38" fmla="*/ 705815 h 2422003"/>
                <a:gd name="connsiteX39" fmla="*/ 997733 w 1927092"/>
                <a:gd name="connsiteY39" fmla="*/ 839505 h 2422003"/>
                <a:gd name="connsiteX40" fmla="*/ 942768 w 1927092"/>
                <a:gd name="connsiteY40" fmla="*/ 842547 h 2422003"/>
                <a:gd name="connsiteX41" fmla="*/ 939630 w 1927092"/>
                <a:gd name="connsiteY41" fmla="*/ 870312 h 2422003"/>
                <a:gd name="connsiteX42" fmla="*/ 987653 w 1927092"/>
                <a:gd name="connsiteY42" fmla="*/ 896936 h 2422003"/>
                <a:gd name="connsiteX43" fmla="*/ 978524 w 1927092"/>
                <a:gd name="connsiteY43" fmla="*/ 941816 h 2422003"/>
                <a:gd name="connsiteX44" fmla="*/ 1008764 w 1927092"/>
                <a:gd name="connsiteY44" fmla="*/ 949993 h 2422003"/>
                <a:gd name="connsiteX45" fmla="*/ 1041096 w 1927092"/>
                <a:gd name="connsiteY45" fmla="*/ 919091 h 2422003"/>
                <a:gd name="connsiteX46" fmla="*/ 1071811 w 1927092"/>
                <a:gd name="connsiteY46" fmla="*/ 915002 h 2422003"/>
                <a:gd name="connsiteX47" fmla="*/ 1070956 w 1927092"/>
                <a:gd name="connsiteY47" fmla="*/ 968535 h 2422003"/>
                <a:gd name="connsiteX48" fmla="*/ 1100815 w 1927092"/>
                <a:gd name="connsiteY48" fmla="*/ 972624 h 2422003"/>
                <a:gd name="connsiteX49" fmla="*/ 1099199 w 1927092"/>
                <a:gd name="connsiteY49" fmla="*/ 1017884 h 2422003"/>
                <a:gd name="connsiteX50" fmla="*/ 1148268 w 1927092"/>
                <a:gd name="connsiteY50" fmla="*/ 964446 h 2422003"/>
                <a:gd name="connsiteX51" fmla="*/ 1152166 w 1927092"/>
                <a:gd name="connsiteY51" fmla="*/ 986316 h 2422003"/>
                <a:gd name="connsiteX52" fmla="*/ 1165290 w 1927092"/>
                <a:gd name="connsiteY52" fmla="*/ 964256 h 2422003"/>
                <a:gd name="connsiteX53" fmla="*/ 1191726 w 1927092"/>
                <a:gd name="connsiteY53" fmla="*/ 984795 h 2422003"/>
                <a:gd name="connsiteX54" fmla="*/ 1213598 w 1927092"/>
                <a:gd name="connsiteY54" fmla="*/ 979565 h 2422003"/>
                <a:gd name="connsiteX55" fmla="*/ 1240700 w 1927092"/>
                <a:gd name="connsiteY55" fmla="*/ 1033003 h 2422003"/>
                <a:gd name="connsiteX56" fmla="*/ 1252016 w 1927092"/>
                <a:gd name="connsiteY56" fmla="*/ 1023399 h 2422003"/>
                <a:gd name="connsiteX57" fmla="*/ 1270749 w 1927092"/>
                <a:gd name="connsiteY57" fmla="*/ 1051449 h 2422003"/>
                <a:gd name="connsiteX58" fmla="*/ 1283302 w 1927092"/>
                <a:gd name="connsiteY58" fmla="*/ 1041085 h 2422003"/>
                <a:gd name="connsiteX59" fmla="*/ 1278737 w 1927092"/>
                <a:gd name="connsiteY59" fmla="*/ 1074079 h 2422003"/>
                <a:gd name="connsiteX60" fmla="*/ 1341215 w 1927092"/>
                <a:gd name="connsiteY60" fmla="*/ 1065141 h 2422003"/>
                <a:gd name="connsiteX61" fmla="*/ 1339408 w 1927092"/>
                <a:gd name="connsiteY61" fmla="*/ 1097090 h 2422003"/>
                <a:gd name="connsiteX62" fmla="*/ 1399603 w 1927092"/>
                <a:gd name="connsiteY62" fmla="*/ 1111067 h 2422003"/>
                <a:gd name="connsiteX63" fmla="*/ 1404262 w 1927092"/>
                <a:gd name="connsiteY63" fmla="*/ 1131796 h 2422003"/>
                <a:gd name="connsiteX64" fmla="*/ 1437070 w 1927092"/>
                <a:gd name="connsiteY64" fmla="*/ 1133602 h 2422003"/>
                <a:gd name="connsiteX65" fmla="*/ 1499072 w 1927092"/>
                <a:gd name="connsiteY65" fmla="*/ 1075506 h 2422003"/>
                <a:gd name="connsiteX66" fmla="*/ 1510863 w 1927092"/>
                <a:gd name="connsiteY66" fmla="*/ 1144537 h 2422003"/>
                <a:gd name="connsiteX67" fmla="*/ 1554797 w 1927092"/>
                <a:gd name="connsiteY67" fmla="*/ 1138642 h 2422003"/>
                <a:gd name="connsiteX68" fmla="*/ 1570107 w 1927092"/>
                <a:gd name="connsiteY68" fmla="*/ 1112018 h 2422003"/>
                <a:gd name="connsiteX69" fmla="*/ 1589316 w 1927092"/>
                <a:gd name="connsiteY69" fmla="*/ 1117248 h 2422003"/>
                <a:gd name="connsiteX70" fmla="*/ 1610903 w 1927092"/>
                <a:gd name="connsiteY70" fmla="*/ 1151383 h 2422003"/>
                <a:gd name="connsiteX71" fmla="*/ 1629827 w 1927092"/>
                <a:gd name="connsiteY71" fmla="*/ 1146154 h 2422003"/>
                <a:gd name="connsiteX72" fmla="*/ 1662444 w 1927092"/>
                <a:gd name="connsiteY72" fmla="*/ 1162794 h 2422003"/>
                <a:gd name="connsiteX73" fmla="*/ 1667199 w 1927092"/>
                <a:gd name="connsiteY73" fmla="*/ 1189703 h 2422003"/>
                <a:gd name="connsiteX74" fmla="*/ 1682509 w 1927092"/>
                <a:gd name="connsiteY74" fmla="*/ 1183712 h 2422003"/>
                <a:gd name="connsiteX75" fmla="*/ 1680417 w 1927092"/>
                <a:gd name="connsiteY75" fmla="*/ 1210716 h 2422003"/>
                <a:gd name="connsiteX76" fmla="*/ 1701243 w 1927092"/>
                <a:gd name="connsiteY76" fmla="*/ 1212808 h 2422003"/>
                <a:gd name="connsiteX77" fmla="*/ 1723780 w 1927092"/>
                <a:gd name="connsiteY77" fmla="*/ 1273853 h 2422003"/>
                <a:gd name="connsiteX78" fmla="*/ 1815451 w 1927092"/>
                <a:gd name="connsiteY78" fmla="*/ 1242285 h 2422003"/>
                <a:gd name="connsiteX79" fmla="*/ 1820967 w 1927092"/>
                <a:gd name="connsiteY79" fmla="*/ 1210336 h 2422003"/>
                <a:gd name="connsiteX80" fmla="*/ 1852063 w 1927092"/>
                <a:gd name="connsiteY80" fmla="*/ 1233727 h 2422003"/>
                <a:gd name="connsiteX81" fmla="*/ 1848449 w 1927092"/>
                <a:gd name="connsiteY81" fmla="*/ 1251888 h 2422003"/>
                <a:gd name="connsiteX82" fmla="*/ 1893239 w 1927092"/>
                <a:gd name="connsiteY82" fmla="*/ 1274138 h 2422003"/>
                <a:gd name="connsiteX83" fmla="*/ 1893239 w 1927092"/>
                <a:gd name="connsiteY83" fmla="*/ 1274138 h 2422003"/>
                <a:gd name="connsiteX84" fmla="*/ 1883824 w 1927092"/>
                <a:gd name="connsiteY84" fmla="*/ 1331664 h 2422003"/>
                <a:gd name="connsiteX85" fmla="*/ 1924335 w 1927092"/>
                <a:gd name="connsiteY85" fmla="*/ 1336894 h 2422003"/>
                <a:gd name="connsiteX86" fmla="*/ 1927093 w 1927092"/>
                <a:gd name="connsiteY86" fmla="*/ 1360095 h 2422003"/>
                <a:gd name="connsiteX87" fmla="*/ 1907788 w 1927092"/>
                <a:gd name="connsiteY87" fmla="*/ 1373121 h 2422003"/>
                <a:gd name="connsiteX88" fmla="*/ 1917868 w 1927092"/>
                <a:gd name="connsiteY88" fmla="*/ 1393279 h 2422003"/>
                <a:gd name="connsiteX89" fmla="*/ 1862333 w 1927092"/>
                <a:gd name="connsiteY89" fmla="*/ 1377780 h 2422003"/>
                <a:gd name="connsiteX90" fmla="*/ 1824676 w 1927092"/>
                <a:gd name="connsiteY90" fmla="*/ 1392804 h 2422003"/>
                <a:gd name="connsiteX91" fmla="*/ 1813169 w 1927092"/>
                <a:gd name="connsiteY91" fmla="*/ 1447193 h 2422003"/>
                <a:gd name="connsiteX92" fmla="*/ 1833805 w 1927092"/>
                <a:gd name="connsiteY92" fmla="*/ 1466210 h 2422003"/>
                <a:gd name="connsiteX93" fmla="*/ 1824200 w 1927092"/>
                <a:gd name="connsiteY93" fmla="*/ 1503197 h 2422003"/>
                <a:gd name="connsiteX94" fmla="*/ 1774085 w 1927092"/>
                <a:gd name="connsiteY94" fmla="*/ 1504434 h 2422003"/>
                <a:gd name="connsiteX95" fmla="*/ 1765812 w 1927092"/>
                <a:gd name="connsiteY95" fmla="*/ 1530107 h 2422003"/>
                <a:gd name="connsiteX96" fmla="*/ 1716458 w 1927092"/>
                <a:gd name="connsiteY96" fmla="*/ 1513276 h 2422003"/>
                <a:gd name="connsiteX97" fmla="*/ 1698200 w 1927092"/>
                <a:gd name="connsiteY97" fmla="*/ 1524497 h 2422003"/>
                <a:gd name="connsiteX98" fmla="*/ 1705998 w 1927092"/>
                <a:gd name="connsiteY98" fmla="*/ 1615493 h 2422003"/>
                <a:gd name="connsiteX99" fmla="*/ 1744606 w 1927092"/>
                <a:gd name="connsiteY99" fmla="*/ 1651150 h 2422003"/>
                <a:gd name="connsiteX100" fmla="*/ 1690592 w 1927092"/>
                <a:gd name="connsiteY100" fmla="*/ 1714952 h 2422003"/>
                <a:gd name="connsiteX101" fmla="*/ 1685267 w 1927092"/>
                <a:gd name="connsiteY101" fmla="*/ 1752795 h 2422003"/>
                <a:gd name="connsiteX102" fmla="*/ 1631063 w 1927092"/>
                <a:gd name="connsiteY102" fmla="*/ 1732447 h 2422003"/>
                <a:gd name="connsiteX103" fmla="*/ 1585132 w 1927092"/>
                <a:gd name="connsiteY103" fmla="*/ 1743572 h 2422003"/>
                <a:gd name="connsiteX104" fmla="*/ 1577905 w 1927092"/>
                <a:gd name="connsiteY104" fmla="*/ 1722368 h 2422003"/>
                <a:gd name="connsiteX105" fmla="*/ 1560408 w 1927092"/>
                <a:gd name="connsiteY105" fmla="*/ 1728168 h 2422003"/>
                <a:gd name="connsiteX106" fmla="*/ 1558601 w 1927092"/>
                <a:gd name="connsiteY106" fmla="*/ 1757264 h 2422003"/>
                <a:gd name="connsiteX107" fmla="*/ 1540438 w 1927092"/>
                <a:gd name="connsiteY107" fmla="*/ 1752891 h 2422003"/>
                <a:gd name="connsiteX108" fmla="*/ 1543195 w 1927092"/>
                <a:gd name="connsiteY108" fmla="*/ 1773334 h 2422003"/>
                <a:gd name="connsiteX109" fmla="*/ 1525223 w 1927092"/>
                <a:gd name="connsiteY109" fmla="*/ 1785600 h 2422003"/>
                <a:gd name="connsiteX110" fmla="*/ 1536254 w 1927092"/>
                <a:gd name="connsiteY110" fmla="*/ 1809751 h 2422003"/>
                <a:gd name="connsiteX111" fmla="*/ 1520753 w 1927092"/>
                <a:gd name="connsiteY111" fmla="*/ 1825630 h 2422003"/>
                <a:gd name="connsiteX112" fmla="*/ 1524842 w 1927092"/>
                <a:gd name="connsiteY112" fmla="*/ 1863664 h 2422003"/>
                <a:gd name="connsiteX113" fmla="*/ 1491274 w 1927092"/>
                <a:gd name="connsiteY113" fmla="*/ 1906453 h 2422003"/>
                <a:gd name="connsiteX114" fmla="*/ 1507535 w 1927092"/>
                <a:gd name="connsiteY114" fmla="*/ 1913489 h 2422003"/>
                <a:gd name="connsiteX115" fmla="*/ 1488231 w 1927092"/>
                <a:gd name="connsiteY115" fmla="*/ 1960556 h 2422003"/>
                <a:gd name="connsiteX116" fmla="*/ 1504967 w 1927092"/>
                <a:gd name="connsiteY116" fmla="*/ 1967022 h 2422003"/>
                <a:gd name="connsiteX117" fmla="*/ 1493081 w 1927092"/>
                <a:gd name="connsiteY117" fmla="*/ 2024263 h 2422003"/>
                <a:gd name="connsiteX118" fmla="*/ 1506964 w 1927092"/>
                <a:gd name="connsiteY118" fmla="*/ 2078271 h 2422003"/>
                <a:gd name="connsiteX119" fmla="*/ 1475108 w 1927092"/>
                <a:gd name="connsiteY119" fmla="*/ 2130663 h 2422003"/>
                <a:gd name="connsiteX120" fmla="*/ 1423662 w 1927092"/>
                <a:gd name="connsiteY120" fmla="*/ 2100616 h 2422003"/>
                <a:gd name="connsiteX121" fmla="*/ 1397035 w 1927092"/>
                <a:gd name="connsiteY121" fmla="*/ 2108128 h 2422003"/>
                <a:gd name="connsiteX122" fmla="*/ 1410729 w 1927092"/>
                <a:gd name="connsiteY122" fmla="*/ 2126860 h 2422003"/>
                <a:gd name="connsiteX123" fmla="*/ 1403407 w 1927092"/>
                <a:gd name="connsiteY123" fmla="*/ 2154624 h 2422003"/>
                <a:gd name="connsiteX124" fmla="*/ 1370789 w 1927092"/>
                <a:gd name="connsiteY124" fmla="*/ 2158238 h 2422003"/>
                <a:gd name="connsiteX125" fmla="*/ 1360519 w 1927092"/>
                <a:gd name="connsiteY125" fmla="*/ 2184671 h 2422003"/>
                <a:gd name="connsiteX126" fmla="*/ 1334273 w 1927092"/>
                <a:gd name="connsiteY126" fmla="*/ 2189520 h 2422003"/>
                <a:gd name="connsiteX127" fmla="*/ 1351960 w 1927092"/>
                <a:gd name="connsiteY127" fmla="*/ 2272720 h 2422003"/>
                <a:gd name="connsiteX128" fmla="*/ 1392661 w 1927092"/>
                <a:gd name="connsiteY128" fmla="*/ 2267300 h 2422003"/>
                <a:gd name="connsiteX129" fmla="*/ 1378682 w 1927092"/>
                <a:gd name="connsiteY129" fmla="*/ 2356965 h 2422003"/>
                <a:gd name="connsiteX130" fmla="*/ 1378682 w 1927092"/>
                <a:gd name="connsiteY130" fmla="*/ 2356965 h 2422003"/>
                <a:gd name="connsiteX131" fmla="*/ 1219684 w 1927092"/>
                <a:gd name="connsiteY131" fmla="*/ 2422003 h 2422003"/>
                <a:gd name="connsiteX132" fmla="*/ 1181931 w 1927092"/>
                <a:gd name="connsiteY132" fmla="*/ 2407645 h 2422003"/>
                <a:gd name="connsiteX133" fmla="*/ 1199524 w 1927092"/>
                <a:gd name="connsiteY133" fmla="*/ 2356490 h 2422003"/>
                <a:gd name="connsiteX134" fmla="*/ 1170044 w 1927092"/>
                <a:gd name="connsiteY134" fmla="*/ 2341656 h 2422003"/>
                <a:gd name="connsiteX135" fmla="*/ 1170044 w 1927092"/>
                <a:gd name="connsiteY135" fmla="*/ 2341656 h 2422003"/>
                <a:gd name="connsiteX136" fmla="*/ 1139138 w 1927092"/>
                <a:gd name="connsiteY136" fmla="*/ 2291547 h 2422003"/>
                <a:gd name="connsiteX137" fmla="*/ 1141040 w 1927092"/>
                <a:gd name="connsiteY137" fmla="*/ 2211295 h 2422003"/>
                <a:gd name="connsiteX138" fmla="*/ 1119929 w 1927092"/>
                <a:gd name="connsiteY138" fmla="*/ 2199885 h 2422003"/>
                <a:gd name="connsiteX139" fmla="*/ 1136951 w 1927092"/>
                <a:gd name="connsiteY139" fmla="*/ 2135798 h 2422003"/>
                <a:gd name="connsiteX140" fmla="*/ 1023408 w 1927092"/>
                <a:gd name="connsiteY140" fmla="*/ 2145686 h 2422003"/>
                <a:gd name="connsiteX141" fmla="*/ 1002678 w 1927092"/>
                <a:gd name="connsiteY141" fmla="*/ 2051457 h 2422003"/>
                <a:gd name="connsiteX142" fmla="*/ 1041952 w 1927092"/>
                <a:gd name="connsiteY142" fmla="*/ 2020840 h 2422003"/>
                <a:gd name="connsiteX143" fmla="*/ 1028258 w 1927092"/>
                <a:gd name="connsiteY143" fmla="*/ 1985944 h 2422003"/>
                <a:gd name="connsiteX144" fmla="*/ 1028258 w 1927092"/>
                <a:gd name="connsiteY144" fmla="*/ 1985944 h 2422003"/>
                <a:gd name="connsiteX145" fmla="*/ 1028258 w 1927092"/>
                <a:gd name="connsiteY145" fmla="*/ 1978337 h 2422003"/>
                <a:gd name="connsiteX146" fmla="*/ 1028258 w 1927092"/>
                <a:gd name="connsiteY146" fmla="*/ 1978337 h 2422003"/>
                <a:gd name="connsiteX147" fmla="*/ 977383 w 1927092"/>
                <a:gd name="connsiteY147" fmla="*/ 1938972 h 2422003"/>
                <a:gd name="connsiteX148" fmla="*/ 878389 w 1927092"/>
                <a:gd name="connsiteY148" fmla="*/ 1920240 h 2422003"/>
                <a:gd name="connsiteX149" fmla="*/ 830651 w 1927092"/>
                <a:gd name="connsiteY149" fmla="*/ 1935834 h 2422003"/>
                <a:gd name="connsiteX150" fmla="*/ 824185 w 1927092"/>
                <a:gd name="connsiteY150" fmla="*/ 1993646 h 2422003"/>
                <a:gd name="connsiteX151" fmla="*/ 767984 w 1927092"/>
                <a:gd name="connsiteY151" fmla="*/ 1986134 h 2422003"/>
                <a:gd name="connsiteX152" fmla="*/ 742879 w 1927092"/>
                <a:gd name="connsiteY152" fmla="*/ 1994406 h 2422003"/>
                <a:gd name="connsiteX153" fmla="*/ 740312 w 1927092"/>
                <a:gd name="connsiteY153" fmla="*/ 2013708 h 2422003"/>
                <a:gd name="connsiteX154" fmla="*/ 684016 w 1927092"/>
                <a:gd name="connsiteY154" fmla="*/ 2014184 h 2422003"/>
                <a:gd name="connsiteX155" fmla="*/ 587970 w 1927092"/>
                <a:gd name="connsiteY155" fmla="*/ 1963028 h 2422003"/>
                <a:gd name="connsiteX156" fmla="*/ 569902 w 1927092"/>
                <a:gd name="connsiteY156" fmla="*/ 1919670 h 2422003"/>
                <a:gd name="connsiteX157" fmla="*/ 495443 w 1927092"/>
                <a:gd name="connsiteY157" fmla="*/ 1907784 h 2422003"/>
                <a:gd name="connsiteX158" fmla="*/ 509612 w 1927092"/>
                <a:gd name="connsiteY158" fmla="*/ 1863379 h 2422003"/>
                <a:gd name="connsiteX159" fmla="*/ 488691 w 1927092"/>
                <a:gd name="connsiteY159" fmla="*/ 1823253 h 2422003"/>
                <a:gd name="connsiteX160" fmla="*/ 442475 w 1927092"/>
                <a:gd name="connsiteY160" fmla="*/ 1791685 h 2422003"/>
                <a:gd name="connsiteX161" fmla="*/ 368967 w 1927092"/>
                <a:gd name="connsiteY161" fmla="*/ 1790925 h 2422003"/>
                <a:gd name="connsiteX162" fmla="*/ 368967 w 1927092"/>
                <a:gd name="connsiteY162" fmla="*/ 1790925 h 2422003"/>
                <a:gd name="connsiteX163" fmla="*/ 347951 w 1927092"/>
                <a:gd name="connsiteY163" fmla="*/ 1728644 h 2422003"/>
                <a:gd name="connsiteX164" fmla="*/ 296030 w 1927092"/>
                <a:gd name="connsiteY164" fmla="*/ 1684905 h 2422003"/>
                <a:gd name="connsiteX165" fmla="*/ 267501 w 1927092"/>
                <a:gd name="connsiteY165" fmla="*/ 1677298 h 2422003"/>
                <a:gd name="connsiteX166" fmla="*/ 241350 w 1927092"/>
                <a:gd name="connsiteY166" fmla="*/ 1710673 h 2422003"/>
                <a:gd name="connsiteX167" fmla="*/ 218623 w 1927092"/>
                <a:gd name="connsiteY167" fmla="*/ 1690134 h 2422003"/>
                <a:gd name="connsiteX168" fmla="*/ 183628 w 1927092"/>
                <a:gd name="connsiteY168" fmla="*/ 1688233 h 2422003"/>
                <a:gd name="connsiteX169" fmla="*/ 204644 w 1927092"/>
                <a:gd name="connsiteY169" fmla="*/ 1658566 h 2422003"/>
                <a:gd name="connsiteX170" fmla="*/ 196275 w 1927092"/>
                <a:gd name="connsiteY170" fmla="*/ 1595050 h 2422003"/>
                <a:gd name="connsiteX171" fmla="*/ 135320 w 1927092"/>
                <a:gd name="connsiteY171" fmla="*/ 1612640 h 2422003"/>
                <a:gd name="connsiteX172" fmla="*/ 100610 w 1927092"/>
                <a:gd name="connsiteY172" fmla="*/ 1566619 h 2422003"/>
                <a:gd name="connsiteX173" fmla="*/ 118012 w 1927092"/>
                <a:gd name="connsiteY173" fmla="*/ 1542278 h 2422003"/>
                <a:gd name="connsiteX174" fmla="*/ 112972 w 1927092"/>
                <a:gd name="connsiteY174" fmla="*/ 1520693 h 2422003"/>
                <a:gd name="connsiteX175" fmla="*/ 91576 w 1927092"/>
                <a:gd name="connsiteY175" fmla="*/ 1510804 h 2422003"/>
                <a:gd name="connsiteX176" fmla="*/ 79404 w 1927092"/>
                <a:gd name="connsiteY176" fmla="*/ 1527064 h 2422003"/>
                <a:gd name="connsiteX177" fmla="*/ 38799 w 1927092"/>
                <a:gd name="connsiteY177" fmla="*/ 1484466 h 2422003"/>
                <a:gd name="connsiteX178" fmla="*/ 56391 w 1927092"/>
                <a:gd name="connsiteY178" fmla="*/ 1452042 h 2422003"/>
                <a:gd name="connsiteX179" fmla="*/ 41842 w 1927092"/>
                <a:gd name="connsiteY179" fmla="*/ 1342314 h 2422003"/>
                <a:gd name="connsiteX180" fmla="*/ 69990 w 1927092"/>
                <a:gd name="connsiteY180" fmla="*/ 1220225 h 2422003"/>
                <a:gd name="connsiteX181" fmla="*/ 17212 w 1927092"/>
                <a:gd name="connsiteY181" fmla="*/ 1174774 h 2422003"/>
                <a:gd name="connsiteX182" fmla="*/ 24630 w 1927092"/>
                <a:gd name="connsiteY182" fmla="*/ 1158134 h 2422003"/>
                <a:gd name="connsiteX183" fmla="*/ 37848 w 1927092"/>
                <a:gd name="connsiteY183" fmla="*/ 1183902 h 2422003"/>
                <a:gd name="connsiteX184" fmla="*/ 67327 w 1927092"/>
                <a:gd name="connsiteY184" fmla="*/ 1164980 h 2422003"/>
                <a:gd name="connsiteX185" fmla="*/ 57532 w 1927092"/>
                <a:gd name="connsiteY185" fmla="*/ 1123618 h 2422003"/>
                <a:gd name="connsiteX186" fmla="*/ 27007 w 1927092"/>
                <a:gd name="connsiteY186" fmla="*/ 1093191 h 2422003"/>
                <a:gd name="connsiteX187" fmla="*/ 40605 w 1927092"/>
                <a:gd name="connsiteY187" fmla="*/ 1069610 h 2422003"/>
                <a:gd name="connsiteX188" fmla="*/ 0 w 1927092"/>
                <a:gd name="connsiteY188" fmla="*/ 1011228 h 2422003"/>
                <a:gd name="connsiteX189" fmla="*/ 21396 w 1927092"/>
                <a:gd name="connsiteY189" fmla="*/ 947046 h 2422003"/>
                <a:gd name="connsiteX190" fmla="*/ 10365 w 1927092"/>
                <a:gd name="connsiteY190" fmla="*/ 914717 h 2422003"/>
                <a:gd name="connsiteX191" fmla="*/ 92812 w 1927092"/>
                <a:gd name="connsiteY191" fmla="*/ 895510 h 2422003"/>
                <a:gd name="connsiteX192" fmla="*/ 86726 w 1927092"/>
                <a:gd name="connsiteY192" fmla="*/ 827144 h 2422003"/>
                <a:gd name="connsiteX193" fmla="*/ 62002 w 1927092"/>
                <a:gd name="connsiteY193" fmla="*/ 816399 h 2422003"/>
                <a:gd name="connsiteX194" fmla="*/ 69799 w 1927092"/>
                <a:gd name="connsiteY194" fmla="*/ 792913 h 2422003"/>
                <a:gd name="connsiteX195" fmla="*/ 110405 w 1927092"/>
                <a:gd name="connsiteY195" fmla="*/ 773326 h 2422003"/>
                <a:gd name="connsiteX196" fmla="*/ 102892 w 1927092"/>
                <a:gd name="connsiteY196" fmla="*/ 671205 h 2422003"/>
                <a:gd name="connsiteX197" fmla="*/ 102892 w 1927092"/>
                <a:gd name="connsiteY197" fmla="*/ 671205 h 2422003"/>
                <a:gd name="connsiteX198" fmla="*/ 101276 w 1927092"/>
                <a:gd name="connsiteY198" fmla="*/ 670063 h 2422003"/>
                <a:gd name="connsiteX199" fmla="*/ 101276 w 1927092"/>
                <a:gd name="connsiteY199" fmla="*/ 670063 h 2422003"/>
                <a:gd name="connsiteX200" fmla="*/ 96806 w 1927092"/>
                <a:gd name="connsiteY200" fmla="*/ 640777 h 2422003"/>
                <a:gd name="connsiteX201" fmla="*/ 96806 w 1927092"/>
                <a:gd name="connsiteY201" fmla="*/ 640777 h 2422003"/>
                <a:gd name="connsiteX202" fmla="*/ 96806 w 1927092"/>
                <a:gd name="connsiteY202" fmla="*/ 637544 h 2422003"/>
                <a:gd name="connsiteX203" fmla="*/ 96806 w 1927092"/>
                <a:gd name="connsiteY203" fmla="*/ 637544 h 2422003"/>
                <a:gd name="connsiteX204" fmla="*/ 102512 w 1927092"/>
                <a:gd name="connsiteY204" fmla="*/ 597989 h 2422003"/>
                <a:gd name="connsiteX205" fmla="*/ 102512 w 1927092"/>
                <a:gd name="connsiteY205" fmla="*/ 597989 h 2422003"/>
                <a:gd name="connsiteX206" fmla="*/ 192376 w 1927092"/>
                <a:gd name="connsiteY206" fmla="*/ 630223 h 2422003"/>
                <a:gd name="connsiteX207" fmla="*/ 278247 w 1927092"/>
                <a:gd name="connsiteY207" fmla="*/ 589051 h 2422003"/>
                <a:gd name="connsiteX208" fmla="*/ 307251 w 1927092"/>
                <a:gd name="connsiteY208" fmla="*/ 596563 h 2422003"/>
                <a:gd name="connsiteX209" fmla="*/ 300309 w 1927092"/>
                <a:gd name="connsiteY209" fmla="*/ 586769 h 2422003"/>
                <a:gd name="connsiteX210" fmla="*/ 334258 w 1927092"/>
                <a:gd name="connsiteY210" fmla="*/ 553680 h 2422003"/>
                <a:gd name="connsiteX211" fmla="*/ 323797 w 1927092"/>
                <a:gd name="connsiteY211" fmla="*/ 516311 h 2422003"/>
                <a:gd name="connsiteX212" fmla="*/ 349853 w 1927092"/>
                <a:gd name="connsiteY212" fmla="*/ 506517 h 2422003"/>
                <a:gd name="connsiteX213" fmla="*/ 361074 w 1927092"/>
                <a:gd name="connsiteY213" fmla="*/ 464870 h 2422003"/>
                <a:gd name="connsiteX214" fmla="*/ 373342 w 1927092"/>
                <a:gd name="connsiteY214" fmla="*/ 479038 h 2422003"/>
                <a:gd name="connsiteX215" fmla="*/ 397115 w 1927092"/>
                <a:gd name="connsiteY215" fmla="*/ 452509 h 2422003"/>
                <a:gd name="connsiteX216" fmla="*/ 421459 w 1927092"/>
                <a:gd name="connsiteY216" fmla="*/ 459926 h 2422003"/>
                <a:gd name="connsiteX217" fmla="*/ 432015 w 1927092"/>
                <a:gd name="connsiteY217" fmla="*/ 415141 h 2422003"/>
                <a:gd name="connsiteX218" fmla="*/ 448181 w 1927092"/>
                <a:gd name="connsiteY218" fmla="*/ 419705 h 2422003"/>
                <a:gd name="connsiteX219" fmla="*/ 449322 w 1927092"/>
                <a:gd name="connsiteY219" fmla="*/ 404016 h 2422003"/>
                <a:gd name="connsiteX220" fmla="*/ 494682 w 1927092"/>
                <a:gd name="connsiteY220" fmla="*/ 423794 h 2422003"/>
                <a:gd name="connsiteX221" fmla="*/ 489167 w 1927092"/>
                <a:gd name="connsiteY221" fmla="*/ 371972 h 2422003"/>
                <a:gd name="connsiteX222" fmla="*/ 535858 w 1927092"/>
                <a:gd name="connsiteY222" fmla="*/ 333558 h 2422003"/>
                <a:gd name="connsiteX223" fmla="*/ 492780 w 1927092"/>
                <a:gd name="connsiteY223" fmla="*/ 292957 h 2422003"/>
                <a:gd name="connsiteX224" fmla="*/ 448656 w 1927092"/>
                <a:gd name="connsiteY224" fmla="*/ 280881 h 2422003"/>
                <a:gd name="connsiteX225" fmla="*/ 418321 w 1927092"/>
                <a:gd name="connsiteY225" fmla="*/ 252165 h 2422003"/>
                <a:gd name="connsiteX226" fmla="*/ 400824 w 1927092"/>
                <a:gd name="connsiteY226" fmla="*/ 257775 h 2422003"/>
                <a:gd name="connsiteX227" fmla="*/ 384943 w 1927092"/>
                <a:gd name="connsiteY227" fmla="*/ 177048 h 2422003"/>
                <a:gd name="connsiteX228" fmla="*/ 389127 w 1927092"/>
                <a:gd name="connsiteY228" fmla="*/ 166208 h 2422003"/>
                <a:gd name="connsiteX229" fmla="*/ 410333 w 1927092"/>
                <a:gd name="connsiteY229" fmla="*/ 182183 h 2422003"/>
                <a:gd name="connsiteX230" fmla="*/ 501909 w 1927092"/>
                <a:gd name="connsiteY230" fmla="*/ 166874 h 2422003"/>
                <a:gd name="connsiteX231" fmla="*/ 543941 w 1927092"/>
                <a:gd name="connsiteY231" fmla="*/ 132548 h 2422003"/>
                <a:gd name="connsiteX232" fmla="*/ 561914 w 1927092"/>
                <a:gd name="connsiteY232" fmla="*/ 34421 h 2422003"/>
                <a:gd name="connsiteX233" fmla="*/ 602900 w 1927092"/>
                <a:gd name="connsiteY233" fmla="*/ 13502 h 2422003"/>
                <a:gd name="connsiteX234" fmla="*/ 614026 w 1927092"/>
                <a:gd name="connsiteY234" fmla="*/ 31093 h 242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927092" h="2422003">
                  <a:moveTo>
                    <a:pt x="643315" y="0"/>
                  </a:moveTo>
                  <a:lnTo>
                    <a:pt x="675933" y="110394"/>
                  </a:lnTo>
                  <a:lnTo>
                    <a:pt x="705602" y="104784"/>
                  </a:lnTo>
                  <a:lnTo>
                    <a:pt x="705412" y="136162"/>
                  </a:lnTo>
                  <a:lnTo>
                    <a:pt x="735842" y="135971"/>
                  </a:lnTo>
                  <a:lnTo>
                    <a:pt x="760852" y="111725"/>
                  </a:lnTo>
                  <a:lnTo>
                    <a:pt x="799460" y="127224"/>
                  </a:lnTo>
                  <a:lnTo>
                    <a:pt x="832649" y="120568"/>
                  </a:lnTo>
                  <a:lnTo>
                    <a:pt x="832649" y="120568"/>
                  </a:lnTo>
                  <a:lnTo>
                    <a:pt x="845201" y="119997"/>
                  </a:lnTo>
                  <a:lnTo>
                    <a:pt x="845201" y="119997"/>
                  </a:lnTo>
                  <a:lnTo>
                    <a:pt x="881717" y="125417"/>
                  </a:lnTo>
                  <a:lnTo>
                    <a:pt x="898644" y="150805"/>
                  </a:lnTo>
                  <a:lnTo>
                    <a:pt x="898644" y="150805"/>
                  </a:lnTo>
                  <a:lnTo>
                    <a:pt x="900926" y="151660"/>
                  </a:lnTo>
                  <a:lnTo>
                    <a:pt x="900926" y="151660"/>
                  </a:lnTo>
                  <a:lnTo>
                    <a:pt x="932403" y="162880"/>
                  </a:lnTo>
                  <a:lnTo>
                    <a:pt x="932403" y="162880"/>
                  </a:lnTo>
                  <a:lnTo>
                    <a:pt x="848339" y="271562"/>
                  </a:lnTo>
                  <a:lnTo>
                    <a:pt x="859655" y="304462"/>
                  </a:lnTo>
                  <a:lnTo>
                    <a:pt x="868214" y="290770"/>
                  </a:lnTo>
                  <a:lnTo>
                    <a:pt x="901402" y="301895"/>
                  </a:lnTo>
                  <a:lnTo>
                    <a:pt x="958839" y="378628"/>
                  </a:lnTo>
                  <a:lnTo>
                    <a:pt x="944765" y="417518"/>
                  </a:lnTo>
                  <a:lnTo>
                    <a:pt x="892368" y="429499"/>
                  </a:lnTo>
                  <a:lnTo>
                    <a:pt x="907963" y="443571"/>
                  </a:lnTo>
                  <a:lnTo>
                    <a:pt x="901877" y="488166"/>
                  </a:lnTo>
                  <a:lnTo>
                    <a:pt x="932498" y="500622"/>
                  </a:lnTo>
                  <a:lnTo>
                    <a:pt x="909770" y="512032"/>
                  </a:lnTo>
                  <a:lnTo>
                    <a:pt x="915951" y="549686"/>
                  </a:lnTo>
                  <a:lnTo>
                    <a:pt x="893604" y="563378"/>
                  </a:lnTo>
                  <a:lnTo>
                    <a:pt x="897788" y="619668"/>
                  </a:lnTo>
                  <a:lnTo>
                    <a:pt x="897788" y="619668"/>
                  </a:lnTo>
                  <a:lnTo>
                    <a:pt x="894936" y="620239"/>
                  </a:lnTo>
                  <a:lnTo>
                    <a:pt x="894936" y="620239"/>
                  </a:lnTo>
                  <a:lnTo>
                    <a:pt x="880861" y="640777"/>
                  </a:lnTo>
                  <a:lnTo>
                    <a:pt x="889420" y="661506"/>
                  </a:lnTo>
                  <a:lnTo>
                    <a:pt x="935161" y="652853"/>
                  </a:lnTo>
                  <a:lnTo>
                    <a:pt x="1006291" y="705815"/>
                  </a:lnTo>
                  <a:lnTo>
                    <a:pt x="997733" y="839505"/>
                  </a:lnTo>
                  <a:lnTo>
                    <a:pt x="942768" y="842547"/>
                  </a:lnTo>
                  <a:lnTo>
                    <a:pt x="939630" y="870312"/>
                  </a:lnTo>
                  <a:lnTo>
                    <a:pt x="987653" y="896936"/>
                  </a:lnTo>
                  <a:lnTo>
                    <a:pt x="978524" y="941816"/>
                  </a:lnTo>
                  <a:lnTo>
                    <a:pt x="1008764" y="949993"/>
                  </a:lnTo>
                  <a:lnTo>
                    <a:pt x="1041096" y="919091"/>
                  </a:lnTo>
                  <a:lnTo>
                    <a:pt x="1071811" y="915002"/>
                  </a:lnTo>
                  <a:lnTo>
                    <a:pt x="1070956" y="968535"/>
                  </a:lnTo>
                  <a:lnTo>
                    <a:pt x="1100815" y="972624"/>
                  </a:lnTo>
                  <a:lnTo>
                    <a:pt x="1099199" y="1017884"/>
                  </a:lnTo>
                  <a:lnTo>
                    <a:pt x="1148268" y="964446"/>
                  </a:lnTo>
                  <a:lnTo>
                    <a:pt x="1152166" y="986316"/>
                  </a:lnTo>
                  <a:lnTo>
                    <a:pt x="1165290" y="964256"/>
                  </a:lnTo>
                  <a:lnTo>
                    <a:pt x="1191726" y="984795"/>
                  </a:lnTo>
                  <a:lnTo>
                    <a:pt x="1213598" y="979565"/>
                  </a:lnTo>
                  <a:lnTo>
                    <a:pt x="1240700" y="1033003"/>
                  </a:lnTo>
                  <a:lnTo>
                    <a:pt x="1252016" y="1023399"/>
                  </a:lnTo>
                  <a:lnTo>
                    <a:pt x="1270749" y="1051449"/>
                  </a:lnTo>
                  <a:lnTo>
                    <a:pt x="1283302" y="1041085"/>
                  </a:lnTo>
                  <a:lnTo>
                    <a:pt x="1278737" y="1074079"/>
                  </a:lnTo>
                  <a:lnTo>
                    <a:pt x="1341215" y="1065141"/>
                  </a:lnTo>
                  <a:lnTo>
                    <a:pt x="1339408" y="1097090"/>
                  </a:lnTo>
                  <a:lnTo>
                    <a:pt x="1399603" y="1111067"/>
                  </a:lnTo>
                  <a:lnTo>
                    <a:pt x="1404262" y="1131796"/>
                  </a:lnTo>
                  <a:lnTo>
                    <a:pt x="1437070" y="1133602"/>
                  </a:lnTo>
                  <a:lnTo>
                    <a:pt x="1499072" y="1075506"/>
                  </a:lnTo>
                  <a:lnTo>
                    <a:pt x="1510863" y="1144537"/>
                  </a:lnTo>
                  <a:lnTo>
                    <a:pt x="1554797" y="1138642"/>
                  </a:lnTo>
                  <a:lnTo>
                    <a:pt x="1570107" y="1112018"/>
                  </a:lnTo>
                  <a:lnTo>
                    <a:pt x="1589316" y="1117248"/>
                  </a:lnTo>
                  <a:lnTo>
                    <a:pt x="1610903" y="1151383"/>
                  </a:lnTo>
                  <a:lnTo>
                    <a:pt x="1629827" y="1146154"/>
                  </a:lnTo>
                  <a:lnTo>
                    <a:pt x="1662444" y="1162794"/>
                  </a:lnTo>
                  <a:lnTo>
                    <a:pt x="1667199" y="1189703"/>
                  </a:lnTo>
                  <a:lnTo>
                    <a:pt x="1682509" y="1183712"/>
                  </a:lnTo>
                  <a:lnTo>
                    <a:pt x="1680417" y="1210716"/>
                  </a:lnTo>
                  <a:lnTo>
                    <a:pt x="1701243" y="1212808"/>
                  </a:lnTo>
                  <a:lnTo>
                    <a:pt x="1723780" y="1273853"/>
                  </a:lnTo>
                  <a:lnTo>
                    <a:pt x="1815451" y="1242285"/>
                  </a:lnTo>
                  <a:lnTo>
                    <a:pt x="1820967" y="1210336"/>
                  </a:lnTo>
                  <a:lnTo>
                    <a:pt x="1852063" y="1233727"/>
                  </a:lnTo>
                  <a:lnTo>
                    <a:pt x="1848449" y="1251888"/>
                  </a:lnTo>
                  <a:lnTo>
                    <a:pt x="1893239" y="1274138"/>
                  </a:lnTo>
                  <a:lnTo>
                    <a:pt x="1893239" y="1274138"/>
                  </a:lnTo>
                  <a:lnTo>
                    <a:pt x="1883824" y="1331664"/>
                  </a:lnTo>
                  <a:lnTo>
                    <a:pt x="1924335" y="1336894"/>
                  </a:lnTo>
                  <a:lnTo>
                    <a:pt x="1927093" y="1360095"/>
                  </a:lnTo>
                  <a:lnTo>
                    <a:pt x="1907788" y="1373121"/>
                  </a:lnTo>
                  <a:lnTo>
                    <a:pt x="1917868" y="1393279"/>
                  </a:lnTo>
                  <a:lnTo>
                    <a:pt x="1862333" y="1377780"/>
                  </a:lnTo>
                  <a:lnTo>
                    <a:pt x="1824676" y="1392804"/>
                  </a:lnTo>
                  <a:lnTo>
                    <a:pt x="1813169" y="1447193"/>
                  </a:lnTo>
                  <a:lnTo>
                    <a:pt x="1833805" y="1466210"/>
                  </a:lnTo>
                  <a:lnTo>
                    <a:pt x="1824200" y="1503197"/>
                  </a:lnTo>
                  <a:lnTo>
                    <a:pt x="1774085" y="1504434"/>
                  </a:lnTo>
                  <a:lnTo>
                    <a:pt x="1765812" y="1530107"/>
                  </a:lnTo>
                  <a:lnTo>
                    <a:pt x="1716458" y="1513276"/>
                  </a:lnTo>
                  <a:lnTo>
                    <a:pt x="1698200" y="1524497"/>
                  </a:lnTo>
                  <a:lnTo>
                    <a:pt x="1705998" y="1615493"/>
                  </a:lnTo>
                  <a:lnTo>
                    <a:pt x="1744606" y="1651150"/>
                  </a:lnTo>
                  <a:lnTo>
                    <a:pt x="1690592" y="1714952"/>
                  </a:lnTo>
                  <a:lnTo>
                    <a:pt x="1685267" y="1752795"/>
                  </a:lnTo>
                  <a:lnTo>
                    <a:pt x="1631063" y="1732447"/>
                  </a:lnTo>
                  <a:lnTo>
                    <a:pt x="1585132" y="1743572"/>
                  </a:lnTo>
                  <a:lnTo>
                    <a:pt x="1577905" y="1722368"/>
                  </a:lnTo>
                  <a:lnTo>
                    <a:pt x="1560408" y="1728168"/>
                  </a:lnTo>
                  <a:lnTo>
                    <a:pt x="1558601" y="1757264"/>
                  </a:lnTo>
                  <a:lnTo>
                    <a:pt x="1540438" y="1752891"/>
                  </a:lnTo>
                  <a:lnTo>
                    <a:pt x="1543195" y="1773334"/>
                  </a:lnTo>
                  <a:lnTo>
                    <a:pt x="1525223" y="1785600"/>
                  </a:lnTo>
                  <a:lnTo>
                    <a:pt x="1536254" y="1809751"/>
                  </a:lnTo>
                  <a:lnTo>
                    <a:pt x="1520753" y="1825630"/>
                  </a:lnTo>
                  <a:lnTo>
                    <a:pt x="1524842" y="1863664"/>
                  </a:lnTo>
                  <a:lnTo>
                    <a:pt x="1491274" y="1906453"/>
                  </a:lnTo>
                  <a:lnTo>
                    <a:pt x="1507535" y="1913489"/>
                  </a:lnTo>
                  <a:lnTo>
                    <a:pt x="1488231" y="1960556"/>
                  </a:lnTo>
                  <a:lnTo>
                    <a:pt x="1504967" y="1967022"/>
                  </a:lnTo>
                  <a:lnTo>
                    <a:pt x="1493081" y="2024263"/>
                  </a:lnTo>
                  <a:lnTo>
                    <a:pt x="1506964" y="2078271"/>
                  </a:lnTo>
                  <a:lnTo>
                    <a:pt x="1475108" y="2130663"/>
                  </a:lnTo>
                  <a:lnTo>
                    <a:pt x="1423662" y="2100616"/>
                  </a:lnTo>
                  <a:lnTo>
                    <a:pt x="1397035" y="2108128"/>
                  </a:lnTo>
                  <a:lnTo>
                    <a:pt x="1410729" y="2126860"/>
                  </a:lnTo>
                  <a:lnTo>
                    <a:pt x="1403407" y="2154624"/>
                  </a:lnTo>
                  <a:lnTo>
                    <a:pt x="1370789" y="2158238"/>
                  </a:lnTo>
                  <a:lnTo>
                    <a:pt x="1360519" y="2184671"/>
                  </a:lnTo>
                  <a:lnTo>
                    <a:pt x="1334273" y="2189520"/>
                  </a:lnTo>
                  <a:lnTo>
                    <a:pt x="1351960" y="2272720"/>
                  </a:lnTo>
                  <a:lnTo>
                    <a:pt x="1392661" y="2267300"/>
                  </a:lnTo>
                  <a:lnTo>
                    <a:pt x="1378682" y="2356965"/>
                  </a:lnTo>
                  <a:lnTo>
                    <a:pt x="1378682" y="2356965"/>
                  </a:lnTo>
                  <a:lnTo>
                    <a:pt x="1219684" y="2422003"/>
                  </a:lnTo>
                  <a:lnTo>
                    <a:pt x="1181931" y="2407645"/>
                  </a:lnTo>
                  <a:lnTo>
                    <a:pt x="1199524" y="2356490"/>
                  </a:lnTo>
                  <a:lnTo>
                    <a:pt x="1170044" y="2341656"/>
                  </a:lnTo>
                  <a:lnTo>
                    <a:pt x="1170044" y="2341656"/>
                  </a:lnTo>
                  <a:lnTo>
                    <a:pt x="1139138" y="2291547"/>
                  </a:lnTo>
                  <a:lnTo>
                    <a:pt x="1141040" y="2211295"/>
                  </a:lnTo>
                  <a:lnTo>
                    <a:pt x="1119929" y="2199885"/>
                  </a:lnTo>
                  <a:lnTo>
                    <a:pt x="1136951" y="2135798"/>
                  </a:lnTo>
                  <a:lnTo>
                    <a:pt x="1023408" y="2145686"/>
                  </a:lnTo>
                  <a:lnTo>
                    <a:pt x="1002678" y="2051457"/>
                  </a:lnTo>
                  <a:lnTo>
                    <a:pt x="1041952" y="2020840"/>
                  </a:lnTo>
                  <a:lnTo>
                    <a:pt x="1028258" y="1985944"/>
                  </a:lnTo>
                  <a:lnTo>
                    <a:pt x="1028258" y="1985944"/>
                  </a:lnTo>
                  <a:lnTo>
                    <a:pt x="1028258" y="1978337"/>
                  </a:lnTo>
                  <a:lnTo>
                    <a:pt x="1028258" y="1978337"/>
                  </a:lnTo>
                  <a:lnTo>
                    <a:pt x="977383" y="1938972"/>
                  </a:lnTo>
                  <a:lnTo>
                    <a:pt x="878389" y="1920240"/>
                  </a:lnTo>
                  <a:lnTo>
                    <a:pt x="830651" y="1935834"/>
                  </a:lnTo>
                  <a:lnTo>
                    <a:pt x="824185" y="1993646"/>
                  </a:lnTo>
                  <a:lnTo>
                    <a:pt x="767984" y="1986134"/>
                  </a:lnTo>
                  <a:lnTo>
                    <a:pt x="742879" y="1994406"/>
                  </a:lnTo>
                  <a:lnTo>
                    <a:pt x="740312" y="2013708"/>
                  </a:lnTo>
                  <a:lnTo>
                    <a:pt x="684016" y="2014184"/>
                  </a:lnTo>
                  <a:lnTo>
                    <a:pt x="587970" y="1963028"/>
                  </a:lnTo>
                  <a:lnTo>
                    <a:pt x="569902" y="1919670"/>
                  </a:lnTo>
                  <a:lnTo>
                    <a:pt x="495443" y="1907784"/>
                  </a:lnTo>
                  <a:lnTo>
                    <a:pt x="509612" y="1863379"/>
                  </a:lnTo>
                  <a:lnTo>
                    <a:pt x="488691" y="1823253"/>
                  </a:lnTo>
                  <a:lnTo>
                    <a:pt x="442475" y="1791685"/>
                  </a:lnTo>
                  <a:lnTo>
                    <a:pt x="368967" y="1790925"/>
                  </a:lnTo>
                  <a:lnTo>
                    <a:pt x="368967" y="1790925"/>
                  </a:lnTo>
                  <a:lnTo>
                    <a:pt x="347951" y="1728644"/>
                  </a:lnTo>
                  <a:lnTo>
                    <a:pt x="296030" y="1684905"/>
                  </a:lnTo>
                  <a:lnTo>
                    <a:pt x="267501" y="1677298"/>
                  </a:lnTo>
                  <a:lnTo>
                    <a:pt x="241350" y="1710673"/>
                  </a:lnTo>
                  <a:lnTo>
                    <a:pt x="218623" y="1690134"/>
                  </a:lnTo>
                  <a:lnTo>
                    <a:pt x="183628" y="1688233"/>
                  </a:lnTo>
                  <a:lnTo>
                    <a:pt x="204644" y="1658566"/>
                  </a:lnTo>
                  <a:lnTo>
                    <a:pt x="196275" y="1595050"/>
                  </a:lnTo>
                  <a:lnTo>
                    <a:pt x="135320" y="1612640"/>
                  </a:lnTo>
                  <a:lnTo>
                    <a:pt x="100610" y="1566619"/>
                  </a:lnTo>
                  <a:lnTo>
                    <a:pt x="118012" y="1542278"/>
                  </a:lnTo>
                  <a:lnTo>
                    <a:pt x="112972" y="1520693"/>
                  </a:lnTo>
                  <a:lnTo>
                    <a:pt x="91576" y="1510804"/>
                  </a:lnTo>
                  <a:lnTo>
                    <a:pt x="79404" y="1527064"/>
                  </a:lnTo>
                  <a:lnTo>
                    <a:pt x="38799" y="1484466"/>
                  </a:lnTo>
                  <a:lnTo>
                    <a:pt x="56391" y="1452042"/>
                  </a:lnTo>
                  <a:lnTo>
                    <a:pt x="41842" y="1342314"/>
                  </a:lnTo>
                  <a:lnTo>
                    <a:pt x="69990" y="1220225"/>
                  </a:lnTo>
                  <a:lnTo>
                    <a:pt x="17212" y="1174774"/>
                  </a:lnTo>
                  <a:lnTo>
                    <a:pt x="24630" y="1158134"/>
                  </a:lnTo>
                  <a:lnTo>
                    <a:pt x="37848" y="1183902"/>
                  </a:lnTo>
                  <a:lnTo>
                    <a:pt x="67327" y="1164980"/>
                  </a:lnTo>
                  <a:lnTo>
                    <a:pt x="57532" y="1123618"/>
                  </a:lnTo>
                  <a:lnTo>
                    <a:pt x="27007" y="1093191"/>
                  </a:lnTo>
                  <a:lnTo>
                    <a:pt x="40605" y="1069610"/>
                  </a:lnTo>
                  <a:lnTo>
                    <a:pt x="0" y="1011228"/>
                  </a:lnTo>
                  <a:lnTo>
                    <a:pt x="21396" y="947046"/>
                  </a:lnTo>
                  <a:lnTo>
                    <a:pt x="10365" y="914717"/>
                  </a:lnTo>
                  <a:lnTo>
                    <a:pt x="92812" y="895510"/>
                  </a:lnTo>
                  <a:lnTo>
                    <a:pt x="86726" y="827144"/>
                  </a:lnTo>
                  <a:lnTo>
                    <a:pt x="62002" y="816399"/>
                  </a:lnTo>
                  <a:lnTo>
                    <a:pt x="69799" y="792913"/>
                  </a:lnTo>
                  <a:lnTo>
                    <a:pt x="110405" y="773326"/>
                  </a:lnTo>
                  <a:lnTo>
                    <a:pt x="102892" y="671205"/>
                  </a:lnTo>
                  <a:lnTo>
                    <a:pt x="102892" y="671205"/>
                  </a:lnTo>
                  <a:lnTo>
                    <a:pt x="101276" y="670063"/>
                  </a:lnTo>
                  <a:lnTo>
                    <a:pt x="101276" y="670063"/>
                  </a:lnTo>
                  <a:lnTo>
                    <a:pt x="96806" y="640777"/>
                  </a:lnTo>
                  <a:lnTo>
                    <a:pt x="96806" y="640777"/>
                  </a:lnTo>
                  <a:lnTo>
                    <a:pt x="96806" y="637544"/>
                  </a:lnTo>
                  <a:lnTo>
                    <a:pt x="96806" y="637544"/>
                  </a:lnTo>
                  <a:lnTo>
                    <a:pt x="102512" y="597989"/>
                  </a:lnTo>
                  <a:lnTo>
                    <a:pt x="102512" y="597989"/>
                  </a:lnTo>
                  <a:lnTo>
                    <a:pt x="192376" y="630223"/>
                  </a:lnTo>
                  <a:lnTo>
                    <a:pt x="278247" y="589051"/>
                  </a:lnTo>
                  <a:lnTo>
                    <a:pt x="307251" y="596563"/>
                  </a:lnTo>
                  <a:lnTo>
                    <a:pt x="300309" y="586769"/>
                  </a:lnTo>
                  <a:lnTo>
                    <a:pt x="334258" y="553680"/>
                  </a:lnTo>
                  <a:lnTo>
                    <a:pt x="323797" y="516311"/>
                  </a:lnTo>
                  <a:lnTo>
                    <a:pt x="349853" y="506517"/>
                  </a:lnTo>
                  <a:lnTo>
                    <a:pt x="361074" y="464870"/>
                  </a:lnTo>
                  <a:lnTo>
                    <a:pt x="373342" y="479038"/>
                  </a:lnTo>
                  <a:lnTo>
                    <a:pt x="397115" y="452509"/>
                  </a:lnTo>
                  <a:lnTo>
                    <a:pt x="421459" y="459926"/>
                  </a:lnTo>
                  <a:lnTo>
                    <a:pt x="432015" y="415141"/>
                  </a:lnTo>
                  <a:lnTo>
                    <a:pt x="448181" y="419705"/>
                  </a:lnTo>
                  <a:lnTo>
                    <a:pt x="449322" y="404016"/>
                  </a:lnTo>
                  <a:lnTo>
                    <a:pt x="494682" y="423794"/>
                  </a:lnTo>
                  <a:lnTo>
                    <a:pt x="489167" y="371972"/>
                  </a:lnTo>
                  <a:lnTo>
                    <a:pt x="535858" y="333558"/>
                  </a:lnTo>
                  <a:lnTo>
                    <a:pt x="492780" y="292957"/>
                  </a:lnTo>
                  <a:lnTo>
                    <a:pt x="448656" y="280881"/>
                  </a:lnTo>
                  <a:lnTo>
                    <a:pt x="418321" y="252165"/>
                  </a:lnTo>
                  <a:lnTo>
                    <a:pt x="400824" y="257775"/>
                  </a:lnTo>
                  <a:lnTo>
                    <a:pt x="384943" y="177048"/>
                  </a:lnTo>
                  <a:lnTo>
                    <a:pt x="389127" y="166208"/>
                  </a:lnTo>
                  <a:lnTo>
                    <a:pt x="410333" y="182183"/>
                  </a:lnTo>
                  <a:lnTo>
                    <a:pt x="501909" y="166874"/>
                  </a:lnTo>
                  <a:lnTo>
                    <a:pt x="543941" y="132548"/>
                  </a:lnTo>
                  <a:lnTo>
                    <a:pt x="561914" y="34421"/>
                  </a:lnTo>
                  <a:lnTo>
                    <a:pt x="602900" y="13502"/>
                  </a:lnTo>
                  <a:lnTo>
                    <a:pt x="614026" y="31093"/>
                  </a:lnTo>
                  <a:close/>
                </a:path>
              </a:pathLst>
            </a:custGeom>
            <a:grpFill/>
            <a:ln w="28575" cap="flat">
              <a:solidFill>
                <a:schemeClr val="bg1"/>
              </a:solid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A65D53A-D852-92C4-A725-4D196F13D9D7}"/>
                </a:ext>
              </a:extLst>
            </p:cNvPr>
            <p:cNvSpPr/>
            <p:nvPr/>
          </p:nvSpPr>
          <p:spPr>
            <a:xfrm>
              <a:off x="1140687" y="979498"/>
              <a:ext cx="1660447" cy="1913490"/>
            </a:xfrm>
            <a:custGeom>
              <a:avLst/>
              <a:gdLst>
                <a:gd name="connsiteX0" fmla="*/ 108788 w 1660446"/>
                <a:gd name="connsiteY0" fmla="*/ 702013 h 1913489"/>
                <a:gd name="connsiteX1" fmla="*/ 154338 w 1660446"/>
                <a:gd name="connsiteY1" fmla="*/ 707338 h 1913489"/>
                <a:gd name="connsiteX2" fmla="*/ 126000 w 1660446"/>
                <a:gd name="connsiteY2" fmla="*/ 727781 h 1913489"/>
                <a:gd name="connsiteX3" fmla="*/ 126190 w 1660446"/>
                <a:gd name="connsiteY3" fmla="*/ 750696 h 1913489"/>
                <a:gd name="connsiteX4" fmla="*/ 92432 w 1660446"/>
                <a:gd name="connsiteY4" fmla="*/ 702203 h 1913489"/>
                <a:gd name="connsiteX5" fmla="*/ 108788 w 1660446"/>
                <a:gd name="connsiteY5" fmla="*/ 702013 h 1913489"/>
                <a:gd name="connsiteX6" fmla="*/ 164894 w 1660446"/>
                <a:gd name="connsiteY6" fmla="*/ 700301 h 1913489"/>
                <a:gd name="connsiteX7" fmla="*/ 170314 w 1660446"/>
                <a:gd name="connsiteY7" fmla="*/ 713043 h 1913489"/>
                <a:gd name="connsiteX8" fmla="*/ 150820 w 1660446"/>
                <a:gd name="connsiteY8" fmla="*/ 722266 h 1913489"/>
                <a:gd name="connsiteX9" fmla="*/ 164894 w 1660446"/>
                <a:gd name="connsiteY9" fmla="*/ 700301 h 1913489"/>
                <a:gd name="connsiteX10" fmla="*/ 120865 w 1660446"/>
                <a:gd name="connsiteY10" fmla="*/ 690698 h 1913489"/>
                <a:gd name="connsiteX11" fmla="*/ 137221 w 1660446"/>
                <a:gd name="connsiteY11" fmla="*/ 704485 h 1913489"/>
                <a:gd name="connsiteX12" fmla="*/ 110595 w 1660446"/>
                <a:gd name="connsiteY12" fmla="*/ 704295 h 1913489"/>
                <a:gd name="connsiteX13" fmla="*/ 120865 w 1660446"/>
                <a:gd name="connsiteY13" fmla="*/ 690698 h 1913489"/>
                <a:gd name="connsiteX14" fmla="*/ 141596 w 1660446"/>
                <a:gd name="connsiteY14" fmla="*/ 678716 h 1913489"/>
                <a:gd name="connsiteX15" fmla="*/ 140740 w 1660446"/>
                <a:gd name="connsiteY15" fmla="*/ 702108 h 1913489"/>
                <a:gd name="connsiteX16" fmla="*/ 129138 w 1660446"/>
                <a:gd name="connsiteY16" fmla="*/ 685849 h 1913489"/>
                <a:gd name="connsiteX17" fmla="*/ 141596 w 1660446"/>
                <a:gd name="connsiteY17" fmla="*/ 678716 h 1913489"/>
                <a:gd name="connsiteX18" fmla="*/ 73318 w 1660446"/>
                <a:gd name="connsiteY18" fmla="*/ 638400 h 1913489"/>
                <a:gd name="connsiteX19" fmla="*/ 90530 w 1660446"/>
                <a:gd name="connsiteY19" fmla="*/ 636784 h 1913489"/>
                <a:gd name="connsiteX20" fmla="*/ 71511 w 1660446"/>
                <a:gd name="connsiteY20" fmla="*/ 661221 h 1913489"/>
                <a:gd name="connsiteX21" fmla="*/ 124764 w 1660446"/>
                <a:gd name="connsiteY21" fmla="*/ 751457 h 1913489"/>
                <a:gd name="connsiteX22" fmla="*/ 52302 w 1660446"/>
                <a:gd name="connsiteY22" fmla="*/ 693455 h 1913489"/>
                <a:gd name="connsiteX23" fmla="*/ 53158 w 1660446"/>
                <a:gd name="connsiteY23" fmla="*/ 660555 h 1913489"/>
                <a:gd name="connsiteX24" fmla="*/ 36231 w 1660446"/>
                <a:gd name="connsiteY24" fmla="*/ 648194 h 1913489"/>
                <a:gd name="connsiteX25" fmla="*/ 73318 w 1660446"/>
                <a:gd name="connsiteY25" fmla="*/ 638400 h 1913489"/>
                <a:gd name="connsiteX26" fmla="*/ 367826 w 1660446"/>
                <a:gd name="connsiteY26" fmla="*/ 595802 h 1913489"/>
                <a:gd name="connsiteX27" fmla="*/ 367446 w 1660446"/>
                <a:gd name="connsiteY27" fmla="*/ 609780 h 1913489"/>
                <a:gd name="connsiteX28" fmla="*/ 336825 w 1660446"/>
                <a:gd name="connsiteY28" fmla="*/ 612822 h 1913489"/>
                <a:gd name="connsiteX29" fmla="*/ 340914 w 1660446"/>
                <a:gd name="connsiteY29" fmla="*/ 583631 h 1913489"/>
                <a:gd name="connsiteX30" fmla="*/ 367826 w 1660446"/>
                <a:gd name="connsiteY30" fmla="*/ 595802 h 1913489"/>
                <a:gd name="connsiteX31" fmla="*/ 373722 w 1660446"/>
                <a:gd name="connsiteY31" fmla="*/ 543315 h 1913489"/>
                <a:gd name="connsiteX32" fmla="*/ 331880 w 1660446"/>
                <a:gd name="connsiteY32" fmla="*/ 568608 h 1913489"/>
                <a:gd name="connsiteX33" fmla="*/ 332451 w 1660446"/>
                <a:gd name="connsiteY33" fmla="*/ 624423 h 1913489"/>
                <a:gd name="connsiteX34" fmla="*/ 296885 w 1660446"/>
                <a:gd name="connsiteY34" fmla="*/ 666735 h 1913489"/>
                <a:gd name="connsiteX35" fmla="*/ 270449 w 1660446"/>
                <a:gd name="connsiteY35" fmla="*/ 757923 h 1913489"/>
                <a:gd name="connsiteX36" fmla="*/ 258277 w 1660446"/>
                <a:gd name="connsiteY36" fmla="*/ 708479 h 1913489"/>
                <a:gd name="connsiteX37" fmla="*/ 176400 w 1660446"/>
                <a:gd name="connsiteY37" fmla="*/ 695642 h 1913489"/>
                <a:gd name="connsiteX38" fmla="*/ 181726 w 1660446"/>
                <a:gd name="connsiteY38" fmla="*/ 657607 h 1913489"/>
                <a:gd name="connsiteX39" fmla="*/ 175259 w 1660446"/>
                <a:gd name="connsiteY39" fmla="*/ 675388 h 1913489"/>
                <a:gd name="connsiteX40" fmla="*/ 151295 w 1660446"/>
                <a:gd name="connsiteY40" fmla="*/ 667496 h 1913489"/>
                <a:gd name="connsiteX41" fmla="*/ 96711 w 1660446"/>
                <a:gd name="connsiteY41" fmla="*/ 700492 h 1913489"/>
                <a:gd name="connsiteX42" fmla="*/ 104509 w 1660446"/>
                <a:gd name="connsiteY42" fmla="*/ 688891 h 1913489"/>
                <a:gd name="connsiteX43" fmla="*/ 77407 w 1660446"/>
                <a:gd name="connsiteY43" fmla="*/ 664263 h 1913489"/>
                <a:gd name="connsiteX44" fmla="*/ 93858 w 1660446"/>
                <a:gd name="connsiteY44" fmla="*/ 639541 h 1913489"/>
                <a:gd name="connsiteX45" fmla="*/ 159283 w 1660446"/>
                <a:gd name="connsiteY45" fmla="*/ 643630 h 1913489"/>
                <a:gd name="connsiteX46" fmla="*/ 217481 w 1660446"/>
                <a:gd name="connsiteY46" fmla="*/ 599035 h 1913489"/>
                <a:gd name="connsiteX47" fmla="*/ 373722 w 1660446"/>
                <a:gd name="connsiteY47" fmla="*/ 543315 h 1913489"/>
                <a:gd name="connsiteX48" fmla="*/ 1511529 w 1660446"/>
                <a:gd name="connsiteY48" fmla="*/ 0 h 1913489"/>
                <a:gd name="connsiteX49" fmla="*/ 1538251 w 1660446"/>
                <a:gd name="connsiteY49" fmla="*/ 77875 h 1913489"/>
                <a:gd name="connsiteX50" fmla="*/ 1566113 w 1660446"/>
                <a:gd name="connsiteY50" fmla="*/ 89380 h 1913489"/>
                <a:gd name="connsiteX51" fmla="*/ 1579807 w 1660446"/>
                <a:gd name="connsiteY51" fmla="*/ 121043 h 1913489"/>
                <a:gd name="connsiteX52" fmla="*/ 1583801 w 1660446"/>
                <a:gd name="connsiteY52" fmla="*/ 194163 h 1913489"/>
                <a:gd name="connsiteX53" fmla="*/ 1558125 w 1660446"/>
                <a:gd name="connsiteY53" fmla="*/ 200724 h 1913489"/>
                <a:gd name="connsiteX54" fmla="*/ 1562690 w 1660446"/>
                <a:gd name="connsiteY54" fmla="*/ 247886 h 1913489"/>
                <a:gd name="connsiteX55" fmla="*/ 1591884 w 1660446"/>
                <a:gd name="connsiteY55" fmla="*/ 282212 h 1913489"/>
                <a:gd name="connsiteX56" fmla="*/ 1585513 w 1660446"/>
                <a:gd name="connsiteY56" fmla="*/ 304462 h 1913489"/>
                <a:gd name="connsiteX57" fmla="*/ 1513906 w 1660446"/>
                <a:gd name="connsiteY57" fmla="*/ 331561 h 1913489"/>
                <a:gd name="connsiteX58" fmla="*/ 1504777 w 1660446"/>
                <a:gd name="connsiteY58" fmla="*/ 351624 h 1913489"/>
                <a:gd name="connsiteX59" fmla="*/ 1556699 w 1660446"/>
                <a:gd name="connsiteY59" fmla="*/ 447660 h 1913489"/>
                <a:gd name="connsiteX60" fmla="*/ 1544146 w 1660446"/>
                <a:gd name="connsiteY60" fmla="*/ 464680 h 1913489"/>
                <a:gd name="connsiteX61" fmla="*/ 1562119 w 1660446"/>
                <a:gd name="connsiteY61" fmla="*/ 491019 h 1913489"/>
                <a:gd name="connsiteX62" fmla="*/ 1550423 w 1660446"/>
                <a:gd name="connsiteY62" fmla="*/ 530003 h 1913489"/>
                <a:gd name="connsiteX63" fmla="*/ 1550423 w 1660446"/>
                <a:gd name="connsiteY63" fmla="*/ 530003 h 1913489"/>
                <a:gd name="connsiteX64" fmla="*/ 1546429 w 1660446"/>
                <a:gd name="connsiteY64" fmla="*/ 534853 h 1913489"/>
                <a:gd name="connsiteX65" fmla="*/ 1546429 w 1660446"/>
                <a:gd name="connsiteY65" fmla="*/ 534853 h 1913489"/>
                <a:gd name="connsiteX66" fmla="*/ 1549757 w 1660446"/>
                <a:gd name="connsiteY66" fmla="*/ 581634 h 1913489"/>
                <a:gd name="connsiteX67" fmla="*/ 1549757 w 1660446"/>
                <a:gd name="connsiteY67" fmla="*/ 581634 h 1913489"/>
                <a:gd name="connsiteX68" fmla="*/ 1556509 w 1660446"/>
                <a:gd name="connsiteY68" fmla="*/ 581064 h 1913489"/>
                <a:gd name="connsiteX69" fmla="*/ 1556509 w 1660446"/>
                <a:gd name="connsiteY69" fmla="*/ 581064 h 1913489"/>
                <a:gd name="connsiteX70" fmla="*/ 1563736 w 1660446"/>
                <a:gd name="connsiteY70" fmla="*/ 556627 h 1913489"/>
                <a:gd name="connsiteX71" fmla="*/ 1578380 w 1660446"/>
                <a:gd name="connsiteY71" fmla="*/ 564329 h 1913489"/>
                <a:gd name="connsiteX72" fmla="*/ 1597780 w 1660446"/>
                <a:gd name="connsiteY72" fmla="*/ 586579 h 1913489"/>
                <a:gd name="connsiteX73" fmla="*/ 1599016 w 1660446"/>
                <a:gd name="connsiteY73" fmla="*/ 621190 h 1913489"/>
                <a:gd name="connsiteX74" fmla="*/ 1660447 w 1660446"/>
                <a:gd name="connsiteY74" fmla="*/ 655896 h 1913489"/>
                <a:gd name="connsiteX75" fmla="*/ 1652744 w 1660446"/>
                <a:gd name="connsiteY75" fmla="*/ 688416 h 1913489"/>
                <a:gd name="connsiteX76" fmla="*/ 1608525 w 1660446"/>
                <a:gd name="connsiteY76" fmla="*/ 681475 h 1913489"/>
                <a:gd name="connsiteX77" fmla="*/ 1595783 w 1660446"/>
                <a:gd name="connsiteY77" fmla="*/ 693741 h 1913489"/>
                <a:gd name="connsiteX78" fmla="*/ 1595498 w 1660446"/>
                <a:gd name="connsiteY78" fmla="*/ 729493 h 1913489"/>
                <a:gd name="connsiteX79" fmla="*/ 1637719 w 1660446"/>
                <a:gd name="connsiteY79" fmla="*/ 760871 h 1913489"/>
                <a:gd name="connsiteX80" fmla="*/ 1587605 w 1660446"/>
                <a:gd name="connsiteY80" fmla="*/ 811836 h 1913489"/>
                <a:gd name="connsiteX81" fmla="*/ 1608240 w 1660446"/>
                <a:gd name="connsiteY81" fmla="*/ 899124 h 1913489"/>
                <a:gd name="connsiteX82" fmla="*/ 1608240 w 1660446"/>
                <a:gd name="connsiteY82" fmla="*/ 899124 h 1913489"/>
                <a:gd name="connsiteX83" fmla="*/ 1578951 w 1660446"/>
                <a:gd name="connsiteY83" fmla="*/ 930217 h 1913489"/>
                <a:gd name="connsiteX84" fmla="*/ 1567825 w 1660446"/>
                <a:gd name="connsiteY84" fmla="*/ 912626 h 1913489"/>
                <a:gd name="connsiteX85" fmla="*/ 1526934 w 1660446"/>
                <a:gd name="connsiteY85" fmla="*/ 933545 h 1913489"/>
                <a:gd name="connsiteX86" fmla="*/ 1508866 w 1660446"/>
                <a:gd name="connsiteY86" fmla="*/ 1031768 h 1913489"/>
                <a:gd name="connsiteX87" fmla="*/ 1466930 w 1660446"/>
                <a:gd name="connsiteY87" fmla="*/ 1065998 h 1913489"/>
                <a:gd name="connsiteX88" fmla="*/ 1375353 w 1660446"/>
                <a:gd name="connsiteY88" fmla="*/ 1081402 h 1913489"/>
                <a:gd name="connsiteX89" fmla="*/ 1354147 w 1660446"/>
                <a:gd name="connsiteY89" fmla="*/ 1065332 h 1913489"/>
                <a:gd name="connsiteX90" fmla="*/ 1349868 w 1660446"/>
                <a:gd name="connsiteY90" fmla="*/ 1076267 h 1913489"/>
                <a:gd name="connsiteX91" fmla="*/ 1365844 w 1660446"/>
                <a:gd name="connsiteY91" fmla="*/ 1156899 h 1913489"/>
                <a:gd name="connsiteX92" fmla="*/ 1383341 w 1660446"/>
                <a:gd name="connsiteY92" fmla="*/ 1151384 h 1913489"/>
                <a:gd name="connsiteX93" fmla="*/ 1413676 w 1660446"/>
                <a:gd name="connsiteY93" fmla="*/ 1180005 h 1913489"/>
                <a:gd name="connsiteX94" fmla="*/ 1457800 w 1660446"/>
                <a:gd name="connsiteY94" fmla="*/ 1192176 h 1913489"/>
                <a:gd name="connsiteX95" fmla="*/ 1500783 w 1660446"/>
                <a:gd name="connsiteY95" fmla="*/ 1232682 h 1913489"/>
                <a:gd name="connsiteX96" fmla="*/ 1454092 w 1660446"/>
                <a:gd name="connsiteY96" fmla="*/ 1271096 h 1913489"/>
                <a:gd name="connsiteX97" fmla="*/ 1459702 w 1660446"/>
                <a:gd name="connsiteY97" fmla="*/ 1322918 h 1913489"/>
                <a:gd name="connsiteX98" fmla="*/ 1414342 w 1660446"/>
                <a:gd name="connsiteY98" fmla="*/ 1303045 h 1913489"/>
                <a:gd name="connsiteX99" fmla="*/ 1413201 w 1660446"/>
                <a:gd name="connsiteY99" fmla="*/ 1318734 h 1913489"/>
                <a:gd name="connsiteX100" fmla="*/ 1397035 w 1660446"/>
                <a:gd name="connsiteY100" fmla="*/ 1314170 h 1913489"/>
                <a:gd name="connsiteX101" fmla="*/ 1386384 w 1660446"/>
                <a:gd name="connsiteY101" fmla="*/ 1358955 h 1913489"/>
                <a:gd name="connsiteX102" fmla="*/ 1362135 w 1660446"/>
                <a:gd name="connsiteY102" fmla="*/ 1351633 h 1913489"/>
                <a:gd name="connsiteX103" fmla="*/ 1338362 w 1660446"/>
                <a:gd name="connsiteY103" fmla="*/ 1378067 h 1913489"/>
                <a:gd name="connsiteX104" fmla="*/ 1326094 w 1660446"/>
                <a:gd name="connsiteY104" fmla="*/ 1363899 h 1913489"/>
                <a:gd name="connsiteX105" fmla="*/ 1314873 w 1660446"/>
                <a:gd name="connsiteY105" fmla="*/ 1405641 h 1913489"/>
                <a:gd name="connsiteX106" fmla="*/ 1288912 w 1660446"/>
                <a:gd name="connsiteY106" fmla="*/ 1415435 h 1913489"/>
                <a:gd name="connsiteX107" fmla="*/ 1299373 w 1660446"/>
                <a:gd name="connsiteY107" fmla="*/ 1452899 h 1913489"/>
                <a:gd name="connsiteX108" fmla="*/ 1265329 w 1660446"/>
                <a:gd name="connsiteY108" fmla="*/ 1485988 h 1913489"/>
                <a:gd name="connsiteX109" fmla="*/ 1272366 w 1660446"/>
                <a:gd name="connsiteY109" fmla="*/ 1495782 h 1913489"/>
                <a:gd name="connsiteX110" fmla="*/ 1243267 w 1660446"/>
                <a:gd name="connsiteY110" fmla="*/ 1488270 h 1913489"/>
                <a:gd name="connsiteX111" fmla="*/ 1157397 w 1660446"/>
                <a:gd name="connsiteY111" fmla="*/ 1529347 h 1913489"/>
                <a:gd name="connsiteX112" fmla="*/ 1067532 w 1660446"/>
                <a:gd name="connsiteY112" fmla="*/ 1497208 h 1913489"/>
                <a:gd name="connsiteX113" fmla="*/ 1067532 w 1660446"/>
                <a:gd name="connsiteY113" fmla="*/ 1497208 h 1913489"/>
                <a:gd name="connsiteX114" fmla="*/ 1081796 w 1660446"/>
                <a:gd name="connsiteY114" fmla="*/ 1436924 h 1913489"/>
                <a:gd name="connsiteX115" fmla="*/ 1004579 w 1660446"/>
                <a:gd name="connsiteY115" fmla="*/ 1418478 h 1913489"/>
                <a:gd name="connsiteX116" fmla="*/ 1008669 w 1660446"/>
                <a:gd name="connsiteY116" fmla="*/ 1440823 h 1913489"/>
                <a:gd name="connsiteX117" fmla="*/ 979284 w 1660446"/>
                <a:gd name="connsiteY117" fmla="*/ 1453849 h 1913489"/>
                <a:gd name="connsiteX118" fmla="*/ 984419 w 1660446"/>
                <a:gd name="connsiteY118" fmla="*/ 1472581 h 1913489"/>
                <a:gd name="connsiteX119" fmla="*/ 960456 w 1660446"/>
                <a:gd name="connsiteY119" fmla="*/ 1477431 h 1913489"/>
                <a:gd name="connsiteX120" fmla="*/ 976431 w 1660446"/>
                <a:gd name="connsiteY120" fmla="*/ 1497874 h 1913489"/>
                <a:gd name="connsiteX121" fmla="*/ 945526 w 1660446"/>
                <a:gd name="connsiteY121" fmla="*/ 1510425 h 1913489"/>
                <a:gd name="connsiteX122" fmla="*/ 954940 w 1660446"/>
                <a:gd name="connsiteY122" fmla="*/ 1530203 h 1913489"/>
                <a:gd name="connsiteX123" fmla="*/ 933163 w 1660446"/>
                <a:gd name="connsiteY123" fmla="*/ 1542469 h 1913489"/>
                <a:gd name="connsiteX124" fmla="*/ 910246 w 1660446"/>
                <a:gd name="connsiteY124" fmla="*/ 1530868 h 1913489"/>
                <a:gd name="connsiteX125" fmla="*/ 885141 w 1660446"/>
                <a:gd name="connsiteY125" fmla="*/ 1552072 h 1913489"/>
                <a:gd name="connsiteX126" fmla="*/ 830937 w 1660446"/>
                <a:gd name="connsiteY126" fmla="*/ 1521740 h 1913489"/>
                <a:gd name="connsiteX127" fmla="*/ 753149 w 1660446"/>
                <a:gd name="connsiteY127" fmla="*/ 1548554 h 1913489"/>
                <a:gd name="connsiteX128" fmla="*/ 721483 w 1660446"/>
                <a:gd name="connsiteY128" fmla="*/ 1584591 h 1913489"/>
                <a:gd name="connsiteX129" fmla="*/ 678215 w 1660446"/>
                <a:gd name="connsiteY129" fmla="*/ 1574988 h 1913489"/>
                <a:gd name="connsiteX130" fmla="*/ 698660 w 1660446"/>
                <a:gd name="connsiteY130" fmla="*/ 1636603 h 1913489"/>
                <a:gd name="connsiteX131" fmla="*/ 556589 w 1660446"/>
                <a:gd name="connsiteY131" fmla="*/ 1697267 h 1913489"/>
                <a:gd name="connsiteX132" fmla="*/ 535573 w 1660446"/>
                <a:gd name="connsiteY132" fmla="*/ 1673210 h 1913489"/>
                <a:gd name="connsiteX133" fmla="*/ 511229 w 1660446"/>
                <a:gd name="connsiteY133" fmla="*/ 1690326 h 1913489"/>
                <a:gd name="connsiteX134" fmla="*/ 461019 w 1660446"/>
                <a:gd name="connsiteY134" fmla="*/ 1648679 h 1913489"/>
                <a:gd name="connsiteX135" fmla="*/ 441619 w 1660446"/>
                <a:gd name="connsiteY135" fmla="*/ 1674827 h 1913489"/>
                <a:gd name="connsiteX136" fmla="*/ 461114 w 1660446"/>
                <a:gd name="connsiteY136" fmla="*/ 1692988 h 1913489"/>
                <a:gd name="connsiteX137" fmla="*/ 424217 w 1660446"/>
                <a:gd name="connsiteY137" fmla="*/ 1704493 h 1913489"/>
                <a:gd name="connsiteX138" fmla="*/ 431634 w 1660446"/>
                <a:gd name="connsiteY138" fmla="*/ 1733114 h 1913489"/>
                <a:gd name="connsiteX139" fmla="*/ 393882 w 1660446"/>
                <a:gd name="connsiteY139" fmla="*/ 1763541 h 1913489"/>
                <a:gd name="connsiteX140" fmla="*/ 362976 w 1660446"/>
                <a:gd name="connsiteY140" fmla="*/ 1873174 h 1913489"/>
                <a:gd name="connsiteX141" fmla="*/ 341485 w 1660446"/>
                <a:gd name="connsiteY141" fmla="*/ 1886866 h 1913489"/>
                <a:gd name="connsiteX142" fmla="*/ 296695 w 1660446"/>
                <a:gd name="connsiteY142" fmla="*/ 1862524 h 1913489"/>
                <a:gd name="connsiteX143" fmla="*/ 276820 w 1660446"/>
                <a:gd name="connsiteY143" fmla="*/ 1879355 h 1913489"/>
                <a:gd name="connsiteX144" fmla="*/ 277486 w 1660446"/>
                <a:gd name="connsiteY144" fmla="*/ 1913490 h 1913489"/>
                <a:gd name="connsiteX145" fmla="*/ 277486 w 1660446"/>
                <a:gd name="connsiteY145" fmla="*/ 1913490 h 1913489"/>
                <a:gd name="connsiteX146" fmla="*/ 198272 w 1660446"/>
                <a:gd name="connsiteY146" fmla="*/ 1861098 h 1913489"/>
                <a:gd name="connsiteX147" fmla="*/ 132942 w 1660446"/>
                <a:gd name="connsiteY147" fmla="*/ 1775997 h 1913489"/>
                <a:gd name="connsiteX148" fmla="*/ 55630 w 1660446"/>
                <a:gd name="connsiteY148" fmla="*/ 1713051 h 1913489"/>
                <a:gd name="connsiteX149" fmla="*/ 0 w 1660446"/>
                <a:gd name="connsiteY149" fmla="*/ 1691847 h 1913489"/>
                <a:gd name="connsiteX150" fmla="*/ 21967 w 1660446"/>
                <a:gd name="connsiteY150" fmla="*/ 1647442 h 1913489"/>
                <a:gd name="connsiteX151" fmla="*/ 12457 w 1660446"/>
                <a:gd name="connsiteY151" fmla="*/ 1573847 h 1913489"/>
                <a:gd name="connsiteX152" fmla="*/ 128473 w 1660446"/>
                <a:gd name="connsiteY152" fmla="*/ 1486273 h 1913489"/>
                <a:gd name="connsiteX153" fmla="*/ 153197 w 1660446"/>
                <a:gd name="connsiteY153" fmla="*/ 1400697 h 1913489"/>
                <a:gd name="connsiteX154" fmla="*/ 147206 w 1660446"/>
                <a:gd name="connsiteY154" fmla="*/ 1344217 h 1913489"/>
                <a:gd name="connsiteX155" fmla="*/ 188192 w 1660446"/>
                <a:gd name="connsiteY155" fmla="*/ 1282887 h 1913489"/>
                <a:gd name="connsiteX156" fmla="*/ 165465 w 1660446"/>
                <a:gd name="connsiteY156" fmla="*/ 1238862 h 1913489"/>
                <a:gd name="connsiteX157" fmla="*/ 133988 w 1660446"/>
                <a:gd name="connsiteY157" fmla="*/ 1060293 h 1913489"/>
                <a:gd name="connsiteX158" fmla="*/ 107076 w 1660446"/>
                <a:gd name="connsiteY158" fmla="*/ 1009518 h 1913489"/>
                <a:gd name="connsiteX159" fmla="*/ 112592 w 1660446"/>
                <a:gd name="connsiteY159" fmla="*/ 937729 h 1913489"/>
                <a:gd name="connsiteX160" fmla="*/ 93573 w 1660446"/>
                <a:gd name="connsiteY160" fmla="*/ 920994 h 1913489"/>
                <a:gd name="connsiteX161" fmla="*/ 83113 w 1660446"/>
                <a:gd name="connsiteY161" fmla="*/ 859093 h 1913489"/>
                <a:gd name="connsiteX162" fmla="*/ 107742 w 1660446"/>
                <a:gd name="connsiteY162" fmla="*/ 853103 h 1913489"/>
                <a:gd name="connsiteX163" fmla="*/ 94524 w 1660446"/>
                <a:gd name="connsiteY163" fmla="*/ 814689 h 1913489"/>
                <a:gd name="connsiteX164" fmla="*/ 121531 w 1660446"/>
                <a:gd name="connsiteY164" fmla="*/ 823246 h 1913489"/>
                <a:gd name="connsiteX165" fmla="*/ 165655 w 1660446"/>
                <a:gd name="connsiteY165" fmla="*/ 876969 h 1913489"/>
                <a:gd name="connsiteX166" fmla="*/ 221285 w 1660446"/>
                <a:gd name="connsiteY166" fmla="*/ 888570 h 1913489"/>
                <a:gd name="connsiteX167" fmla="*/ 275869 w 1660446"/>
                <a:gd name="connsiteY167" fmla="*/ 958932 h 1913489"/>
                <a:gd name="connsiteX168" fmla="*/ 288517 w 1660446"/>
                <a:gd name="connsiteY168" fmla="*/ 900170 h 1913489"/>
                <a:gd name="connsiteX169" fmla="*/ 260369 w 1660446"/>
                <a:gd name="connsiteY169" fmla="*/ 898839 h 1913489"/>
                <a:gd name="connsiteX170" fmla="*/ 241826 w 1660446"/>
                <a:gd name="connsiteY170" fmla="*/ 853293 h 1913489"/>
                <a:gd name="connsiteX171" fmla="*/ 257706 w 1660446"/>
                <a:gd name="connsiteY171" fmla="*/ 794340 h 1913489"/>
                <a:gd name="connsiteX172" fmla="*/ 286330 w 1660446"/>
                <a:gd name="connsiteY172" fmla="*/ 789681 h 1913489"/>
                <a:gd name="connsiteX173" fmla="*/ 281005 w 1660446"/>
                <a:gd name="connsiteY173" fmla="*/ 736624 h 1913489"/>
                <a:gd name="connsiteX174" fmla="*/ 307060 w 1660446"/>
                <a:gd name="connsiteY174" fmla="*/ 664929 h 1913489"/>
                <a:gd name="connsiteX175" fmla="*/ 348997 w 1660446"/>
                <a:gd name="connsiteY175" fmla="*/ 621380 h 1913489"/>
                <a:gd name="connsiteX176" fmla="*/ 369442 w 1660446"/>
                <a:gd name="connsiteY176" fmla="*/ 636403 h 1913489"/>
                <a:gd name="connsiteX177" fmla="*/ 372010 w 1660446"/>
                <a:gd name="connsiteY177" fmla="*/ 591238 h 1913489"/>
                <a:gd name="connsiteX178" fmla="*/ 385514 w 1660446"/>
                <a:gd name="connsiteY178" fmla="*/ 587435 h 1913489"/>
                <a:gd name="connsiteX179" fmla="*/ 372771 w 1660446"/>
                <a:gd name="connsiteY179" fmla="*/ 568132 h 1913489"/>
                <a:gd name="connsiteX180" fmla="*/ 395974 w 1660446"/>
                <a:gd name="connsiteY180" fmla="*/ 533046 h 1913489"/>
                <a:gd name="connsiteX181" fmla="*/ 350709 w 1660446"/>
                <a:gd name="connsiteY181" fmla="*/ 540463 h 1913489"/>
                <a:gd name="connsiteX182" fmla="*/ 680212 w 1660446"/>
                <a:gd name="connsiteY182" fmla="*/ 417708 h 1913489"/>
                <a:gd name="connsiteX183" fmla="*/ 799746 w 1660446"/>
                <a:gd name="connsiteY183" fmla="*/ 398121 h 1913489"/>
                <a:gd name="connsiteX184" fmla="*/ 1002297 w 1660446"/>
                <a:gd name="connsiteY184" fmla="*/ 325856 h 1913489"/>
                <a:gd name="connsiteX185" fmla="*/ 1146366 w 1660446"/>
                <a:gd name="connsiteY185" fmla="*/ 293717 h 1913489"/>
                <a:gd name="connsiteX186" fmla="*/ 1243172 w 1660446"/>
                <a:gd name="connsiteY186" fmla="*/ 216413 h 1913489"/>
                <a:gd name="connsiteX187" fmla="*/ 1394372 w 1660446"/>
                <a:gd name="connsiteY187" fmla="*/ 30047 h 1913489"/>
                <a:gd name="connsiteX188" fmla="*/ 1511529 w 1660446"/>
                <a:gd name="connsiteY188" fmla="*/ 0 h 19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660446" h="1913489">
                  <a:moveTo>
                    <a:pt x="108788" y="702013"/>
                  </a:moveTo>
                  <a:lnTo>
                    <a:pt x="154338" y="707338"/>
                  </a:lnTo>
                  <a:lnTo>
                    <a:pt x="126000" y="727781"/>
                  </a:lnTo>
                  <a:lnTo>
                    <a:pt x="126190" y="750696"/>
                  </a:lnTo>
                  <a:lnTo>
                    <a:pt x="92432" y="702203"/>
                  </a:lnTo>
                  <a:lnTo>
                    <a:pt x="108788" y="702013"/>
                  </a:lnTo>
                  <a:close/>
                  <a:moveTo>
                    <a:pt x="164894" y="700301"/>
                  </a:moveTo>
                  <a:lnTo>
                    <a:pt x="170314" y="713043"/>
                  </a:lnTo>
                  <a:lnTo>
                    <a:pt x="150820" y="722266"/>
                  </a:lnTo>
                  <a:lnTo>
                    <a:pt x="164894" y="700301"/>
                  </a:lnTo>
                  <a:close/>
                  <a:moveTo>
                    <a:pt x="120865" y="690698"/>
                  </a:moveTo>
                  <a:lnTo>
                    <a:pt x="137221" y="704485"/>
                  </a:lnTo>
                  <a:lnTo>
                    <a:pt x="110595" y="704295"/>
                  </a:lnTo>
                  <a:lnTo>
                    <a:pt x="120865" y="690698"/>
                  </a:lnTo>
                  <a:close/>
                  <a:moveTo>
                    <a:pt x="141596" y="678716"/>
                  </a:moveTo>
                  <a:lnTo>
                    <a:pt x="140740" y="702108"/>
                  </a:lnTo>
                  <a:lnTo>
                    <a:pt x="129138" y="685849"/>
                  </a:lnTo>
                  <a:lnTo>
                    <a:pt x="141596" y="678716"/>
                  </a:lnTo>
                  <a:close/>
                  <a:moveTo>
                    <a:pt x="73318" y="638400"/>
                  </a:moveTo>
                  <a:lnTo>
                    <a:pt x="90530" y="636784"/>
                  </a:lnTo>
                  <a:lnTo>
                    <a:pt x="71511" y="661221"/>
                  </a:lnTo>
                  <a:lnTo>
                    <a:pt x="124764" y="751457"/>
                  </a:lnTo>
                  <a:lnTo>
                    <a:pt x="52302" y="693455"/>
                  </a:lnTo>
                  <a:lnTo>
                    <a:pt x="53158" y="660555"/>
                  </a:lnTo>
                  <a:lnTo>
                    <a:pt x="36231" y="648194"/>
                  </a:lnTo>
                  <a:lnTo>
                    <a:pt x="73318" y="638400"/>
                  </a:lnTo>
                  <a:close/>
                  <a:moveTo>
                    <a:pt x="367826" y="595802"/>
                  </a:moveTo>
                  <a:lnTo>
                    <a:pt x="367446" y="609780"/>
                  </a:lnTo>
                  <a:lnTo>
                    <a:pt x="336825" y="612822"/>
                  </a:lnTo>
                  <a:lnTo>
                    <a:pt x="340914" y="583631"/>
                  </a:lnTo>
                  <a:lnTo>
                    <a:pt x="367826" y="595802"/>
                  </a:lnTo>
                  <a:close/>
                  <a:moveTo>
                    <a:pt x="373722" y="543315"/>
                  </a:moveTo>
                  <a:lnTo>
                    <a:pt x="331880" y="568608"/>
                  </a:lnTo>
                  <a:lnTo>
                    <a:pt x="332451" y="624423"/>
                  </a:lnTo>
                  <a:lnTo>
                    <a:pt x="296885" y="666735"/>
                  </a:lnTo>
                  <a:lnTo>
                    <a:pt x="270449" y="757923"/>
                  </a:lnTo>
                  <a:lnTo>
                    <a:pt x="258277" y="708479"/>
                  </a:lnTo>
                  <a:lnTo>
                    <a:pt x="176400" y="695642"/>
                  </a:lnTo>
                  <a:lnTo>
                    <a:pt x="181726" y="657607"/>
                  </a:lnTo>
                  <a:lnTo>
                    <a:pt x="175259" y="675388"/>
                  </a:lnTo>
                  <a:lnTo>
                    <a:pt x="151295" y="667496"/>
                  </a:lnTo>
                  <a:lnTo>
                    <a:pt x="96711" y="700492"/>
                  </a:lnTo>
                  <a:lnTo>
                    <a:pt x="104509" y="688891"/>
                  </a:lnTo>
                  <a:lnTo>
                    <a:pt x="77407" y="664263"/>
                  </a:lnTo>
                  <a:lnTo>
                    <a:pt x="93858" y="639541"/>
                  </a:lnTo>
                  <a:lnTo>
                    <a:pt x="159283" y="643630"/>
                  </a:lnTo>
                  <a:lnTo>
                    <a:pt x="217481" y="599035"/>
                  </a:lnTo>
                  <a:lnTo>
                    <a:pt x="373722" y="543315"/>
                  </a:lnTo>
                  <a:close/>
                  <a:moveTo>
                    <a:pt x="1511529" y="0"/>
                  </a:moveTo>
                  <a:lnTo>
                    <a:pt x="1538251" y="77875"/>
                  </a:lnTo>
                  <a:lnTo>
                    <a:pt x="1566113" y="89380"/>
                  </a:lnTo>
                  <a:lnTo>
                    <a:pt x="1579807" y="121043"/>
                  </a:lnTo>
                  <a:lnTo>
                    <a:pt x="1583801" y="194163"/>
                  </a:lnTo>
                  <a:lnTo>
                    <a:pt x="1558125" y="200724"/>
                  </a:lnTo>
                  <a:lnTo>
                    <a:pt x="1562690" y="247886"/>
                  </a:lnTo>
                  <a:lnTo>
                    <a:pt x="1591884" y="282212"/>
                  </a:lnTo>
                  <a:lnTo>
                    <a:pt x="1585513" y="304462"/>
                  </a:lnTo>
                  <a:lnTo>
                    <a:pt x="1513906" y="331561"/>
                  </a:lnTo>
                  <a:lnTo>
                    <a:pt x="1504777" y="351624"/>
                  </a:lnTo>
                  <a:lnTo>
                    <a:pt x="1556699" y="447660"/>
                  </a:lnTo>
                  <a:lnTo>
                    <a:pt x="1544146" y="464680"/>
                  </a:lnTo>
                  <a:lnTo>
                    <a:pt x="1562119" y="491019"/>
                  </a:lnTo>
                  <a:lnTo>
                    <a:pt x="1550423" y="530003"/>
                  </a:lnTo>
                  <a:lnTo>
                    <a:pt x="1550423" y="530003"/>
                  </a:lnTo>
                  <a:lnTo>
                    <a:pt x="1546429" y="534853"/>
                  </a:lnTo>
                  <a:lnTo>
                    <a:pt x="1546429" y="534853"/>
                  </a:lnTo>
                  <a:lnTo>
                    <a:pt x="1549757" y="581634"/>
                  </a:lnTo>
                  <a:lnTo>
                    <a:pt x="1549757" y="581634"/>
                  </a:lnTo>
                  <a:lnTo>
                    <a:pt x="1556509" y="581064"/>
                  </a:lnTo>
                  <a:lnTo>
                    <a:pt x="1556509" y="581064"/>
                  </a:lnTo>
                  <a:lnTo>
                    <a:pt x="1563736" y="556627"/>
                  </a:lnTo>
                  <a:lnTo>
                    <a:pt x="1578380" y="564329"/>
                  </a:lnTo>
                  <a:lnTo>
                    <a:pt x="1597780" y="586579"/>
                  </a:lnTo>
                  <a:lnTo>
                    <a:pt x="1599016" y="621190"/>
                  </a:lnTo>
                  <a:lnTo>
                    <a:pt x="1660447" y="655896"/>
                  </a:lnTo>
                  <a:lnTo>
                    <a:pt x="1652744" y="688416"/>
                  </a:lnTo>
                  <a:lnTo>
                    <a:pt x="1608525" y="681475"/>
                  </a:lnTo>
                  <a:lnTo>
                    <a:pt x="1595783" y="693741"/>
                  </a:lnTo>
                  <a:lnTo>
                    <a:pt x="1595498" y="729493"/>
                  </a:lnTo>
                  <a:lnTo>
                    <a:pt x="1637719" y="760871"/>
                  </a:lnTo>
                  <a:lnTo>
                    <a:pt x="1587605" y="811836"/>
                  </a:lnTo>
                  <a:lnTo>
                    <a:pt x="1608240" y="899124"/>
                  </a:lnTo>
                  <a:lnTo>
                    <a:pt x="1608240" y="899124"/>
                  </a:lnTo>
                  <a:lnTo>
                    <a:pt x="1578951" y="930217"/>
                  </a:lnTo>
                  <a:lnTo>
                    <a:pt x="1567825" y="912626"/>
                  </a:lnTo>
                  <a:lnTo>
                    <a:pt x="1526934" y="933545"/>
                  </a:lnTo>
                  <a:lnTo>
                    <a:pt x="1508866" y="1031768"/>
                  </a:lnTo>
                  <a:lnTo>
                    <a:pt x="1466930" y="1065998"/>
                  </a:lnTo>
                  <a:lnTo>
                    <a:pt x="1375353" y="1081402"/>
                  </a:lnTo>
                  <a:lnTo>
                    <a:pt x="1354147" y="1065332"/>
                  </a:lnTo>
                  <a:lnTo>
                    <a:pt x="1349868" y="1076267"/>
                  </a:lnTo>
                  <a:lnTo>
                    <a:pt x="1365844" y="1156899"/>
                  </a:lnTo>
                  <a:lnTo>
                    <a:pt x="1383341" y="1151384"/>
                  </a:lnTo>
                  <a:lnTo>
                    <a:pt x="1413676" y="1180005"/>
                  </a:lnTo>
                  <a:lnTo>
                    <a:pt x="1457800" y="1192176"/>
                  </a:lnTo>
                  <a:lnTo>
                    <a:pt x="1500783" y="1232682"/>
                  </a:lnTo>
                  <a:lnTo>
                    <a:pt x="1454092" y="1271096"/>
                  </a:lnTo>
                  <a:lnTo>
                    <a:pt x="1459702" y="1322918"/>
                  </a:lnTo>
                  <a:lnTo>
                    <a:pt x="1414342" y="1303045"/>
                  </a:lnTo>
                  <a:lnTo>
                    <a:pt x="1413201" y="1318734"/>
                  </a:lnTo>
                  <a:lnTo>
                    <a:pt x="1397035" y="1314170"/>
                  </a:lnTo>
                  <a:lnTo>
                    <a:pt x="1386384" y="1358955"/>
                  </a:lnTo>
                  <a:lnTo>
                    <a:pt x="1362135" y="1351633"/>
                  </a:lnTo>
                  <a:lnTo>
                    <a:pt x="1338362" y="1378067"/>
                  </a:lnTo>
                  <a:lnTo>
                    <a:pt x="1326094" y="1363899"/>
                  </a:lnTo>
                  <a:lnTo>
                    <a:pt x="1314873" y="1405641"/>
                  </a:lnTo>
                  <a:lnTo>
                    <a:pt x="1288912" y="1415435"/>
                  </a:lnTo>
                  <a:lnTo>
                    <a:pt x="1299373" y="1452899"/>
                  </a:lnTo>
                  <a:lnTo>
                    <a:pt x="1265329" y="1485988"/>
                  </a:lnTo>
                  <a:lnTo>
                    <a:pt x="1272366" y="1495782"/>
                  </a:lnTo>
                  <a:lnTo>
                    <a:pt x="1243267" y="1488270"/>
                  </a:lnTo>
                  <a:lnTo>
                    <a:pt x="1157397" y="1529347"/>
                  </a:lnTo>
                  <a:lnTo>
                    <a:pt x="1067532" y="1497208"/>
                  </a:lnTo>
                  <a:lnTo>
                    <a:pt x="1067532" y="1497208"/>
                  </a:lnTo>
                  <a:lnTo>
                    <a:pt x="1081796" y="1436924"/>
                  </a:lnTo>
                  <a:lnTo>
                    <a:pt x="1004579" y="1418478"/>
                  </a:lnTo>
                  <a:lnTo>
                    <a:pt x="1008669" y="1440823"/>
                  </a:lnTo>
                  <a:lnTo>
                    <a:pt x="979284" y="1453849"/>
                  </a:lnTo>
                  <a:lnTo>
                    <a:pt x="984419" y="1472581"/>
                  </a:lnTo>
                  <a:lnTo>
                    <a:pt x="960456" y="1477431"/>
                  </a:lnTo>
                  <a:lnTo>
                    <a:pt x="976431" y="1497874"/>
                  </a:lnTo>
                  <a:lnTo>
                    <a:pt x="945526" y="1510425"/>
                  </a:lnTo>
                  <a:lnTo>
                    <a:pt x="954940" y="1530203"/>
                  </a:lnTo>
                  <a:lnTo>
                    <a:pt x="933163" y="1542469"/>
                  </a:lnTo>
                  <a:lnTo>
                    <a:pt x="910246" y="1530868"/>
                  </a:lnTo>
                  <a:lnTo>
                    <a:pt x="885141" y="1552072"/>
                  </a:lnTo>
                  <a:lnTo>
                    <a:pt x="830937" y="1521740"/>
                  </a:lnTo>
                  <a:lnTo>
                    <a:pt x="753149" y="1548554"/>
                  </a:lnTo>
                  <a:lnTo>
                    <a:pt x="721483" y="1584591"/>
                  </a:lnTo>
                  <a:lnTo>
                    <a:pt x="678215" y="1574988"/>
                  </a:lnTo>
                  <a:lnTo>
                    <a:pt x="698660" y="1636603"/>
                  </a:lnTo>
                  <a:lnTo>
                    <a:pt x="556589" y="1697267"/>
                  </a:lnTo>
                  <a:lnTo>
                    <a:pt x="535573" y="1673210"/>
                  </a:lnTo>
                  <a:lnTo>
                    <a:pt x="511229" y="1690326"/>
                  </a:lnTo>
                  <a:lnTo>
                    <a:pt x="461019" y="1648679"/>
                  </a:lnTo>
                  <a:lnTo>
                    <a:pt x="441619" y="1674827"/>
                  </a:lnTo>
                  <a:lnTo>
                    <a:pt x="461114" y="1692988"/>
                  </a:lnTo>
                  <a:lnTo>
                    <a:pt x="424217" y="1704493"/>
                  </a:lnTo>
                  <a:lnTo>
                    <a:pt x="431634" y="1733114"/>
                  </a:lnTo>
                  <a:lnTo>
                    <a:pt x="393882" y="1763541"/>
                  </a:lnTo>
                  <a:lnTo>
                    <a:pt x="362976" y="1873174"/>
                  </a:lnTo>
                  <a:lnTo>
                    <a:pt x="341485" y="1886866"/>
                  </a:lnTo>
                  <a:lnTo>
                    <a:pt x="296695" y="1862524"/>
                  </a:lnTo>
                  <a:lnTo>
                    <a:pt x="276820" y="1879355"/>
                  </a:lnTo>
                  <a:lnTo>
                    <a:pt x="277486" y="1913490"/>
                  </a:lnTo>
                  <a:lnTo>
                    <a:pt x="277486" y="1913490"/>
                  </a:lnTo>
                  <a:lnTo>
                    <a:pt x="198272" y="1861098"/>
                  </a:lnTo>
                  <a:lnTo>
                    <a:pt x="132942" y="1775997"/>
                  </a:lnTo>
                  <a:lnTo>
                    <a:pt x="55630" y="1713051"/>
                  </a:lnTo>
                  <a:lnTo>
                    <a:pt x="0" y="1691847"/>
                  </a:lnTo>
                  <a:lnTo>
                    <a:pt x="21967" y="1647442"/>
                  </a:lnTo>
                  <a:lnTo>
                    <a:pt x="12457" y="1573847"/>
                  </a:lnTo>
                  <a:lnTo>
                    <a:pt x="128473" y="1486273"/>
                  </a:lnTo>
                  <a:lnTo>
                    <a:pt x="153197" y="1400697"/>
                  </a:lnTo>
                  <a:lnTo>
                    <a:pt x="147206" y="1344217"/>
                  </a:lnTo>
                  <a:lnTo>
                    <a:pt x="188192" y="1282887"/>
                  </a:lnTo>
                  <a:lnTo>
                    <a:pt x="165465" y="1238862"/>
                  </a:lnTo>
                  <a:lnTo>
                    <a:pt x="133988" y="1060293"/>
                  </a:lnTo>
                  <a:lnTo>
                    <a:pt x="107076" y="1009518"/>
                  </a:lnTo>
                  <a:lnTo>
                    <a:pt x="112592" y="937729"/>
                  </a:lnTo>
                  <a:lnTo>
                    <a:pt x="93573" y="920994"/>
                  </a:lnTo>
                  <a:lnTo>
                    <a:pt x="83113" y="859093"/>
                  </a:lnTo>
                  <a:lnTo>
                    <a:pt x="107742" y="853103"/>
                  </a:lnTo>
                  <a:lnTo>
                    <a:pt x="94524" y="814689"/>
                  </a:lnTo>
                  <a:lnTo>
                    <a:pt x="121531" y="823246"/>
                  </a:lnTo>
                  <a:lnTo>
                    <a:pt x="165655" y="876969"/>
                  </a:lnTo>
                  <a:lnTo>
                    <a:pt x="221285" y="888570"/>
                  </a:lnTo>
                  <a:lnTo>
                    <a:pt x="275869" y="958932"/>
                  </a:lnTo>
                  <a:lnTo>
                    <a:pt x="288517" y="900170"/>
                  </a:lnTo>
                  <a:lnTo>
                    <a:pt x="260369" y="898839"/>
                  </a:lnTo>
                  <a:lnTo>
                    <a:pt x="241826" y="853293"/>
                  </a:lnTo>
                  <a:lnTo>
                    <a:pt x="257706" y="794340"/>
                  </a:lnTo>
                  <a:lnTo>
                    <a:pt x="286330" y="789681"/>
                  </a:lnTo>
                  <a:lnTo>
                    <a:pt x="281005" y="736624"/>
                  </a:lnTo>
                  <a:lnTo>
                    <a:pt x="307060" y="664929"/>
                  </a:lnTo>
                  <a:lnTo>
                    <a:pt x="348997" y="621380"/>
                  </a:lnTo>
                  <a:lnTo>
                    <a:pt x="369442" y="636403"/>
                  </a:lnTo>
                  <a:lnTo>
                    <a:pt x="372010" y="591238"/>
                  </a:lnTo>
                  <a:lnTo>
                    <a:pt x="385514" y="587435"/>
                  </a:lnTo>
                  <a:lnTo>
                    <a:pt x="372771" y="568132"/>
                  </a:lnTo>
                  <a:lnTo>
                    <a:pt x="395974" y="533046"/>
                  </a:lnTo>
                  <a:lnTo>
                    <a:pt x="350709" y="540463"/>
                  </a:lnTo>
                  <a:lnTo>
                    <a:pt x="680212" y="417708"/>
                  </a:lnTo>
                  <a:lnTo>
                    <a:pt x="799746" y="398121"/>
                  </a:lnTo>
                  <a:lnTo>
                    <a:pt x="1002297" y="325856"/>
                  </a:lnTo>
                  <a:lnTo>
                    <a:pt x="1146366" y="293717"/>
                  </a:lnTo>
                  <a:lnTo>
                    <a:pt x="1243172" y="216413"/>
                  </a:lnTo>
                  <a:lnTo>
                    <a:pt x="1394372" y="30047"/>
                  </a:lnTo>
                  <a:lnTo>
                    <a:pt x="1511529" y="0"/>
                  </a:lnTo>
                  <a:close/>
                </a:path>
              </a:pathLst>
            </a:custGeom>
            <a:grpFill/>
            <a:ln w="28575" cap="flat">
              <a:solidFill>
                <a:schemeClr val="bg1"/>
              </a:solidFill>
              <a:prstDash val="solid"/>
              <a:miter/>
            </a:ln>
          </p:spPr>
          <p:txBody>
            <a:bodyPr rtlCol="0" anchor="ctr"/>
            <a:lstStyle/>
            <a:p>
              <a:endParaRPr lang="en-US"/>
            </a:p>
          </p:txBody>
        </p:sp>
      </p:grpSp>
      <p:sp>
        <p:nvSpPr>
          <p:cNvPr id="25" name="Freeform 24">
            <a:extLst>
              <a:ext uri="{FF2B5EF4-FFF2-40B4-BE49-F238E27FC236}">
                <a16:creationId xmlns:a16="http://schemas.microsoft.com/office/drawing/2014/main" id="{EA89EAF5-F3C8-DB92-CC1A-F90B4B506DB4}"/>
              </a:ext>
            </a:extLst>
          </p:cNvPr>
          <p:cNvSpPr/>
          <p:nvPr/>
        </p:nvSpPr>
        <p:spPr>
          <a:xfrm>
            <a:off x="7813555" y="3054699"/>
            <a:ext cx="1245338" cy="1136347"/>
          </a:xfrm>
          <a:custGeom>
            <a:avLst/>
            <a:gdLst>
              <a:gd name="connsiteX0" fmla="*/ 87107 w 1728344"/>
              <a:gd name="connsiteY0" fmla="*/ 409721 h 1566809"/>
              <a:gd name="connsiteX1" fmla="*/ 109549 w 1728344"/>
              <a:gd name="connsiteY1" fmla="*/ 410387 h 1566809"/>
              <a:gd name="connsiteX2" fmla="*/ 112307 w 1728344"/>
              <a:gd name="connsiteY2" fmla="*/ 382907 h 1566809"/>
              <a:gd name="connsiteX3" fmla="*/ 146541 w 1728344"/>
              <a:gd name="connsiteY3" fmla="*/ 379104 h 1566809"/>
              <a:gd name="connsiteX4" fmla="*/ 154243 w 1728344"/>
              <a:gd name="connsiteY4" fmla="*/ 351053 h 1566809"/>
              <a:gd name="connsiteX5" fmla="*/ 210825 w 1728344"/>
              <a:gd name="connsiteY5" fmla="*/ 316918 h 1566809"/>
              <a:gd name="connsiteX6" fmla="*/ 296030 w 1728344"/>
              <a:gd name="connsiteY6" fmla="*/ 367978 h 1566809"/>
              <a:gd name="connsiteX7" fmla="*/ 302306 w 1728344"/>
              <a:gd name="connsiteY7" fmla="*/ 311308 h 1566809"/>
              <a:gd name="connsiteX8" fmla="*/ 323512 w 1728344"/>
              <a:gd name="connsiteY8" fmla="*/ 311878 h 1566809"/>
              <a:gd name="connsiteX9" fmla="*/ 317236 w 1728344"/>
              <a:gd name="connsiteY9" fmla="*/ 282592 h 1566809"/>
              <a:gd name="connsiteX10" fmla="*/ 333212 w 1728344"/>
              <a:gd name="connsiteY10" fmla="*/ 256064 h 1566809"/>
              <a:gd name="connsiteX11" fmla="*/ 383802 w 1728344"/>
              <a:gd name="connsiteY11" fmla="*/ 271372 h 1566809"/>
              <a:gd name="connsiteX12" fmla="*/ 386940 w 1728344"/>
              <a:gd name="connsiteY12" fmla="*/ 258631 h 1566809"/>
              <a:gd name="connsiteX13" fmla="*/ 447515 w 1728344"/>
              <a:gd name="connsiteY13" fmla="*/ 312069 h 1566809"/>
              <a:gd name="connsiteX14" fmla="*/ 451509 w 1728344"/>
              <a:gd name="connsiteY14" fmla="*/ 333653 h 1566809"/>
              <a:gd name="connsiteX15" fmla="*/ 516554 w 1728344"/>
              <a:gd name="connsiteY15" fmla="*/ 267379 h 1566809"/>
              <a:gd name="connsiteX16" fmla="*/ 519026 w 1728344"/>
              <a:gd name="connsiteY16" fmla="*/ 234099 h 1566809"/>
              <a:gd name="connsiteX17" fmla="*/ 579982 w 1728344"/>
              <a:gd name="connsiteY17" fmla="*/ 215367 h 1566809"/>
              <a:gd name="connsiteX18" fmla="*/ 599667 w 1728344"/>
              <a:gd name="connsiteY18" fmla="*/ 136257 h 1566809"/>
              <a:gd name="connsiteX19" fmla="*/ 578461 w 1728344"/>
              <a:gd name="connsiteY19" fmla="*/ 125702 h 1566809"/>
              <a:gd name="connsiteX20" fmla="*/ 606609 w 1728344"/>
              <a:gd name="connsiteY20" fmla="*/ 105449 h 1566809"/>
              <a:gd name="connsiteX21" fmla="*/ 607845 w 1728344"/>
              <a:gd name="connsiteY21" fmla="*/ 77019 h 1566809"/>
              <a:gd name="connsiteX22" fmla="*/ 671653 w 1728344"/>
              <a:gd name="connsiteY22" fmla="*/ 55054 h 1566809"/>
              <a:gd name="connsiteX23" fmla="*/ 664426 w 1728344"/>
              <a:gd name="connsiteY23" fmla="*/ 33089 h 1566809"/>
              <a:gd name="connsiteX24" fmla="*/ 688010 w 1728344"/>
              <a:gd name="connsiteY24" fmla="*/ 26148 h 1566809"/>
              <a:gd name="connsiteX25" fmla="*/ 663951 w 1728344"/>
              <a:gd name="connsiteY25" fmla="*/ 14738 h 1566809"/>
              <a:gd name="connsiteX26" fmla="*/ 675552 w 1728344"/>
              <a:gd name="connsiteY26" fmla="*/ 0 h 1566809"/>
              <a:gd name="connsiteX27" fmla="*/ 700942 w 1728344"/>
              <a:gd name="connsiteY27" fmla="*/ 761 h 1566809"/>
              <a:gd name="connsiteX28" fmla="*/ 704366 w 1728344"/>
              <a:gd name="connsiteY28" fmla="*/ 21014 h 1566809"/>
              <a:gd name="connsiteX29" fmla="*/ 760186 w 1728344"/>
              <a:gd name="connsiteY29" fmla="*/ 42123 h 1566809"/>
              <a:gd name="connsiteX30" fmla="*/ 785767 w 1728344"/>
              <a:gd name="connsiteY30" fmla="*/ 36988 h 1566809"/>
              <a:gd name="connsiteX31" fmla="*/ 776638 w 1728344"/>
              <a:gd name="connsiteY31" fmla="*/ 86813 h 1566809"/>
              <a:gd name="connsiteX32" fmla="*/ 808209 w 1728344"/>
              <a:gd name="connsiteY32" fmla="*/ 84816 h 1566809"/>
              <a:gd name="connsiteX33" fmla="*/ 841397 w 1728344"/>
              <a:gd name="connsiteY33" fmla="*/ 132453 h 1566809"/>
              <a:gd name="connsiteX34" fmla="*/ 897028 w 1728344"/>
              <a:gd name="connsiteY34" fmla="*/ 80822 h 1566809"/>
              <a:gd name="connsiteX35" fmla="*/ 902923 w 1728344"/>
              <a:gd name="connsiteY35" fmla="*/ 43359 h 1566809"/>
              <a:gd name="connsiteX36" fmla="*/ 927268 w 1728344"/>
              <a:gd name="connsiteY36" fmla="*/ 18351 h 1566809"/>
              <a:gd name="connsiteX37" fmla="*/ 927268 w 1728344"/>
              <a:gd name="connsiteY37" fmla="*/ 18351 h 1566809"/>
              <a:gd name="connsiteX38" fmla="*/ 1000776 w 1728344"/>
              <a:gd name="connsiteY38" fmla="*/ 19112 h 1566809"/>
              <a:gd name="connsiteX39" fmla="*/ 1046992 w 1728344"/>
              <a:gd name="connsiteY39" fmla="*/ 50680 h 1566809"/>
              <a:gd name="connsiteX40" fmla="*/ 1067913 w 1728344"/>
              <a:gd name="connsiteY40" fmla="*/ 90806 h 1566809"/>
              <a:gd name="connsiteX41" fmla="*/ 1053743 w 1728344"/>
              <a:gd name="connsiteY41" fmla="*/ 135211 h 1566809"/>
              <a:gd name="connsiteX42" fmla="*/ 1128203 w 1728344"/>
              <a:gd name="connsiteY42" fmla="*/ 147096 h 1566809"/>
              <a:gd name="connsiteX43" fmla="*/ 1146271 w 1728344"/>
              <a:gd name="connsiteY43" fmla="*/ 190455 h 1566809"/>
              <a:gd name="connsiteX44" fmla="*/ 1242316 w 1728344"/>
              <a:gd name="connsiteY44" fmla="*/ 241611 h 1566809"/>
              <a:gd name="connsiteX45" fmla="*/ 1298612 w 1728344"/>
              <a:gd name="connsiteY45" fmla="*/ 241135 h 1566809"/>
              <a:gd name="connsiteX46" fmla="*/ 1301180 w 1728344"/>
              <a:gd name="connsiteY46" fmla="*/ 221833 h 1566809"/>
              <a:gd name="connsiteX47" fmla="*/ 1326285 w 1728344"/>
              <a:gd name="connsiteY47" fmla="*/ 213561 h 1566809"/>
              <a:gd name="connsiteX48" fmla="*/ 1382486 w 1728344"/>
              <a:gd name="connsiteY48" fmla="*/ 221072 h 1566809"/>
              <a:gd name="connsiteX49" fmla="*/ 1388952 w 1728344"/>
              <a:gd name="connsiteY49" fmla="*/ 163261 h 1566809"/>
              <a:gd name="connsiteX50" fmla="*/ 1436690 w 1728344"/>
              <a:gd name="connsiteY50" fmla="*/ 147667 h 1566809"/>
              <a:gd name="connsiteX51" fmla="*/ 1535683 w 1728344"/>
              <a:gd name="connsiteY51" fmla="*/ 166399 h 1566809"/>
              <a:gd name="connsiteX52" fmla="*/ 1586559 w 1728344"/>
              <a:gd name="connsiteY52" fmla="*/ 205764 h 1566809"/>
              <a:gd name="connsiteX53" fmla="*/ 1586559 w 1728344"/>
              <a:gd name="connsiteY53" fmla="*/ 205764 h 1566809"/>
              <a:gd name="connsiteX54" fmla="*/ 1586559 w 1728344"/>
              <a:gd name="connsiteY54" fmla="*/ 213371 h 1566809"/>
              <a:gd name="connsiteX55" fmla="*/ 1586559 w 1728344"/>
              <a:gd name="connsiteY55" fmla="*/ 213371 h 1566809"/>
              <a:gd name="connsiteX56" fmla="*/ 1600252 w 1728344"/>
              <a:gd name="connsiteY56" fmla="*/ 248267 h 1566809"/>
              <a:gd name="connsiteX57" fmla="*/ 1560978 w 1728344"/>
              <a:gd name="connsiteY57" fmla="*/ 278884 h 1566809"/>
              <a:gd name="connsiteX58" fmla="*/ 1581709 w 1728344"/>
              <a:gd name="connsiteY58" fmla="*/ 373113 h 1566809"/>
              <a:gd name="connsiteX59" fmla="*/ 1695252 w 1728344"/>
              <a:gd name="connsiteY59" fmla="*/ 363224 h 1566809"/>
              <a:gd name="connsiteX60" fmla="*/ 1678230 w 1728344"/>
              <a:gd name="connsiteY60" fmla="*/ 427312 h 1566809"/>
              <a:gd name="connsiteX61" fmla="*/ 1699341 w 1728344"/>
              <a:gd name="connsiteY61" fmla="*/ 438722 h 1566809"/>
              <a:gd name="connsiteX62" fmla="*/ 1697439 w 1728344"/>
              <a:gd name="connsiteY62" fmla="*/ 518973 h 1566809"/>
              <a:gd name="connsiteX63" fmla="*/ 1728345 w 1728344"/>
              <a:gd name="connsiteY63" fmla="*/ 569083 h 1566809"/>
              <a:gd name="connsiteX64" fmla="*/ 1728345 w 1728344"/>
              <a:gd name="connsiteY64" fmla="*/ 569083 h 1566809"/>
              <a:gd name="connsiteX65" fmla="*/ 1652269 w 1728344"/>
              <a:gd name="connsiteY65" fmla="*/ 597704 h 1566809"/>
              <a:gd name="connsiteX66" fmla="*/ 1616513 w 1728344"/>
              <a:gd name="connsiteY66" fmla="*/ 571365 h 1566809"/>
              <a:gd name="connsiteX67" fmla="*/ 1610808 w 1728344"/>
              <a:gd name="connsiteY67" fmla="*/ 591238 h 1566809"/>
              <a:gd name="connsiteX68" fmla="*/ 1580473 w 1728344"/>
              <a:gd name="connsiteY68" fmla="*/ 604360 h 1566809"/>
              <a:gd name="connsiteX69" fmla="*/ 1600918 w 1728344"/>
              <a:gd name="connsiteY69" fmla="*/ 670349 h 1566809"/>
              <a:gd name="connsiteX70" fmla="*/ 1565257 w 1728344"/>
              <a:gd name="connsiteY70" fmla="*/ 691172 h 1566809"/>
              <a:gd name="connsiteX71" fmla="*/ 1562595 w 1728344"/>
              <a:gd name="connsiteY71" fmla="*/ 734626 h 1566809"/>
              <a:gd name="connsiteX72" fmla="*/ 1577905 w 1728344"/>
              <a:gd name="connsiteY72" fmla="*/ 754404 h 1566809"/>
              <a:gd name="connsiteX73" fmla="*/ 1548521 w 1728344"/>
              <a:gd name="connsiteY73" fmla="*/ 757066 h 1566809"/>
              <a:gd name="connsiteX74" fmla="*/ 1561264 w 1728344"/>
              <a:gd name="connsiteY74" fmla="*/ 772660 h 1566809"/>
              <a:gd name="connsiteX75" fmla="*/ 1513526 w 1728344"/>
              <a:gd name="connsiteY75" fmla="*/ 776368 h 1566809"/>
              <a:gd name="connsiteX76" fmla="*/ 1511434 w 1728344"/>
              <a:gd name="connsiteY76" fmla="*/ 828950 h 1566809"/>
              <a:gd name="connsiteX77" fmla="*/ 1477295 w 1728344"/>
              <a:gd name="connsiteY77" fmla="*/ 814878 h 1566809"/>
              <a:gd name="connsiteX78" fmla="*/ 1468071 w 1728344"/>
              <a:gd name="connsiteY78" fmla="*/ 837888 h 1566809"/>
              <a:gd name="connsiteX79" fmla="*/ 1494127 w 1728344"/>
              <a:gd name="connsiteY79" fmla="*/ 848253 h 1566809"/>
              <a:gd name="connsiteX80" fmla="*/ 1486519 w 1728344"/>
              <a:gd name="connsiteY80" fmla="*/ 873355 h 1566809"/>
              <a:gd name="connsiteX81" fmla="*/ 1454187 w 1728344"/>
              <a:gd name="connsiteY81" fmla="*/ 884195 h 1566809"/>
              <a:gd name="connsiteX82" fmla="*/ 1465218 w 1728344"/>
              <a:gd name="connsiteY82" fmla="*/ 943433 h 1566809"/>
              <a:gd name="connsiteX83" fmla="*/ 1428892 w 1728344"/>
              <a:gd name="connsiteY83" fmla="*/ 934114 h 1566809"/>
              <a:gd name="connsiteX84" fmla="*/ 1411109 w 1728344"/>
              <a:gd name="connsiteY84" fmla="*/ 955413 h 1566809"/>
              <a:gd name="connsiteX85" fmla="*/ 1433171 w 1728344"/>
              <a:gd name="connsiteY85" fmla="*/ 979375 h 1566809"/>
              <a:gd name="connsiteX86" fmla="*/ 1392661 w 1728344"/>
              <a:gd name="connsiteY86" fmla="*/ 1008280 h 1566809"/>
              <a:gd name="connsiteX87" fmla="*/ 1413677 w 1728344"/>
              <a:gd name="connsiteY87" fmla="*/ 1029865 h 1566809"/>
              <a:gd name="connsiteX88" fmla="*/ 1400363 w 1728344"/>
              <a:gd name="connsiteY88" fmla="*/ 1037947 h 1566809"/>
              <a:gd name="connsiteX89" fmla="*/ 1405974 w 1728344"/>
              <a:gd name="connsiteY89" fmla="*/ 1094427 h 1566809"/>
              <a:gd name="connsiteX90" fmla="*/ 1333512 w 1728344"/>
              <a:gd name="connsiteY90" fmla="*/ 1105362 h 1566809"/>
              <a:gd name="connsiteX91" fmla="*/ 1300324 w 1728344"/>
              <a:gd name="connsiteY91" fmla="*/ 1164505 h 1566809"/>
              <a:gd name="connsiteX92" fmla="*/ 1292906 w 1728344"/>
              <a:gd name="connsiteY92" fmla="*/ 1233251 h 1566809"/>
              <a:gd name="connsiteX93" fmla="*/ 1235279 w 1728344"/>
              <a:gd name="connsiteY93" fmla="*/ 1218989 h 1566809"/>
              <a:gd name="connsiteX94" fmla="*/ 1235279 w 1728344"/>
              <a:gd name="connsiteY94" fmla="*/ 1218989 h 1566809"/>
              <a:gd name="connsiteX95" fmla="*/ 1232616 w 1728344"/>
              <a:gd name="connsiteY95" fmla="*/ 1220795 h 1566809"/>
              <a:gd name="connsiteX96" fmla="*/ 1232616 w 1728344"/>
              <a:gd name="connsiteY96" fmla="*/ 1220795 h 1566809"/>
              <a:gd name="connsiteX97" fmla="*/ 1211886 w 1728344"/>
              <a:gd name="connsiteY97" fmla="*/ 1251223 h 1566809"/>
              <a:gd name="connsiteX98" fmla="*/ 1211886 w 1728344"/>
              <a:gd name="connsiteY98" fmla="*/ 1251223 h 1566809"/>
              <a:gd name="connsiteX99" fmla="*/ 1182026 w 1728344"/>
              <a:gd name="connsiteY99" fmla="*/ 1287545 h 1566809"/>
              <a:gd name="connsiteX100" fmla="*/ 1211410 w 1728344"/>
              <a:gd name="connsiteY100" fmla="*/ 1304185 h 1566809"/>
              <a:gd name="connsiteX101" fmla="*/ 1233377 w 1728344"/>
              <a:gd name="connsiteY101" fmla="*/ 1371220 h 1566809"/>
              <a:gd name="connsiteX102" fmla="*/ 1265804 w 1728344"/>
              <a:gd name="connsiteY102" fmla="*/ 1383105 h 1566809"/>
              <a:gd name="connsiteX103" fmla="*/ 1280164 w 1728344"/>
              <a:gd name="connsiteY103" fmla="*/ 1449094 h 1566809"/>
              <a:gd name="connsiteX104" fmla="*/ 1263332 w 1728344"/>
              <a:gd name="connsiteY104" fmla="*/ 1460790 h 1566809"/>
              <a:gd name="connsiteX105" fmla="*/ 1250304 w 1728344"/>
              <a:gd name="connsiteY105" fmla="*/ 1435022 h 1566809"/>
              <a:gd name="connsiteX106" fmla="*/ 1237847 w 1728344"/>
              <a:gd name="connsiteY106" fmla="*/ 1455275 h 1566809"/>
              <a:gd name="connsiteX107" fmla="*/ 1205419 w 1728344"/>
              <a:gd name="connsiteY107" fmla="*/ 1454609 h 1566809"/>
              <a:gd name="connsiteX108" fmla="*/ 1195910 w 1728344"/>
              <a:gd name="connsiteY108" fmla="*/ 1475718 h 1566809"/>
              <a:gd name="connsiteX109" fmla="*/ 1174133 w 1728344"/>
              <a:gd name="connsiteY109" fmla="*/ 1469347 h 1566809"/>
              <a:gd name="connsiteX110" fmla="*/ 1138473 w 1728344"/>
              <a:gd name="connsiteY110" fmla="*/ 1524972 h 1566809"/>
              <a:gd name="connsiteX111" fmla="*/ 1084174 w 1728344"/>
              <a:gd name="connsiteY111" fmla="*/ 1566809 h 1566809"/>
              <a:gd name="connsiteX112" fmla="*/ 1021126 w 1728344"/>
              <a:gd name="connsiteY112" fmla="*/ 1526874 h 1566809"/>
              <a:gd name="connsiteX113" fmla="*/ 1007337 w 1728344"/>
              <a:gd name="connsiteY113" fmla="*/ 1456416 h 1566809"/>
              <a:gd name="connsiteX114" fmla="*/ 936111 w 1728344"/>
              <a:gd name="connsiteY114" fmla="*/ 1366180 h 1566809"/>
              <a:gd name="connsiteX115" fmla="*/ 905491 w 1728344"/>
              <a:gd name="connsiteY115" fmla="*/ 1359049 h 1566809"/>
              <a:gd name="connsiteX116" fmla="*/ 892653 w 1728344"/>
              <a:gd name="connsiteY116" fmla="*/ 1313313 h 1566809"/>
              <a:gd name="connsiteX117" fmla="*/ 859941 w 1728344"/>
              <a:gd name="connsiteY117" fmla="*/ 1310175 h 1566809"/>
              <a:gd name="connsiteX118" fmla="*/ 845296 w 1728344"/>
              <a:gd name="connsiteY118" fmla="*/ 1324533 h 1566809"/>
              <a:gd name="connsiteX119" fmla="*/ 796798 w 1728344"/>
              <a:gd name="connsiteY119" fmla="*/ 1265390 h 1566809"/>
              <a:gd name="connsiteX120" fmla="*/ 864410 w 1728344"/>
              <a:gd name="connsiteY120" fmla="*/ 1197594 h 1566809"/>
              <a:gd name="connsiteX121" fmla="*/ 892178 w 1728344"/>
              <a:gd name="connsiteY121" fmla="*/ 1202254 h 1566809"/>
              <a:gd name="connsiteX122" fmla="*/ 915381 w 1728344"/>
              <a:gd name="connsiteY122" fmla="*/ 1177912 h 1566809"/>
              <a:gd name="connsiteX123" fmla="*/ 917568 w 1728344"/>
              <a:gd name="connsiteY123" fmla="*/ 1141019 h 1566809"/>
              <a:gd name="connsiteX124" fmla="*/ 940676 w 1728344"/>
              <a:gd name="connsiteY124" fmla="*/ 1131796 h 1566809"/>
              <a:gd name="connsiteX125" fmla="*/ 881527 w 1728344"/>
              <a:gd name="connsiteY125" fmla="*/ 1055728 h 1566809"/>
              <a:gd name="connsiteX126" fmla="*/ 818670 w 1728344"/>
              <a:gd name="connsiteY126" fmla="*/ 1047360 h 1566809"/>
              <a:gd name="connsiteX127" fmla="*/ 809445 w 1728344"/>
              <a:gd name="connsiteY127" fmla="*/ 1081115 h 1566809"/>
              <a:gd name="connsiteX128" fmla="*/ 791187 w 1728344"/>
              <a:gd name="connsiteY128" fmla="*/ 1087296 h 1566809"/>
              <a:gd name="connsiteX129" fmla="*/ 742214 w 1728344"/>
              <a:gd name="connsiteY129" fmla="*/ 1054967 h 1566809"/>
              <a:gd name="connsiteX130" fmla="*/ 696948 w 1728344"/>
              <a:gd name="connsiteY130" fmla="*/ 1113730 h 1566809"/>
              <a:gd name="connsiteX131" fmla="*/ 674982 w 1728344"/>
              <a:gd name="connsiteY131" fmla="*/ 1100323 h 1566809"/>
              <a:gd name="connsiteX132" fmla="*/ 695427 w 1728344"/>
              <a:gd name="connsiteY132" fmla="*/ 1085109 h 1566809"/>
              <a:gd name="connsiteX133" fmla="*/ 677074 w 1728344"/>
              <a:gd name="connsiteY133" fmla="*/ 1035665 h 1566809"/>
              <a:gd name="connsiteX134" fmla="*/ 602234 w 1728344"/>
              <a:gd name="connsiteY134" fmla="*/ 1044603 h 1566809"/>
              <a:gd name="connsiteX135" fmla="*/ 575608 w 1728344"/>
              <a:gd name="connsiteY135" fmla="*/ 970817 h 1566809"/>
              <a:gd name="connsiteX136" fmla="*/ 511989 w 1728344"/>
              <a:gd name="connsiteY136" fmla="*/ 987457 h 1566809"/>
              <a:gd name="connsiteX137" fmla="*/ 453221 w 1728344"/>
              <a:gd name="connsiteY137" fmla="*/ 951515 h 1566809"/>
              <a:gd name="connsiteX138" fmla="*/ 406625 w 1728344"/>
              <a:gd name="connsiteY138" fmla="*/ 950374 h 1566809"/>
              <a:gd name="connsiteX139" fmla="*/ 356985 w 1728344"/>
              <a:gd name="connsiteY139" fmla="*/ 922609 h 1566809"/>
              <a:gd name="connsiteX140" fmla="*/ 319423 w 1728344"/>
              <a:gd name="connsiteY140" fmla="*/ 950659 h 1566809"/>
              <a:gd name="connsiteX141" fmla="*/ 315429 w 1728344"/>
              <a:gd name="connsiteY141" fmla="*/ 897126 h 1566809"/>
              <a:gd name="connsiteX142" fmla="*/ 263317 w 1728344"/>
              <a:gd name="connsiteY142" fmla="*/ 847587 h 1566809"/>
              <a:gd name="connsiteX143" fmla="*/ 261700 w 1728344"/>
              <a:gd name="connsiteY143" fmla="*/ 765624 h 1566809"/>
              <a:gd name="connsiteX144" fmla="*/ 240875 w 1728344"/>
              <a:gd name="connsiteY144" fmla="*/ 747558 h 1566809"/>
              <a:gd name="connsiteX145" fmla="*/ 201886 w 1728344"/>
              <a:gd name="connsiteY145" fmla="*/ 759158 h 1566809"/>
              <a:gd name="connsiteX146" fmla="*/ 200555 w 1728344"/>
              <a:gd name="connsiteY146" fmla="*/ 728160 h 1566809"/>
              <a:gd name="connsiteX147" fmla="*/ 177542 w 1728344"/>
              <a:gd name="connsiteY147" fmla="*/ 755640 h 1566809"/>
              <a:gd name="connsiteX148" fmla="*/ 137982 w 1728344"/>
              <a:gd name="connsiteY148" fmla="*/ 725498 h 1566809"/>
              <a:gd name="connsiteX149" fmla="*/ 93858 w 1728344"/>
              <a:gd name="connsiteY149" fmla="*/ 736433 h 1566809"/>
              <a:gd name="connsiteX150" fmla="*/ 84064 w 1728344"/>
              <a:gd name="connsiteY150" fmla="*/ 755259 h 1566809"/>
              <a:gd name="connsiteX151" fmla="*/ 115160 w 1728344"/>
              <a:gd name="connsiteY151" fmla="*/ 776654 h 1566809"/>
              <a:gd name="connsiteX152" fmla="*/ 96331 w 1728344"/>
              <a:gd name="connsiteY152" fmla="*/ 817255 h 1566809"/>
              <a:gd name="connsiteX153" fmla="*/ 103463 w 1728344"/>
              <a:gd name="connsiteY153" fmla="*/ 868696 h 1566809"/>
              <a:gd name="connsiteX154" fmla="*/ 0 w 1728344"/>
              <a:gd name="connsiteY154" fmla="*/ 864892 h 1566809"/>
              <a:gd name="connsiteX155" fmla="*/ 81401 w 1728344"/>
              <a:gd name="connsiteY155" fmla="*/ 698969 h 1566809"/>
              <a:gd name="connsiteX156" fmla="*/ 125145 w 1728344"/>
              <a:gd name="connsiteY156" fmla="*/ 520210 h 1566809"/>
              <a:gd name="connsiteX157" fmla="*/ 122292 w 1728344"/>
              <a:gd name="connsiteY157" fmla="*/ 475520 h 156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728344" h="1566809">
                <a:moveTo>
                  <a:pt x="87107" y="409721"/>
                </a:moveTo>
                <a:lnTo>
                  <a:pt x="109549" y="410387"/>
                </a:lnTo>
                <a:lnTo>
                  <a:pt x="112307" y="382907"/>
                </a:lnTo>
                <a:lnTo>
                  <a:pt x="146541" y="379104"/>
                </a:lnTo>
                <a:lnTo>
                  <a:pt x="154243" y="351053"/>
                </a:lnTo>
                <a:lnTo>
                  <a:pt x="210825" y="316918"/>
                </a:lnTo>
                <a:lnTo>
                  <a:pt x="296030" y="367978"/>
                </a:lnTo>
                <a:lnTo>
                  <a:pt x="302306" y="311308"/>
                </a:lnTo>
                <a:lnTo>
                  <a:pt x="323512" y="311878"/>
                </a:lnTo>
                <a:lnTo>
                  <a:pt x="317236" y="282592"/>
                </a:lnTo>
                <a:lnTo>
                  <a:pt x="333212" y="256064"/>
                </a:lnTo>
                <a:lnTo>
                  <a:pt x="383802" y="271372"/>
                </a:lnTo>
                <a:lnTo>
                  <a:pt x="386940" y="258631"/>
                </a:lnTo>
                <a:lnTo>
                  <a:pt x="447515" y="312069"/>
                </a:lnTo>
                <a:lnTo>
                  <a:pt x="451509" y="333653"/>
                </a:lnTo>
                <a:lnTo>
                  <a:pt x="516554" y="267379"/>
                </a:lnTo>
                <a:lnTo>
                  <a:pt x="519026" y="234099"/>
                </a:lnTo>
                <a:lnTo>
                  <a:pt x="579982" y="215367"/>
                </a:lnTo>
                <a:lnTo>
                  <a:pt x="599667" y="136257"/>
                </a:lnTo>
                <a:lnTo>
                  <a:pt x="578461" y="125702"/>
                </a:lnTo>
                <a:lnTo>
                  <a:pt x="606609" y="105449"/>
                </a:lnTo>
                <a:lnTo>
                  <a:pt x="607845" y="77019"/>
                </a:lnTo>
                <a:lnTo>
                  <a:pt x="671653" y="55054"/>
                </a:lnTo>
                <a:lnTo>
                  <a:pt x="664426" y="33089"/>
                </a:lnTo>
                <a:lnTo>
                  <a:pt x="688010" y="26148"/>
                </a:lnTo>
                <a:lnTo>
                  <a:pt x="663951" y="14738"/>
                </a:lnTo>
                <a:lnTo>
                  <a:pt x="675552" y="0"/>
                </a:lnTo>
                <a:lnTo>
                  <a:pt x="700942" y="761"/>
                </a:lnTo>
                <a:lnTo>
                  <a:pt x="704366" y="21014"/>
                </a:lnTo>
                <a:lnTo>
                  <a:pt x="760186" y="42123"/>
                </a:lnTo>
                <a:lnTo>
                  <a:pt x="785767" y="36988"/>
                </a:lnTo>
                <a:lnTo>
                  <a:pt x="776638" y="86813"/>
                </a:lnTo>
                <a:lnTo>
                  <a:pt x="808209" y="84816"/>
                </a:lnTo>
                <a:lnTo>
                  <a:pt x="841397" y="132453"/>
                </a:lnTo>
                <a:lnTo>
                  <a:pt x="897028" y="80822"/>
                </a:lnTo>
                <a:lnTo>
                  <a:pt x="902923" y="43359"/>
                </a:lnTo>
                <a:lnTo>
                  <a:pt x="927268" y="18351"/>
                </a:lnTo>
                <a:lnTo>
                  <a:pt x="927268" y="18351"/>
                </a:lnTo>
                <a:lnTo>
                  <a:pt x="1000776" y="19112"/>
                </a:lnTo>
                <a:lnTo>
                  <a:pt x="1046992" y="50680"/>
                </a:lnTo>
                <a:lnTo>
                  <a:pt x="1067913" y="90806"/>
                </a:lnTo>
                <a:lnTo>
                  <a:pt x="1053743" y="135211"/>
                </a:lnTo>
                <a:lnTo>
                  <a:pt x="1128203" y="147096"/>
                </a:lnTo>
                <a:lnTo>
                  <a:pt x="1146271" y="190455"/>
                </a:lnTo>
                <a:lnTo>
                  <a:pt x="1242316" y="241611"/>
                </a:lnTo>
                <a:lnTo>
                  <a:pt x="1298612" y="241135"/>
                </a:lnTo>
                <a:lnTo>
                  <a:pt x="1301180" y="221833"/>
                </a:lnTo>
                <a:lnTo>
                  <a:pt x="1326285" y="213561"/>
                </a:lnTo>
                <a:lnTo>
                  <a:pt x="1382486" y="221072"/>
                </a:lnTo>
                <a:lnTo>
                  <a:pt x="1388952" y="163261"/>
                </a:lnTo>
                <a:lnTo>
                  <a:pt x="1436690" y="147667"/>
                </a:lnTo>
                <a:lnTo>
                  <a:pt x="1535683" y="166399"/>
                </a:lnTo>
                <a:lnTo>
                  <a:pt x="1586559" y="205764"/>
                </a:lnTo>
                <a:lnTo>
                  <a:pt x="1586559" y="205764"/>
                </a:lnTo>
                <a:lnTo>
                  <a:pt x="1586559" y="213371"/>
                </a:lnTo>
                <a:lnTo>
                  <a:pt x="1586559" y="213371"/>
                </a:lnTo>
                <a:lnTo>
                  <a:pt x="1600252" y="248267"/>
                </a:lnTo>
                <a:lnTo>
                  <a:pt x="1560978" y="278884"/>
                </a:lnTo>
                <a:lnTo>
                  <a:pt x="1581709" y="373113"/>
                </a:lnTo>
                <a:lnTo>
                  <a:pt x="1695252" y="363224"/>
                </a:lnTo>
                <a:lnTo>
                  <a:pt x="1678230" y="427312"/>
                </a:lnTo>
                <a:lnTo>
                  <a:pt x="1699341" y="438722"/>
                </a:lnTo>
                <a:lnTo>
                  <a:pt x="1697439" y="518973"/>
                </a:lnTo>
                <a:lnTo>
                  <a:pt x="1728345" y="569083"/>
                </a:lnTo>
                <a:lnTo>
                  <a:pt x="1728345" y="569083"/>
                </a:lnTo>
                <a:lnTo>
                  <a:pt x="1652269" y="597704"/>
                </a:lnTo>
                <a:lnTo>
                  <a:pt x="1616513" y="571365"/>
                </a:lnTo>
                <a:lnTo>
                  <a:pt x="1610808" y="591238"/>
                </a:lnTo>
                <a:lnTo>
                  <a:pt x="1580473" y="604360"/>
                </a:lnTo>
                <a:lnTo>
                  <a:pt x="1600918" y="670349"/>
                </a:lnTo>
                <a:lnTo>
                  <a:pt x="1565257" y="691172"/>
                </a:lnTo>
                <a:lnTo>
                  <a:pt x="1562595" y="734626"/>
                </a:lnTo>
                <a:lnTo>
                  <a:pt x="1577905" y="754404"/>
                </a:lnTo>
                <a:lnTo>
                  <a:pt x="1548521" y="757066"/>
                </a:lnTo>
                <a:lnTo>
                  <a:pt x="1561264" y="772660"/>
                </a:lnTo>
                <a:lnTo>
                  <a:pt x="1513526" y="776368"/>
                </a:lnTo>
                <a:lnTo>
                  <a:pt x="1511434" y="828950"/>
                </a:lnTo>
                <a:lnTo>
                  <a:pt x="1477295" y="814878"/>
                </a:lnTo>
                <a:lnTo>
                  <a:pt x="1468071" y="837888"/>
                </a:lnTo>
                <a:lnTo>
                  <a:pt x="1494127" y="848253"/>
                </a:lnTo>
                <a:lnTo>
                  <a:pt x="1486519" y="873355"/>
                </a:lnTo>
                <a:lnTo>
                  <a:pt x="1454187" y="884195"/>
                </a:lnTo>
                <a:lnTo>
                  <a:pt x="1465218" y="943433"/>
                </a:lnTo>
                <a:lnTo>
                  <a:pt x="1428892" y="934114"/>
                </a:lnTo>
                <a:lnTo>
                  <a:pt x="1411109" y="955413"/>
                </a:lnTo>
                <a:lnTo>
                  <a:pt x="1433171" y="979375"/>
                </a:lnTo>
                <a:lnTo>
                  <a:pt x="1392661" y="1008280"/>
                </a:lnTo>
                <a:lnTo>
                  <a:pt x="1413677" y="1029865"/>
                </a:lnTo>
                <a:lnTo>
                  <a:pt x="1400363" y="1037947"/>
                </a:lnTo>
                <a:lnTo>
                  <a:pt x="1405974" y="1094427"/>
                </a:lnTo>
                <a:lnTo>
                  <a:pt x="1333512" y="1105362"/>
                </a:lnTo>
                <a:lnTo>
                  <a:pt x="1300324" y="1164505"/>
                </a:lnTo>
                <a:lnTo>
                  <a:pt x="1292906" y="1233251"/>
                </a:lnTo>
                <a:lnTo>
                  <a:pt x="1235279" y="1218989"/>
                </a:lnTo>
                <a:lnTo>
                  <a:pt x="1235279" y="1218989"/>
                </a:lnTo>
                <a:lnTo>
                  <a:pt x="1232616" y="1220795"/>
                </a:lnTo>
                <a:lnTo>
                  <a:pt x="1232616" y="1220795"/>
                </a:lnTo>
                <a:lnTo>
                  <a:pt x="1211886" y="1251223"/>
                </a:lnTo>
                <a:lnTo>
                  <a:pt x="1211886" y="1251223"/>
                </a:lnTo>
                <a:lnTo>
                  <a:pt x="1182026" y="1287545"/>
                </a:lnTo>
                <a:lnTo>
                  <a:pt x="1211410" y="1304185"/>
                </a:lnTo>
                <a:lnTo>
                  <a:pt x="1233377" y="1371220"/>
                </a:lnTo>
                <a:lnTo>
                  <a:pt x="1265804" y="1383105"/>
                </a:lnTo>
                <a:lnTo>
                  <a:pt x="1280164" y="1449094"/>
                </a:lnTo>
                <a:lnTo>
                  <a:pt x="1263332" y="1460790"/>
                </a:lnTo>
                <a:lnTo>
                  <a:pt x="1250304" y="1435022"/>
                </a:lnTo>
                <a:lnTo>
                  <a:pt x="1237847" y="1455275"/>
                </a:lnTo>
                <a:lnTo>
                  <a:pt x="1205419" y="1454609"/>
                </a:lnTo>
                <a:lnTo>
                  <a:pt x="1195910" y="1475718"/>
                </a:lnTo>
                <a:lnTo>
                  <a:pt x="1174133" y="1469347"/>
                </a:lnTo>
                <a:lnTo>
                  <a:pt x="1138473" y="1524972"/>
                </a:lnTo>
                <a:lnTo>
                  <a:pt x="1084174" y="1566809"/>
                </a:lnTo>
                <a:lnTo>
                  <a:pt x="1021126" y="1526874"/>
                </a:lnTo>
                <a:lnTo>
                  <a:pt x="1007337" y="1456416"/>
                </a:lnTo>
                <a:lnTo>
                  <a:pt x="936111" y="1366180"/>
                </a:lnTo>
                <a:lnTo>
                  <a:pt x="905491" y="1359049"/>
                </a:lnTo>
                <a:lnTo>
                  <a:pt x="892653" y="1313313"/>
                </a:lnTo>
                <a:lnTo>
                  <a:pt x="859941" y="1310175"/>
                </a:lnTo>
                <a:lnTo>
                  <a:pt x="845296" y="1324533"/>
                </a:lnTo>
                <a:lnTo>
                  <a:pt x="796798" y="1265390"/>
                </a:lnTo>
                <a:lnTo>
                  <a:pt x="864410" y="1197594"/>
                </a:lnTo>
                <a:lnTo>
                  <a:pt x="892178" y="1202254"/>
                </a:lnTo>
                <a:lnTo>
                  <a:pt x="915381" y="1177912"/>
                </a:lnTo>
                <a:lnTo>
                  <a:pt x="917568" y="1141019"/>
                </a:lnTo>
                <a:lnTo>
                  <a:pt x="940676" y="1131796"/>
                </a:lnTo>
                <a:lnTo>
                  <a:pt x="881527" y="1055728"/>
                </a:lnTo>
                <a:lnTo>
                  <a:pt x="818670" y="1047360"/>
                </a:lnTo>
                <a:lnTo>
                  <a:pt x="809445" y="1081115"/>
                </a:lnTo>
                <a:lnTo>
                  <a:pt x="791187" y="1087296"/>
                </a:lnTo>
                <a:lnTo>
                  <a:pt x="742214" y="1054967"/>
                </a:lnTo>
                <a:lnTo>
                  <a:pt x="696948" y="1113730"/>
                </a:lnTo>
                <a:lnTo>
                  <a:pt x="674982" y="1100323"/>
                </a:lnTo>
                <a:lnTo>
                  <a:pt x="695427" y="1085109"/>
                </a:lnTo>
                <a:lnTo>
                  <a:pt x="677074" y="1035665"/>
                </a:lnTo>
                <a:lnTo>
                  <a:pt x="602234" y="1044603"/>
                </a:lnTo>
                <a:lnTo>
                  <a:pt x="575608" y="970817"/>
                </a:lnTo>
                <a:lnTo>
                  <a:pt x="511989" y="987457"/>
                </a:lnTo>
                <a:lnTo>
                  <a:pt x="453221" y="951515"/>
                </a:lnTo>
                <a:lnTo>
                  <a:pt x="406625" y="950374"/>
                </a:lnTo>
                <a:lnTo>
                  <a:pt x="356985" y="922609"/>
                </a:lnTo>
                <a:lnTo>
                  <a:pt x="319423" y="950659"/>
                </a:lnTo>
                <a:lnTo>
                  <a:pt x="315429" y="897126"/>
                </a:lnTo>
                <a:lnTo>
                  <a:pt x="263317" y="847587"/>
                </a:lnTo>
                <a:lnTo>
                  <a:pt x="261700" y="765624"/>
                </a:lnTo>
                <a:lnTo>
                  <a:pt x="240875" y="747558"/>
                </a:lnTo>
                <a:lnTo>
                  <a:pt x="201886" y="759158"/>
                </a:lnTo>
                <a:lnTo>
                  <a:pt x="200555" y="728160"/>
                </a:lnTo>
                <a:lnTo>
                  <a:pt x="177542" y="755640"/>
                </a:lnTo>
                <a:lnTo>
                  <a:pt x="137982" y="725498"/>
                </a:lnTo>
                <a:lnTo>
                  <a:pt x="93858" y="736433"/>
                </a:lnTo>
                <a:lnTo>
                  <a:pt x="84064" y="755259"/>
                </a:lnTo>
                <a:lnTo>
                  <a:pt x="115160" y="776654"/>
                </a:lnTo>
                <a:lnTo>
                  <a:pt x="96331" y="817255"/>
                </a:lnTo>
                <a:lnTo>
                  <a:pt x="103463" y="868696"/>
                </a:lnTo>
                <a:lnTo>
                  <a:pt x="0" y="864892"/>
                </a:lnTo>
                <a:lnTo>
                  <a:pt x="81401" y="698969"/>
                </a:lnTo>
                <a:lnTo>
                  <a:pt x="125145" y="520210"/>
                </a:lnTo>
                <a:lnTo>
                  <a:pt x="122292" y="475520"/>
                </a:lnTo>
                <a:close/>
              </a:path>
            </a:pathLst>
          </a:custGeom>
          <a:solidFill>
            <a:schemeClr val="bg1"/>
          </a:solidFill>
          <a:ln w="28575" cap="flat">
            <a:solidFill>
              <a:srgbClr val="FF0000"/>
            </a:solidFill>
            <a:prstDash val="solid"/>
            <a:miter/>
          </a:ln>
        </p:spPr>
        <p:txBody>
          <a:bodyPr rtlCol="0" anchor="ctr"/>
          <a:lstStyle/>
          <a:p>
            <a:endParaRPr lang="en-US"/>
          </a:p>
        </p:txBody>
      </p:sp>
      <p:pic>
        <p:nvPicPr>
          <p:cNvPr id="33" name="Graphic 32" descr="Marker with solid fill">
            <a:extLst>
              <a:ext uri="{FF2B5EF4-FFF2-40B4-BE49-F238E27FC236}">
                <a16:creationId xmlns:a16="http://schemas.microsoft.com/office/drawing/2014/main" id="{BA32975D-7A44-4743-7183-3EF69EAC78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8619" y="3281234"/>
            <a:ext cx="388674" cy="388674"/>
          </a:xfrm>
          <a:prstGeom prst="rect">
            <a:avLst/>
          </a:prstGeom>
        </p:spPr>
      </p:pic>
      <p:sp>
        <p:nvSpPr>
          <p:cNvPr id="34" name="TextBox 33">
            <a:extLst>
              <a:ext uri="{FF2B5EF4-FFF2-40B4-BE49-F238E27FC236}">
                <a16:creationId xmlns:a16="http://schemas.microsoft.com/office/drawing/2014/main" id="{A556AF12-30B9-936B-B9D5-16E68CB93E3A}"/>
              </a:ext>
            </a:extLst>
          </p:cNvPr>
          <p:cNvSpPr txBox="1"/>
          <p:nvPr/>
        </p:nvSpPr>
        <p:spPr>
          <a:xfrm>
            <a:off x="7695374" y="4567802"/>
            <a:ext cx="2751088" cy="1015663"/>
          </a:xfrm>
          <a:prstGeom prst="rect">
            <a:avLst/>
          </a:prstGeom>
          <a:noFill/>
        </p:spPr>
        <p:txBody>
          <a:bodyPr wrap="square" rtlCol="0">
            <a:spAutoFit/>
          </a:bodyPr>
          <a:lstStyle/>
          <a:p>
            <a:r>
              <a:rPr lang="en-US" sz="2000" b="1" dirty="0">
                <a:latin typeface="Biome" panose="020B0503030204020804" pitchFamily="34" charset="0"/>
                <a:cs typeface="Biome" panose="020B0503030204020804" pitchFamily="34" charset="0"/>
              </a:rPr>
              <a:t> </a:t>
            </a:r>
            <a:br>
              <a:rPr lang="en-US" sz="2000" dirty="0"/>
            </a:br>
            <a:r>
              <a:rPr lang="en-US" sz="2000" dirty="0">
                <a:latin typeface="Biome" panose="020B0503030204020804" pitchFamily="34" charset="0"/>
                <a:cs typeface="Biome" panose="020B0503030204020804" pitchFamily="34" charset="0"/>
              </a:rPr>
              <a:t> 1</a:t>
            </a:r>
            <a:r>
              <a:rPr lang="en-US" sz="2000" baseline="30000" dirty="0">
                <a:latin typeface="Biome" panose="020B0503030204020804" pitchFamily="34" charset="0"/>
                <a:cs typeface="Biome" panose="020B0503030204020804" pitchFamily="34" charset="0"/>
              </a:rPr>
              <a:t>st</a:t>
            </a:r>
            <a:r>
              <a:rPr lang="en-US" sz="2000" dirty="0">
                <a:latin typeface="Biome" panose="020B0503030204020804" pitchFamily="34" charset="0"/>
                <a:cs typeface="Biome" panose="020B0503030204020804" pitchFamily="34" charset="0"/>
              </a:rPr>
              <a:t>  Study Case</a:t>
            </a:r>
          </a:p>
          <a:p>
            <a:r>
              <a:rPr lang="en-US" sz="2000" dirty="0" err="1">
                <a:latin typeface="Biome" panose="020B0503030204020804" pitchFamily="34" charset="0"/>
                <a:cs typeface="Biome" panose="020B0503030204020804" pitchFamily="34" charset="0"/>
              </a:rPr>
              <a:t>Dolnośląskie</a:t>
            </a:r>
            <a:r>
              <a:rPr lang="en-US" sz="2000" dirty="0">
                <a:latin typeface="Biome" panose="020B0503030204020804" pitchFamily="34" charset="0"/>
                <a:cs typeface="Biome" panose="020B0503030204020804" pitchFamily="34" charset="0"/>
              </a:rPr>
              <a:t> </a:t>
            </a:r>
            <a:endParaRPr lang="en-US" sz="2000" b="1" dirty="0">
              <a:latin typeface="Biome" panose="020B0503030204020804" pitchFamily="34" charset="0"/>
              <a:cs typeface="Biome" panose="020B0503030204020804" pitchFamily="34" charset="0"/>
            </a:endParaRPr>
          </a:p>
        </p:txBody>
      </p:sp>
      <p:cxnSp>
        <p:nvCxnSpPr>
          <p:cNvPr id="36" name="Straight Arrow Connector 35">
            <a:extLst>
              <a:ext uri="{FF2B5EF4-FFF2-40B4-BE49-F238E27FC236}">
                <a16:creationId xmlns:a16="http://schemas.microsoft.com/office/drawing/2014/main" id="{01D962E4-311D-CD58-C8E8-702ECBDB83B5}"/>
              </a:ext>
            </a:extLst>
          </p:cNvPr>
          <p:cNvCxnSpPr/>
          <p:nvPr/>
        </p:nvCxnSpPr>
        <p:spPr>
          <a:xfrm>
            <a:off x="8493711" y="3669908"/>
            <a:ext cx="0" cy="1238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E8D6AFC8-1A1A-5699-B1A5-B28FE5DF5871}"/>
              </a:ext>
            </a:extLst>
          </p:cNvPr>
          <p:cNvSpPr txBox="1"/>
          <p:nvPr/>
        </p:nvSpPr>
        <p:spPr>
          <a:xfrm>
            <a:off x="958631" y="407879"/>
            <a:ext cx="4554452" cy="523220"/>
          </a:xfrm>
          <a:prstGeom prst="rect">
            <a:avLst/>
          </a:prstGeom>
          <a:noFill/>
        </p:spPr>
        <p:txBody>
          <a:bodyPr wrap="none" rtlCol="0">
            <a:spAutoFit/>
          </a:bodyPr>
          <a:lstStyle/>
          <a:p>
            <a:r>
              <a:rPr lang="en-US" sz="2800" b="1" dirty="0">
                <a:latin typeface="Biome" panose="020B0503030204020804" pitchFamily="34" charset="0"/>
                <a:cs typeface="Biome" panose="020B0503030204020804" pitchFamily="34" charset="0"/>
              </a:rPr>
              <a:t>Data Criteria for MCDM</a:t>
            </a:r>
          </a:p>
        </p:txBody>
      </p:sp>
      <p:sp>
        <p:nvSpPr>
          <p:cNvPr id="38" name="Oval 37">
            <a:extLst>
              <a:ext uri="{FF2B5EF4-FFF2-40B4-BE49-F238E27FC236}">
                <a16:creationId xmlns:a16="http://schemas.microsoft.com/office/drawing/2014/main" id="{4D96095B-1566-1B14-0824-E3D06B837355}"/>
              </a:ext>
            </a:extLst>
          </p:cNvPr>
          <p:cNvSpPr/>
          <p:nvPr/>
        </p:nvSpPr>
        <p:spPr>
          <a:xfrm>
            <a:off x="1789449" y="1497017"/>
            <a:ext cx="457200" cy="477707"/>
          </a:xfrm>
          <a:prstGeom prst="ellipse">
            <a:avLst/>
          </a:prstGeom>
          <a:ln w="57150">
            <a:solidFill>
              <a:schemeClr val="accent5">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A2C47E44-3E4F-9769-9A05-22AA5A7F4105}"/>
              </a:ext>
            </a:extLst>
          </p:cNvPr>
          <p:cNvSpPr/>
          <p:nvPr/>
        </p:nvSpPr>
        <p:spPr>
          <a:xfrm>
            <a:off x="1792531" y="2562561"/>
            <a:ext cx="457200" cy="477707"/>
          </a:xfrm>
          <a:prstGeom prst="ellipse">
            <a:avLst/>
          </a:prstGeom>
          <a:ln w="57150">
            <a:solidFill>
              <a:schemeClr val="accent4">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BEC5DD3A-9032-62E8-CF14-3E60D9D687D0}"/>
              </a:ext>
            </a:extLst>
          </p:cNvPr>
          <p:cNvSpPr/>
          <p:nvPr/>
        </p:nvSpPr>
        <p:spPr>
          <a:xfrm>
            <a:off x="1792531" y="3594150"/>
            <a:ext cx="457200" cy="477707"/>
          </a:xfrm>
          <a:prstGeom prst="ellipse">
            <a:avLst/>
          </a:prstGeom>
          <a:ln w="57150">
            <a:solidFill>
              <a:schemeClr val="accent6">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FEE29CF1-527B-2547-BCCC-30FD3A3B9B76}"/>
              </a:ext>
            </a:extLst>
          </p:cNvPr>
          <p:cNvCxnSpPr>
            <a:cxnSpLocks/>
          </p:cNvCxnSpPr>
          <p:nvPr/>
        </p:nvCxnSpPr>
        <p:spPr>
          <a:xfrm flipH="1">
            <a:off x="1140090" y="815552"/>
            <a:ext cx="22341" cy="51504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B293A5C4-ADFB-60AE-E3C9-3A7C17F34EE5}"/>
              </a:ext>
            </a:extLst>
          </p:cNvPr>
          <p:cNvSpPr/>
          <p:nvPr/>
        </p:nvSpPr>
        <p:spPr>
          <a:xfrm>
            <a:off x="1771772" y="4624087"/>
            <a:ext cx="457200" cy="477707"/>
          </a:xfrm>
          <a:prstGeom prst="ellipse">
            <a:avLst/>
          </a:prstGeom>
          <a:ln w="57150">
            <a:solidFill>
              <a:schemeClr val="tx1">
                <a:lumMod val="95000"/>
                <a:lumOff val="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7E344BD3-A0BF-0D16-A348-86F7F6677270}"/>
              </a:ext>
            </a:extLst>
          </p:cNvPr>
          <p:cNvCxnSpPr>
            <a:cxnSpLocks/>
          </p:cNvCxnSpPr>
          <p:nvPr/>
        </p:nvCxnSpPr>
        <p:spPr>
          <a:xfrm flipH="1">
            <a:off x="1153537" y="1713972"/>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DFFAEB0-7C50-FBF8-4A21-9CEDB471C86C}"/>
              </a:ext>
            </a:extLst>
          </p:cNvPr>
          <p:cNvCxnSpPr>
            <a:cxnSpLocks/>
          </p:cNvCxnSpPr>
          <p:nvPr/>
        </p:nvCxnSpPr>
        <p:spPr>
          <a:xfrm flipH="1">
            <a:off x="1140090" y="2779608"/>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38C8593-E1B0-EB35-2CAB-3D578BF20509}"/>
              </a:ext>
            </a:extLst>
          </p:cNvPr>
          <p:cNvCxnSpPr>
            <a:cxnSpLocks/>
          </p:cNvCxnSpPr>
          <p:nvPr/>
        </p:nvCxnSpPr>
        <p:spPr>
          <a:xfrm flipH="1">
            <a:off x="1162431" y="3833003"/>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0451D89-AA85-2854-B8A4-2BF9A1A419E7}"/>
              </a:ext>
            </a:extLst>
          </p:cNvPr>
          <p:cNvCxnSpPr>
            <a:cxnSpLocks/>
          </p:cNvCxnSpPr>
          <p:nvPr/>
        </p:nvCxnSpPr>
        <p:spPr>
          <a:xfrm flipH="1">
            <a:off x="1148984" y="4873047"/>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C4A73F33-029D-816B-6833-F125949FC668}"/>
              </a:ext>
            </a:extLst>
          </p:cNvPr>
          <p:cNvSpPr txBox="1"/>
          <p:nvPr/>
        </p:nvSpPr>
        <p:spPr>
          <a:xfrm>
            <a:off x="2271592" y="1439284"/>
            <a:ext cx="3481531" cy="707886"/>
          </a:xfrm>
          <a:prstGeom prst="rect">
            <a:avLst/>
          </a:prstGeom>
          <a:noFill/>
        </p:spPr>
        <p:txBody>
          <a:bodyPr wrap="none" rtlCol="0">
            <a:spAutoFit/>
          </a:bodyPr>
          <a:lstStyle/>
          <a:p>
            <a:r>
              <a:rPr lang="en-US" sz="2000" b="1" dirty="0"/>
              <a:t>Data Climate :</a:t>
            </a:r>
          </a:p>
          <a:p>
            <a:r>
              <a:rPr lang="en-US" sz="2000" dirty="0"/>
              <a:t>Solar radiation + Temperature</a:t>
            </a:r>
            <a:endParaRPr lang="en-US" sz="2000" b="1" dirty="0"/>
          </a:p>
        </p:txBody>
      </p:sp>
      <p:sp>
        <p:nvSpPr>
          <p:cNvPr id="56" name="TextBox 55">
            <a:extLst>
              <a:ext uri="{FF2B5EF4-FFF2-40B4-BE49-F238E27FC236}">
                <a16:creationId xmlns:a16="http://schemas.microsoft.com/office/drawing/2014/main" id="{6F2976CE-B33F-DE9D-BC08-2511CE33E349}"/>
              </a:ext>
            </a:extLst>
          </p:cNvPr>
          <p:cNvSpPr txBox="1"/>
          <p:nvPr/>
        </p:nvSpPr>
        <p:spPr>
          <a:xfrm>
            <a:off x="2258160" y="2466122"/>
            <a:ext cx="4158318" cy="707886"/>
          </a:xfrm>
          <a:prstGeom prst="rect">
            <a:avLst/>
          </a:prstGeom>
          <a:noFill/>
        </p:spPr>
        <p:txBody>
          <a:bodyPr wrap="none" rtlCol="0">
            <a:spAutoFit/>
          </a:bodyPr>
          <a:lstStyle/>
          <a:p>
            <a:r>
              <a:rPr lang="en-US" sz="2000" b="1" dirty="0"/>
              <a:t>Data Topographic:</a:t>
            </a:r>
          </a:p>
          <a:p>
            <a:r>
              <a:rPr lang="en-US" sz="2000" dirty="0"/>
              <a:t>Elevation + Contour Line + Land Use</a:t>
            </a:r>
          </a:p>
        </p:txBody>
      </p:sp>
      <p:sp>
        <p:nvSpPr>
          <p:cNvPr id="57" name="TextBox 56">
            <a:extLst>
              <a:ext uri="{FF2B5EF4-FFF2-40B4-BE49-F238E27FC236}">
                <a16:creationId xmlns:a16="http://schemas.microsoft.com/office/drawing/2014/main" id="{D56CC17C-50D1-7EB5-4EAD-C106D0B592EB}"/>
              </a:ext>
            </a:extLst>
          </p:cNvPr>
          <p:cNvSpPr txBox="1"/>
          <p:nvPr/>
        </p:nvSpPr>
        <p:spPr>
          <a:xfrm>
            <a:off x="2288958" y="3558881"/>
            <a:ext cx="3986028" cy="707886"/>
          </a:xfrm>
          <a:prstGeom prst="rect">
            <a:avLst/>
          </a:prstGeom>
          <a:noFill/>
        </p:spPr>
        <p:txBody>
          <a:bodyPr wrap="none" rtlCol="0">
            <a:spAutoFit/>
          </a:bodyPr>
          <a:lstStyle/>
          <a:p>
            <a:r>
              <a:rPr lang="en-US" sz="2000" b="1" dirty="0"/>
              <a:t>Data Power Infrastructure:</a:t>
            </a:r>
          </a:p>
          <a:p>
            <a:r>
              <a:rPr lang="en-US" sz="2000" dirty="0"/>
              <a:t>Power Line + Substation + PV Farm</a:t>
            </a:r>
          </a:p>
        </p:txBody>
      </p:sp>
      <p:sp>
        <p:nvSpPr>
          <p:cNvPr id="58" name="TextBox 57">
            <a:extLst>
              <a:ext uri="{FF2B5EF4-FFF2-40B4-BE49-F238E27FC236}">
                <a16:creationId xmlns:a16="http://schemas.microsoft.com/office/drawing/2014/main" id="{6C24FC35-C996-120C-FAD1-15BC2F12A121}"/>
              </a:ext>
            </a:extLst>
          </p:cNvPr>
          <p:cNvSpPr txBox="1"/>
          <p:nvPr/>
        </p:nvSpPr>
        <p:spPr>
          <a:xfrm>
            <a:off x="2246649" y="4542065"/>
            <a:ext cx="3066160" cy="707886"/>
          </a:xfrm>
          <a:prstGeom prst="rect">
            <a:avLst/>
          </a:prstGeom>
          <a:noFill/>
        </p:spPr>
        <p:txBody>
          <a:bodyPr wrap="none" rtlCol="0">
            <a:spAutoFit/>
          </a:bodyPr>
          <a:lstStyle/>
          <a:p>
            <a:r>
              <a:rPr lang="en-US" sz="2000" b="1" dirty="0"/>
              <a:t>Data Infrastructure:</a:t>
            </a:r>
          </a:p>
          <a:p>
            <a:r>
              <a:rPr lang="en-US" sz="2000" dirty="0"/>
              <a:t>Road + Highway/Railways </a:t>
            </a:r>
          </a:p>
        </p:txBody>
      </p:sp>
      <p:sp>
        <p:nvSpPr>
          <p:cNvPr id="2" name="TextBox 1">
            <a:extLst>
              <a:ext uri="{FF2B5EF4-FFF2-40B4-BE49-F238E27FC236}">
                <a16:creationId xmlns:a16="http://schemas.microsoft.com/office/drawing/2014/main" id="{2004E96A-3F40-1150-2DF3-4759274BB8F4}"/>
              </a:ext>
            </a:extLst>
          </p:cNvPr>
          <p:cNvSpPr txBox="1"/>
          <p:nvPr/>
        </p:nvSpPr>
        <p:spPr>
          <a:xfrm>
            <a:off x="2403258" y="5612073"/>
            <a:ext cx="2169825" cy="707886"/>
          </a:xfrm>
          <a:prstGeom prst="rect">
            <a:avLst/>
          </a:prstGeom>
          <a:noFill/>
        </p:spPr>
        <p:txBody>
          <a:bodyPr wrap="none" rtlCol="0">
            <a:spAutoFit/>
          </a:bodyPr>
          <a:lstStyle/>
          <a:p>
            <a:r>
              <a:rPr lang="en-US" sz="2000" b="1" dirty="0"/>
              <a:t>Data Policy:</a:t>
            </a:r>
          </a:p>
          <a:p>
            <a:r>
              <a:rPr lang="en-US" sz="2000" dirty="0"/>
              <a:t>Regulation + Law  </a:t>
            </a:r>
          </a:p>
        </p:txBody>
      </p:sp>
      <p:sp>
        <p:nvSpPr>
          <p:cNvPr id="3" name="Oval 2">
            <a:extLst>
              <a:ext uri="{FF2B5EF4-FFF2-40B4-BE49-F238E27FC236}">
                <a16:creationId xmlns:a16="http://schemas.microsoft.com/office/drawing/2014/main" id="{6725E3E4-2432-AC50-5F58-F1FCD9229A20}"/>
              </a:ext>
            </a:extLst>
          </p:cNvPr>
          <p:cNvSpPr/>
          <p:nvPr/>
        </p:nvSpPr>
        <p:spPr>
          <a:xfrm>
            <a:off x="1771772" y="5667712"/>
            <a:ext cx="457200" cy="477707"/>
          </a:xfrm>
          <a:prstGeom prst="ellipse">
            <a:avLst/>
          </a:prstGeom>
          <a:ln w="57150">
            <a:solidFill>
              <a:srgbClr val="FFFF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F45460D-B200-7DA9-4C11-79F829A6EAB9}"/>
              </a:ext>
            </a:extLst>
          </p:cNvPr>
          <p:cNvCxnSpPr>
            <a:cxnSpLocks/>
          </p:cNvCxnSpPr>
          <p:nvPr/>
        </p:nvCxnSpPr>
        <p:spPr>
          <a:xfrm flipH="1">
            <a:off x="1140090" y="5987335"/>
            <a:ext cx="60934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017117"/>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1+#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1+#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1+#ppt_w/2"/>
                                          </p:val>
                                        </p:tav>
                                        <p:tav tm="100000">
                                          <p:val>
                                            <p:strVal val="#ppt_x"/>
                                          </p:val>
                                        </p:tav>
                                      </p:tavLst>
                                    </p:anim>
                                    <p:anim calcmode="lin" valueType="num">
                                      <p:cBhvr additive="base">
                                        <p:cTn id="36" dur="500" fill="hold"/>
                                        <p:tgtEl>
                                          <p:spTgt spid="3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1+#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1+#ppt_w/2"/>
                                          </p:val>
                                        </p:tav>
                                        <p:tav tm="100000">
                                          <p:val>
                                            <p:strVal val="#ppt_x"/>
                                          </p:val>
                                        </p:tav>
                                      </p:tavLst>
                                    </p:anim>
                                    <p:anim calcmode="lin" valueType="num">
                                      <p:cBhvr additive="base">
                                        <p:cTn id="48" dur="500" fill="hold"/>
                                        <p:tgtEl>
                                          <p:spTgt spid="4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1+#ppt_w/2"/>
                                          </p:val>
                                        </p:tav>
                                        <p:tav tm="100000">
                                          <p:val>
                                            <p:strVal val="#ppt_x"/>
                                          </p:val>
                                        </p:tav>
                                      </p:tavLst>
                                    </p:anim>
                                    <p:anim calcmode="lin" valueType="num">
                                      <p:cBhvr additive="base">
                                        <p:cTn id="52" dur="500" fill="hold"/>
                                        <p:tgtEl>
                                          <p:spTgt spid="4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1+#ppt_w/2"/>
                                          </p:val>
                                        </p:tav>
                                        <p:tav tm="100000">
                                          <p:val>
                                            <p:strVal val="#ppt_x"/>
                                          </p:val>
                                        </p:tav>
                                      </p:tavLst>
                                    </p:anim>
                                    <p:anim calcmode="lin" valueType="num">
                                      <p:cBhvr additive="base">
                                        <p:cTn id="56" dur="500" fill="hold"/>
                                        <p:tgtEl>
                                          <p:spTgt spid="52"/>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1+#ppt_w/2"/>
                                          </p:val>
                                        </p:tav>
                                        <p:tav tm="100000">
                                          <p:val>
                                            <p:strVal val="#ppt_x"/>
                                          </p:val>
                                        </p:tav>
                                      </p:tavLst>
                                    </p:anim>
                                    <p:anim calcmode="lin" valueType="num">
                                      <p:cBhvr additive="base">
                                        <p:cTn id="60" dur="500" fill="hold"/>
                                        <p:tgtEl>
                                          <p:spTgt spid="5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1+#ppt_w/2"/>
                                          </p:val>
                                        </p:tav>
                                        <p:tav tm="100000">
                                          <p:val>
                                            <p:strVal val="#ppt_x"/>
                                          </p:val>
                                        </p:tav>
                                      </p:tavLst>
                                    </p:anim>
                                    <p:anim calcmode="lin" valueType="num">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1+#ppt_w/2"/>
                                          </p:val>
                                        </p:tav>
                                        <p:tav tm="100000">
                                          <p:val>
                                            <p:strVal val="#ppt_x"/>
                                          </p:val>
                                        </p:tav>
                                      </p:tavLst>
                                    </p:anim>
                                    <p:anim calcmode="lin" valueType="num">
                                      <p:cBhvr additive="base">
                                        <p:cTn id="68" dur="500" fill="hold"/>
                                        <p:tgtEl>
                                          <p:spTgt spid="5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1+#ppt_w/2"/>
                                          </p:val>
                                        </p:tav>
                                        <p:tav tm="100000">
                                          <p:val>
                                            <p:strVal val="#ppt_x"/>
                                          </p:val>
                                        </p:tav>
                                      </p:tavLst>
                                    </p:anim>
                                    <p:anim calcmode="lin" valueType="num">
                                      <p:cBhvr additive="base">
                                        <p:cTn id="72" dur="500" fill="hold"/>
                                        <p:tgtEl>
                                          <p:spTgt spid="56"/>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1+#ppt_w/2"/>
                                          </p:val>
                                        </p:tav>
                                        <p:tav tm="100000">
                                          <p:val>
                                            <p:strVal val="#ppt_x"/>
                                          </p:val>
                                        </p:tav>
                                      </p:tavLst>
                                    </p:anim>
                                    <p:anim calcmode="lin" valueType="num">
                                      <p:cBhvr additive="base">
                                        <p:cTn id="76" dur="500" fill="hold"/>
                                        <p:tgtEl>
                                          <p:spTgt spid="57"/>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1+#ppt_w/2"/>
                                          </p:val>
                                        </p:tav>
                                        <p:tav tm="100000">
                                          <p:val>
                                            <p:strVal val="#ppt_x"/>
                                          </p:val>
                                        </p:tav>
                                      </p:tavLst>
                                    </p:anim>
                                    <p:anim calcmode="lin" valueType="num">
                                      <p:cBhvr additive="base">
                                        <p:cTn id="80" dur="500" fill="hold"/>
                                        <p:tgtEl>
                                          <p:spTgt spid="58"/>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1+#ppt_w/2"/>
                                          </p:val>
                                        </p:tav>
                                        <p:tav tm="100000">
                                          <p:val>
                                            <p:strVal val="#ppt_x"/>
                                          </p:val>
                                        </p:tav>
                                      </p:tavLst>
                                    </p:anim>
                                    <p:anim calcmode="lin" valueType="num">
                                      <p:cBhvr additive="base">
                                        <p:cTn id="84" dur="500" fill="hold"/>
                                        <p:tgtEl>
                                          <p:spTgt spid="2"/>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1+#ppt_w/2"/>
                                          </p:val>
                                        </p:tav>
                                        <p:tav tm="100000">
                                          <p:val>
                                            <p:strVal val="#ppt_x"/>
                                          </p:val>
                                        </p:tav>
                                      </p:tavLst>
                                    </p:anim>
                                    <p:anim calcmode="lin" valueType="num">
                                      <p:cBhvr additive="base">
                                        <p:cTn id="88" dur="500" fill="hold"/>
                                        <p:tgtEl>
                                          <p:spTgt spid="3"/>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1+#ppt_w/2"/>
                                          </p:val>
                                        </p:tav>
                                        <p:tav tm="100000">
                                          <p:val>
                                            <p:strVal val="#ppt_x"/>
                                          </p:val>
                                        </p:tav>
                                      </p:tavLst>
                                    </p:anim>
                                    <p:anim calcmode="lin" valueType="num">
                                      <p:cBhvr additive="base">
                                        <p:cTn id="9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p:bldP spid="37" grpId="0"/>
      <p:bldP spid="38" grpId="0" animBg="1"/>
      <p:bldP spid="39" grpId="0" animBg="1"/>
      <p:bldP spid="40" grpId="0" animBg="1"/>
      <p:bldP spid="44" grpId="0" animBg="1"/>
      <p:bldP spid="55" grpId="0"/>
      <p:bldP spid="56" grpId="0"/>
      <p:bldP spid="57" grpId="0"/>
      <p:bldP spid="58" grpId="0"/>
      <p:bldP spid="2"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799C362-EFF2-74FB-A47C-3F0F64FA685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47031FC-A20C-E8F0-0D55-0F9C3AFA96BE}"/>
              </a:ext>
            </a:extLst>
          </p:cNvPr>
          <p:cNvSpPr txBox="1"/>
          <p:nvPr/>
        </p:nvSpPr>
        <p:spPr>
          <a:xfrm>
            <a:off x="891578" y="752585"/>
            <a:ext cx="2205317" cy="523220"/>
          </a:xfrm>
          <a:prstGeom prst="rect">
            <a:avLst/>
          </a:prstGeom>
          <a:noFill/>
        </p:spPr>
        <p:txBody>
          <a:bodyPr wrap="square" rtlCol="0">
            <a:spAutoFit/>
          </a:bodyPr>
          <a:lstStyle/>
          <a:p>
            <a:pPr algn="ctr"/>
            <a:endParaRPr lang="pl-PL" sz="1400" b="1" dirty="0">
              <a:latin typeface="Apple Braille" pitchFamily="2" charset="0"/>
            </a:endParaRPr>
          </a:p>
          <a:p>
            <a:pPr algn="ctr"/>
            <a:r>
              <a:rPr lang="pl-PL" sz="1400" b="1" dirty="0" err="1">
                <a:latin typeface="Apple Braille" pitchFamily="2" charset="0"/>
              </a:rPr>
              <a:t>Temperature</a:t>
            </a:r>
            <a:endParaRPr lang="pl-PL" sz="1400" b="1" dirty="0">
              <a:latin typeface="Apple Braille" pitchFamily="2" charset="0"/>
            </a:endParaRPr>
          </a:p>
        </p:txBody>
      </p:sp>
      <p:grpSp>
        <p:nvGrpSpPr>
          <p:cNvPr id="18" name="Group 17">
            <a:extLst>
              <a:ext uri="{FF2B5EF4-FFF2-40B4-BE49-F238E27FC236}">
                <a16:creationId xmlns:a16="http://schemas.microsoft.com/office/drawing/2014/main" id="{283FC175-014C-9C86-590F-6157900F0B5F}"/>
              </a:ext>
            </a:extLst>
          </p:cNvPr>
          <p:cNvGrpSpPr/>
          <p:nvPr/>
        </p:nvGrpSpPr>
        <p:grpSpPr>
          <a:xfrm>
            <a:off x="-199341" y="1522026"/>
            <a:ext cx="4931777" cy="4898861"/>
            <a:chOff x="5804988" y="1429304"/>
            <a:chExt cx="6387012" cy="4649087"/>
          </a:xfrm>
        </p:grpSpPr>
        <p:pic>
          <p:nvPicPr>
            <p:cNvPr id="11" name="Picture 10">
              <a:extLst>
                <a:ext uri="{FF2B5EF4-FFF2-40B4-BE49-F238E27FC236}">
                  <a16:creationId xmlns:a16="http://schemas.microsoft.com/office/drawing/2014/main" id="{AF94FA59-31E2-82A9-635B-4BEBF24F5B8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68" b="92925" l="8935" r="89863">
                          <a14:foregroundMark x1="36942" y1="8373" x2="36942" y2="8373"/>
                          <a14:foregroundMark x1="37543" y1="8726" x2="37543" y2="8726"/>
                          <a14:foregroundMark x1="48540" y1="6368" x2="48540" y2="6368"/>
                          <a14:foregroundMark x1="36340" y1="6368" x2="36340" y2="6368"/>
                          <a14:foregroundMark x1="54296" y1="93042" x2="54296" y2="93042"/>
                          <a14:foregroundMark x1="8935" y1="54835" x2="8935" y2="54835"/>
                          <a14:foregroundMark x1="52835" y1="12972" x2="52835" y2="12972"/>
                        </a14:backgroundRemoval>
                      </a14:imgEffect>
                    </a14:imgLayer>
                  </a14:imgProps>
                </a:ext>
              </a:extLst>
            </a:blip>
            <a:stretch>
              <a:fillRect/>
            </a:stretch>
          </p:blipFill>
          <p:spPr>
            <a:xfrm>
              <a:off x="5804988" y="1429304"/>
              <a:ext cx="6387012" cy="4649087"/>
            </a:xfrm>
            <a:prstGeom prst="rect">
              <a:avLst/>
            </a:prstGeom>
          </p:spPr>
        </p:pic>
        <p:pic>
          <p:nvPicPr>
            <p:cNvPr id="7" name="Picture 6">
              <a:extLst>
                <a:ext uri="{FF2B5EF4-FFF2-40B4-BE49-F238E27FC236}">
                  <a16:creationId xmlns:a16="http://schemas.microsoft.com/office/drawing/2014/main" id="{47DBD3FD-A9CF-CAB1-B9D5-423AFAECCD7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41" b="89796" l="7143" r="89286">
                          <a14:foregroundMark x1="32143" y1="5102" x2="32143" y2="5102"/>
                          <a14:foregroundMark x1="35714" y1="2041" x2="35714" y2="2041"/>
                        </a14:backgroundRemoval>
                      </a14:imgEffect>
                    </a14:imgLayer>
                  </a14:imgProps>
                </a:ext>
              </a:extLst>
            </a:blip>
            <a:stretch>
              <a:fillRect/>
            </a:stretch>
          </p:blipFill>
          <p:spPr>
            <a:xfrm>
              <a:off x="7426365" y="4664389"/>
              <a:ext cx="355600" cy="127000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E54DC31-7857-C056-C8AD-B9ABB8414AC7}"/>
                    </a:ext>
                  </a:extLst>
                </p:cNvPr>
                <p:cNvSpPr txBox="1"/>
                <p:nvPr/>
              </p:nvSpPr>
              <p:spPr>
                <a:xfrm>
                  <a:off x="6573348" y="4542177"/>
                  <a:ext cx="778290" cy="369332"/>
                </a:xfrm>
                <a:prstGeom prst="rect">
                  <a:avLst/>
                </a:prstGeom>
                <a:noFill/>
              </p:spPr>
              <p:txBody>
                <a:bodyPr wrap="none" rtlCol="0">
                  <a:spAutoFit/>
                </a:bodyPr>
                <a:lstStyle/>
                <a:p>
                  <a:r>
                    <a:rPr lang="pl-PL" noProof="0" dirty="0"/>
                    <a:t>9.9 </a:t>
                  </a:r>
                  <a14:m>
                    <m:oMath xmlns:m="http://schemas.openxmlformats.org/officeDocument/2006/math">
                      <m:r>
                        <a:rPr lang="pl-PL" i="1" noProof="0" smtClean="0">
                          <a:latin typeface="Cambria Math" panose="02040503050406030204" pitchFamily="18" charset="0"/>
                          <a:ea typeface="Cambria Math" panose="02040503050406030204" pitchFamily="18" charset="0"/>
                        </a:rPr>
                        <m:t>°</m:t>
                      </m:r>
                      <m:r>
                        <a:rPr lang="pl-PL" b="0" i="1" noProof="0" smtClean="0">
                          <a:latin typeface="Cambria Math" panose="02040503050406030204" pitchFamily="18" charset="0"/>
                          <a:ea typeface="Cambria Math" panose="02040503050406030204" pitchFamily="18" charset="0"/>
                        </a:rPr>
                        <m:t>𝐶</m:t>
                      </m:r>
                    </m:oMath>
                  </a14:m>
                  <a:endParaRPr lang="pl-PL" noProof="0" dirty="0"/>
                </a:p>
              </p:txBody>
            </p:sp>
          </mc:Choice>
          <mc:Fallback>
            <p:sp>
              <p:nvSpPr>
                <p:cNvPr id="9" name="TextBox 8">
                  <a:extLst>
                    <a:ext uri="{FF2B5EF4-FFF2-40B4-BE49-F238E27FC236}">
                      <a16:creationId xmlns:a16="http://schemas.microsoft.com/office/drawing/2014/main" id="{CE54DC31-7857-C056-C8AD-B9ABB8414AC7}"/>
                    </a:ext>
                  </a:extLst>
                </p:cNvPr>
                <p:cNvSpPr txBox="1">
                  <a:spLocks noRot="1" noChangeAspect="1" noMove="1" noResize="1" noEditPoints="1" noAdjustHandles="1" noChangeArrowheads="1" noChangeShapeType="1" noTextEdit="1"/>
                </p:cNvSpPr>
                <p:nvPr/>
              </p:nvSpPr>
              <p:spPr>
                <a:xfrm>
                  <a:off x="6573348" y="4542177"/>
                  <a:ext cx="778290" cy="369332"/>
                </a:xfrm>
                <a:prstGeom prst="rect">
                  <a:avLst/>
                </a:prstGeom>
                <a:blipFill>
                  <a:blip r:embed="rId6"/>
                  <a:stretch>
                    <a:fillRect l="-10417" t="-9677" r="-2291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C14925-739D-5B15-A813-E5BBF546DFA7}"/>
                    </a:ext>
                  </a:extLst>
                </p:cNvPr>
                <p:cNvSpPr txBox="1"/>
                <p:nvPr/>
              </p:nvSpPr>
              <p:spPr>
                <a:xfrm>
                  <a:off x="7740730" y="5543146"/>
                  <a:ext cx="778290" cy="369332"/>
                </a:xfrm>
                <a:prstGeom prst="rect">
                  <a:avLst/>
                </a:prstGeom>
                <a:noFill/>
              </p:spPr>
              <p:txBody>
                <a:bodyPr wrap="none" rtlCol="0">
                  <a:spAutoFit/>
                </a:bodyPr>
                <a:lstStyle/>
                <a:p>
                  <a:r>
                    <a:rPr lang="pl-PL" noProof="0" dirty="0"/>
                    <a:t>2.7 </a:t>
                  </a:r>
                  <a14:m>
                    <m:oMath xmlns:m="http://schemas.openxmlformats.org/officeDocument/2006/math">
                      <m:r>
                        <a:rPr lang="pl-PL" i="1" noProof="0" smtClean="0">
                          <a:latin typeface="Cambria Math" panose="02040503050406030204" pitchFamily="18" charset="0"/>
                          <a:ea typeface="Cambria Math" panose="02040503050406030204" pitchFamily="18" charset="0"/>
                        </a:rPr>
                        <m:t>°</m:t>
                      </m:r>
                      <m:r>
                        <a:rPr lang="pl-PL" b="0" i="1" noProof="0" smtClean="0">
                          <a:latin typeface="Cambria Math" panose="02040503050406030204" pitchFamily="18" charset="0"/>
                          <a:ea typeface="Cambria Math" panose="02040503050406030204" pitchFamily="18" charset="0"/>
                        </a:rPr>
                        <m:t>𝐶</m:t>
                      </m:r>
                    </m:oMath>
                  </a14:m>
                  <a:endParaRPr lang="pl-PL" noProof="0" dirty="0"/>
                </a:p>
              </p:txBody>
            </p:sp>
          </mc:Choice>
          <mc:Fallback xmlns="">
            <p:sp>
              <p:nvSpPr>
                <p:cNvPr id="13" name="TextBox 12">
                  <a:extLst>
                    <a:ext uri="{FF2B5EF4-FFF2-40B4-BE49-F238E27FC236}">
                      <a16:creationId xmlns:a16="http://schemas.microsoft.com/office/drawing/2014/main" id="{0CC14925-739D-5B15-A813-E5BBF546DFA7}"/>
                    </a:ext>
                  </a:extLst>
                </p:cNvPr>
                <p:cNvSpPr txBox="1">
                  <a:spLocks noRot="1" noChangeAspect="1" noMove="1" noResize="1" noEditPoints="1" noAdjustHandles="1" noChangeArrowheads="1" noChangeShapeType="1" noTextEdit="1"/>
                </p:cNvSpPr>
                <p:nvPr/>
              </p:nvSpPr>
              <p:spPr>
                <a:xfrm>
                  <a:off x="7740730" y="5543146"/>
                  <a:ext cx="778290" cy="369332"/>
                </a:xfrm>
                <a:prstGeom prst="rect">
                  <a:avLst/>
                </a:prstGeom>
                <a:blipFill>
                  <a:blip r:embed="rId7"/>
                  <a:stretch>
                    <a:fillRect l="-6452" t="-6667" b="-26667"/>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920CFE81-C082-EEFD-989F-751537D1F1CE}"/>
              </a:ext>
            </a:extLst>
          </p:cNvPr>
          <p:cNvGrpSpPr/>
          <p:nvPr/>
        </p:nvGrpSpPr>
        <p:grpSpPr>
          <a:xfrm>
            <a:off x="3593332" y="1551375"/>
            <a:ext cx="5323216" cy="4717773"/>
            <a:chOff x="5565795" y="1128113"/>
            <a:chExt cx="6975742" cy="5251469"/>
          </a:xfrm>
        </p:grpSpPr>
        <p:pic>
          <p:nvPicPr>
            <p:cNvPr id="20" name="Picture 19">
              <a:extLst>
                <a:ext uri="{FF2B5EF4-FFF2-40B4-BE49-F238E27FC236}">
                  <a16:creationId xmlns:a16="http://schemas.microsoft.com/office/drawing/2014/main" id="{EAEB1623-C392-4611-69B6-05499764CD0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028" b="93088" l="8413" r="89853">
                          <a14:foregroundMark x1="36687" y1="9332" x2="36687" y2="9332"/>
                          <a14:foregroundMark x1="38248" y1="8871" x2="38248" y2="8871"/>
                          <a14:foregroundMark x1="50911" y1="8525" x2="50911" y2="8525"/>
                          <a14:foregroundMark x1="37728" y1="7143" x2="37728" y2="7143"/>
                          <a14:foregroundMark x1="49350" y1="7028" x2="49350" y2="7028"/>
                          <a14:foregroundMark x1="8413" y1="54954" x2="8413" y2="54954"/>
                          <a14:foregroundMark x1="55768" y1="93088" x2="55768" y2="93088"/>
                        </a14:backgroundRemoval>
                      </a14:imgEffect>
                    </a14:imgLayer>
                  </a14:imgProps>
                </a:ext>
              </a:extLst>
            </a:blip>
            <a:stretch>
              <a:fillRect/>
            </a:stretch>
          </p:blipFill>
          <p:spPr>
            <a:xfrm>
              <a:off x="5565795" y="1128113"/>
              <a:ext cx="6975742" cy="5251469"/>
            </a:xfrm>
            <a:prstGeom prst="rect">
              <a:avLst/>
            </a:prstGeom>
          </p:spPr>
        </p:pic>
        <p:pic>
          <p:nvPicPr>
            <p:cNvPr id="21" name="Picture 20">
              <a:extLst>
                <a:ext uri="{FF2B5EF4-FFF2-40B4-BE49-F238E27FC236}">
                  <a16:creationId xmlns:a16="http://schemas.microsoft.com/office/drawing/2014/main" id="{D0E252F1-A0C6-BB94-E9AD-177583F530E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051" b="89899" l="4167" r="87500">
                          <a14:foregroundMark x1="29167" y1="8081" x2="29167" y2="8081"/>
                          <a14:foregroundMark x1="37500" y1="6061" x2="37500" y2="6061"/>
                          <a14:foregroundMark x1="37500" y1="5051" x2="37500" y2="5051"/>
                        </a14:backgroundRemoval>
                      </a14:imgEffect>
                    </a14:imgLayer>
                  </a14:imgProps>
                </a:ext>
              </a:extLst>
            </a:blip>
            <a:stretch>
              <a:fillRect/>
            </a:stretch>
          </p:blipFill>
          <p:spPr>
            <a:xfrm>
              <a:off x="7620000" y="4931114"/>
              <a:ext cx="304800" cy="1257300"/>
            </a:xfrm>
            <a:prstGeom prst="rect">
              <a:avLst/>
            </a:prstGeom>
          </p:spPr>
        </p:pic>
        <p:sp>
          <p:nvSpPr>
            <p:cNvPr id="22" name="TextBox 21">
              <a:extLst>
                <a:ext uri="{FF2B5EF4-FFF2-40B4-BE49-F238E27FC236}">
                  <a16:creationId xmlns:a16="http://schemas.microsoft.com/office/drawing/2014/main" id="{A2C6B51B-533D-D933-0F84-433EEA933397}"/>
                </a:ext>
              </a:extLst>
            </p:cNvPr>
            <p:cNvSpPr txBox="1"/>
            <p:nvPr/>
          </p:nvSpPr>
          <p:spPr>
            <a:xfrm>
              <a:off x="6583008" y="4671776"/>
              <a:ext cx="1231299" cy="307777"/>
            </a:xfrm>
            <a:prstGeom prst="rect">
              <a:avLst/>
            </a:prstGeom>
            <a:noFill/>
          </p:spPr>
          <p:txBody>
            <a:bodyPr wrap="none" rtlCol="0">
              <a:spAutoFit/>
            </a:bodyPr>
            <a:lstStyle/>
            <a:p>
              <a:r>
                <a:rPr lang="pl-PL" sz="1400" noProof="0" dirty="0"/>
                <a:t>1039 kWh/m</a:t>
              </a:r>
              <a:r>
                <a:rPr lang="pl-PL" sz="1400" baseline="30000" noProof="0" dirty="0"/>
                <a:t>2</a:t>
              </a:r>
            </a:p>
          </p:txBody>
        </p:sp>
        <p:sp>
          <p:nvSpPr>
            <p:cNvPr id="23" name="TextBox 22">
              <a:extLst>
                <a:ext uri="{FF2B5EF4-FFF2-40B4-BE49-F238E27FC236}">
                  <a16:creationId xmlns:a16="http://schemas.microsoft.com/office/drawing/2014/main" id="{96E676B4-53AD-A3BF-B866-8CFBC4F01F60}"/>
                </a:ext>
              </a:extLst>
            </p:cNvPr>
            <p:cNvSpPr txBox="1"/>
            <p:nvPr/>
          </p:nvSpPr>
          <p:spPr>
            <a:xfrm>
              <a:off x="7620000" y="6000465"/>
              <a:ext cx="1135119" cy="307777"/>
            </a:xfrm>
            <a:prstGeom prst="rect">
              <a:avLst/>
            </a:prstGeom>
            <a:noFill/>
          </p:spPr>
          <p:txBody>
            <a:bodyPr wrap="none" rtlCol="0">
              <a:spAutoFit/>
            </a:bodyPr>
            <a:lstStyle/>
            <a:p>
              <a:r>
                <a:rPr lang="pl-PL" sz="1400" noProof="0" dirty="0"/>
                <a:t>703 kWh/m</a:t>
              </a:r>
              <a:r>
                <a:rPr lang="pl-PL" sz="1400" baseline="30000" noProof="0" dirty="0"/>
                <a:t>2</a:t>
              </a:r>
            </a:p>
          </p:txBody>
        </p:sp>
      </p:grpSp>
      <p:grpSp>
        <p:nvGrpSpPr>
          <p:cNvPr id="24" name="Group 23">
            <a:extLst>
              <a:ext uri="{FF2B5EF4-FFF2-40B4-BE49-F238E27FC236}">
                <a16:creationId xmlns:a16="http://schemas.microsoft.com/office/drawing/2014/main" id="{7EB83EBB-0C34-F959-1174-EDF41C924011}"/>
              </a:ext>
            </a:extLst>
          </p:cNvPr>
          <p:cNvGrpSpPr/>
          <p:nvPr/>
        </p:nvGrpSpPr>
        <p:grpSpPr>
          <a:xfrm>
            <a:off x="7789862" y="1581019"/>
            <a:ext cx="5323217" cy="4839868"/>
            <a:chOff x="6006899" y="1365287"/>
            <a:chExt cx="6426263" cy="5124773"/>
          </a:xfrm>
        </p:grpSpPr>
        <p:pic>
          <p:nvPicPr>
            <p:cNvPr id="25" name="Picture 24">
              <a:extLst>
                <a:ext uri="{FF2B5EF4-FFF2-40B4-BE49-F238E27FC236}">
                  <a16:creationId xmlns:a16="http://schemas.microsoft.com/office/drawing/2014/main" id="{24C200F5-3215-6F19-225E-AC07F8B3B5F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770" b="97625" l="6079" r="89956">
                          <a14:foregroundMark x1="36388" y1="7838" x2="36388" y2="7838"/>
                          <a14:foregroundMark x1="47313" y1="7245" x2="47313" y2="7245"/>
                          <a14:foregroundMark x1="35330" y1="6888" x2="35330" y2="6888"/>
                          <a14:foregroundMark x1="57621" y1="90618" x2="57621" y2="90618"/>
                          <a14:foregroundMark x1="54978" y1="94299" x2="54978" y2="94299"/>
                          <a14:foregroundMark x1="53128" y1="97743" x2="53128" y2="97743"/>
                          <a14:foregroundMark x1="6079" y1="55107" x2="6079" y2="55107"/>
                        </a14:backgroundRemoval>
                      </a14:imgEffect>
                    </a14:imgLayer>
                  </a14:imgProps>
                </a:ext>
              </a:extLst>
            </a:blip>
            <a:stretch>
              <a:fillRect/>
            </a:stretch>
          </p:blipFill>
          <p:spPr>
            <a:xfrm>
              <a:off x="6006899" y="1365287"/>
              <a:ext cx="6426263" cy="4767324"/>
            </a:xfrm>
            <a:prstGeom prst="rect">
              <a:avLst/>
            </a:prstGeom>
          </p:spPr>
        </p:pic>
        <p:pic>
          <p:nvPicPr>
            <p:cNvPr id="26" name="Picture 25">
              <a:extLst>
                <a:ext uri="{FF2B5EF4-FFF2-40B4-BE49-F238E27FC236}">
                  <a16:creationId xmlns:a16="http://schemas.microsoft.com/office/drawing/2014/main" id="{A2E6CBF3-62E9-137D-2B14-7F80E70B8AF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000" b="90000" l="3704" r="88889">
                          <a14:foregroundMark x1="40741" y1="8000" x2="40741" y2="8000"/>
                          <a14:foregroundMark x1="48148" y1="3000" x2="48148" y2="3000"/>
                        </a14:backgroundRemoval>
                      </a14:imgEffect>
                    </a14:imgLayer>
                  </a14:imgProps>
                </a:ext>
              </a:extLst>
            </a:blip>
            <a:stretch>
              <a:fillRect/>
            </a:stretch>
          </p:blipFill>
          <p:spPr>
            <a:xfrm>
              <a:off x="8113993" y="5077452"/>
              <a:ext cx="355600" cy="1308100"/>
            </a:xfrm>
            <a:prstGeom prst="rect">
              <a:avLst/>
            </a:prstGeom>
          </p:spPr>
        </p:pic>
        <p:sp>
          <p:nvSpPr>
            <p:cNvPr id="27" name="TextBox 26">
              <a:extLst>
                <a:ext uri="{FF2B5EF4-FFF2-40B4-BE49-F238E27FC236}">
                  <a16:creationId xmlns:a16="http://schemas.microsoft.com/office/drawing/2014/main" id="{7FDE1E9A-9645-5FB0-B251-505F81F10B1F}"/>
                </a:ext>
              </a:extLst>
            </p:cNvPr>
            <p:cNvSpPr txBox="1"/>
            <p:nvPr/>
          </p:nvSpPr>
          <p:spPr>
            <a:xfrm>
              <a:off x="6959173" y="5008956"/>
              <a:ext cx="1193660" cy="276999"/>
            </a:xfrm>
            <a:prstGeom prst="rect">
              <a:avLst/>
            </a:prstGeom>
            <a:noFill/>
          </p:spPr>
          <p:txBody>
            <a:bodyPr wrap="none" rtlCol="0">
              <a:spAutoFit/>
            </a:bodyPr>
            <a:lstStyle/>
            <a:p>
              <a:r>
                <a:rPr lang="pl-PL" sz="1200" noProof="0" dirty="0"/>
                <a:t>1134 kWh/</a:t>
              </a:r>
              <a:r>
                <a:rPr lang="pl-PL" sz="1200" noProof="0" dirty="0" err="1"/>
                <a:t>kWp</a:t>
              </a:r>
              <a:endParaRPr lang="pl-PL" sz="1200" noProof="0" dirty="0"/>
            </a:p>
          </p:txBody>
        </p:sp>
        <p:sp>
          <p:nvSpPr>
            <p:cNvPr id="28" name="TextBox 27">
              <a:extLst>
                <a:ext uri="{FF2B5EF4-FFF2-40B4-BE49-F238E27FC236}">
                  <a16:creationId xmlns:a16="http://schemas.microsoft.com/office/drawing/2014/main" id="{F3F41621-9F8E-C6B8-C214-45DAEB7689EF}"/>
                </a:ext>
              </a:extLst>
            </p:cNvPr>
            <p:cNvSpPr txBox="1"/>
            <p:nvPr/>
          </p:nvSpPr>
          <p:spPr>
            <a:xfrm>
              <a:off x="8152833" y="6213061"/>
              <a:ext cx="1111907" cy="276999"/>
            </a:xfrm>
            <a:prstGeom prst="rect">
              <a:avLst/>
            </a:prstGeom>
            <a:noFill/>
          </p:spPr>
          <p:txBody>
            <a:bodyPr wrap="none" rtlCol="0">
              <a:spAutoFit/>
            </a:bodyPr>
            <a:lstStyle/>
            <a:p>
              <a:r>
                <a:rPr lang="pl-PL" sz="1200" noProof="0" dirty="0"/>
                <a:t>856 kWh/</a:t>
              </a:r>
              <a:r>
                <a:rPr lang="pl-PL" sz="1200" noProof="0" dirty="0" err="1"/>
                <a:t>kWp</a:t>
              </a:r>
              <a:endParaRPr lang="pl-PL" sz="1200" noProof="0" dirty="0"/>
            </a:p>
          </p:txBody>
        </p:sp>
      </p:grpSp>
      <p:sp>
        <p:nvSpPr>
          <p:cNvPr id="30" name="TextBox 29">
            <a:extLst>
              <a:ext uri="{FF2B5EF4-FFF2-40B4-BE49-F238E27FC236}">
                <a16:creationId xmlns:a16="http://schemas.microsoft.com/office/drawing/2014/main" id="{A64886ED-4CF0-DE47-EC94-B20757196E97}"/>
              </a:ext>
            </a:extLst>
          </p:cNvPr>
          <p:cNvSpPr txBox="1"/>
          <p:nvPr/>
        </p:nvSpPr>
        <p:spPr>
          <a:xfrm>
            <a:off x="4590377" y="1028155"/>
            <a:ext cx="2717065" cy="523220"/>
          </a:xfrm>
          <a:prstGeom prst="rect">
            <a:avLst/>
          </a:prstGeom>
          <a:noFill/>
        </p:spPr>
        <p:txBody>
          <a:bodyPr wrap="square">
            <a:spAutoFit/>
          </a:bodyPr>
          <a:lstStyle/>
          <a:p>
            <a:pPr algn="ctr"/>
            <a:r>
              <a:rPr lang="en-US" sz="1400" b="1" dirty="0"/>
              <a:t>Direct Normal Irradiance</a:t>
            </a:r>
          </a:p>
          <a:p>
            <a:pPr algn="ctr"/>
            <a:r>
              <a:rPr lang="en-US" sz="1400" b="1" dirty="0"/>
              <a:t>(DNI)</a:t>
            </a:r>
          </a:p>
        </p:txBody>
      </p:sp>
      <p:sp>
        <p:nvSpPr>
          <p:cNvPr id="33" name="TextBox 32">
            <a:extLst>
              <a:ext uri="{FF2B5EF4-FFF2-40B4-BE49-F238E27FC236}">
                <a16:creationId xmlns:a16="http://schemas.microsoft.com/office/drawing/2014/main" id="{6A8B2D55-3DE5-3029-A5B5-366008AAE3BF}"/>
              </a:ext>
            </a:extLst>
          </p:cNvPr>
          <p:cNvSpPr txBox="1"/>
          <p:nvPr/>
        </p:nvSpPr>
        <p:spPr>
          <a:xfrm>
            <a:off x="8129583" y="1049934"/>
            <a:ext cx="3999837" cy="523220"/>
          </a:xfrm>
          <a:prstGeom prst="rect">
            <a:avLst/>
          </a:prstGeom>
          <a:noFill/>
        </p:spPr>
        <p:txBody>
          <a:bodyPr wrap="square">
            <a:spAutoFit/>
          </a:bodyPr>
          <a:lstStyle/>
          <a:p>
            <a:pPr algn="ctr"/>
            <a:r>
              <a:rPr lang="en-US" sz="1400" b="1" dirty="0"/>
              <a:t>Potential Photovoltaic </a:t>
            </a:r>
          </a:p>
          <a:p>
            <a:pPr algn="ctr"/>
            <a:r>
              <a:rPr lang="en-US" sz="1400" b="1" dirty="0"/>
              <a:t>Electricity Generation</a:t>
            </a:r>
          </a:p>
        </p:txBody>
      </p:sp>
      <p:sp>
        <p:nvSpPr>
          <p:cNvPr id="12" name="TextBox 11">
            <a:extLst>
              <a:ext uri="{FF2B5EF4-FFF2-40B4-BE49-F238E27FC236}">
                <a16:creationId xmlns:a16="http://schemas.microsoft.com/office/drawing/2014/main" id="{8431E36B-B5AF-0A8F-7DF2-9B49341F53B9}"/>
              </a:ext>
            </a:extLst>
          </p:cNvPr>
          <p:cNvSpPr txBox="1"/>
          <p:nvPr/>
        </p:nvSpPr>
        <p:spPr>
          <a:xfrm>
            <a:off x="0" y="103086"/>
            <a:ext cx="2560316" cy="523220"/>
          </a:xfrm>
          <a:prstGeom prst="rect">
            <a:avLst/>
          </a:prstGeom>
          <a:noFill/>
        </p:spPr>
        <p:txBody>
          <a:bodyPr wrap="none" rtlCol="0">
            <a:spAutoFit/>
          </a:bodyPr>
          <a:lstStyle/>
          <a:p>
            <a:r>
              <a:rPr lang="en-US" sz="2800" b="1" dirty="0">
                <a:solidFill>
                  <a:srgbClr val="FF0000"/>
                </a:solidFill>
                <a:latin typeface="Biome" panose="020B0503030204020804" pitchFamily="34" charset="0"/>
                <a:cs typeface="Biome" panose="020B0503030204020804" pitchFamily="34" charset="0"/>
              </a:rPr>
              <a:t>Data Criteria</a:t>
            </a:r>
          </a:p>
        </p:txBody>
      </p:sp>
      <p:sp>
        <p:nvSpPr>
          <p:cNvPr id="15" name="Rectangle 14">
            <a:extLst>
              <a:ext uri="{FF2B5EF4-FFF2-40B4-BE49-F238E27FC236}">
                <a16:creationId xmlns:a16="http://schemas.microsoft.com/office/drawing/2014/main" id="{8E814FC8-AEB4-19DB-C802-719BAAA7E81A}"/>
              </a:ext>
            </a:extLst>
          </p:cNvPr>
          <p:cNvSpPr/>
          <p:nvPr/>
        </p:nvSpPr>
        <p:spPr>
          <a:xfrm>
            <a:off x="2560316" y="186013"/>
            <a:ext cx="2205317" cy="357365"/>
          </a:xfrm>
          <a:prstGeom prst="rect">
            <a:avLst/>
          </a:prstGeom>
          <a:solidFill>
            <a:srgbClr val="FFFF00"/>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Climate</a:t>
            </a:r>
          </a:p>
        </p:txBody>
      </p:sp>
      <p:sp>
        <p:nvSpPr>
          <p:cNvPr id="16" name="Rectangle 15">
            <a:extLst>
              <a:ext uri="{FF2B5EF4-FFF2-40B4-BE49-F238E27FC236}">
                <a16:creationId xmlns:a16="http://schemas.microsoft.com/office/drawing/2014/main" id="{3601526F-F9C0-80F1-3101-CC5F3E2CA4B2}"/>
              </a:ext>
            </a:extLst>
          </p:cNvPr>
          <p:cNvSpPr/>
          <p:nvPr/>
        </p:nvSpPr>
        <p:spPr>
          <a:xfrm>
            <a:off x="4993341"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Topography</a:t>
            </a:r>
          </a:p>
        </p:txBody>
      </p:sp>
      <p:sp>
        <p:nvSpPr>
          <p:cNvPr id="29" name="Rectangle 28">
            <a:extLst>
              <a:ext uri="{FF2B5EF4-FFF2-40B4-BE49-F238E27FC236}">
                <a16:creationId xmlns:a16="http://schemas.microsoft.com/office/drawing/2014/main" id="{3D8DC474-ADD3-92F2-9668-D9992721B7D1}"/>
              </a:ext>
            </a:extLst>
          </p:cNvPr>
          <p:cNvSpPr/>
          <p:nvPr/>
        </p:nvSpPr>
        <p:spPr>
          <a:xfrm>
            <a:off x="742636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865C8C-344F-2AD7-2E9D-3738447DB781}"/>
              </a:ext>
            </a:extLst>
          </p:cNvPr>
          <p:cNvSpPr/>
          <p:nvPr/>
        </p:nvSpPr>
        <p:spPr>
          <a:xfrm>
            <a:off x="9850425"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B90BC3E-89DE-AE2F-84FC-816DDDB324E2}"/>
              </a:ext>
            </a:extLst>
          </p:cNvPr>
          <p:cNvSpPr txBox="1"/>
          <p:nvPr/>
        </p:nvSpPr>
        <p:spPr>
          <a:xfrm>
            <a:off x="7426366" y="174046"/>
            <a:ext cx="2205318" cy="369332"/>
          </a:xfrm>
          <a:prstGeom prst="rect">
            <a:avLst/>
          </a:prstGeom>
          <a:noFill/>
        </p:spPr>
        <p:txBody>
          <a:bodyPr wrap="square">
            <a:spAutoFit/>
          </a:bodyPr>
          <a:lstStyle/>
          <a:p>
            <a:pPr algn="ctr"/>
            <a:r>
              <a:rPr lang="en-US" b="1" dirty="0">
                <a:solidFill>
                  <a:schemeClr val="tx1"/>
                </a:solidFill>
                <a:latin typeface="Apple Braille" pitchFamily="2" charset="0"/>
                <a:cs typeface="Biome" panose="020B0503030204020804" pitchFamily="34" charset="0"/>
              </a:rPr>
              <a:t>Power</a:t>
            </a:r>
          </a:p>
        </p:txBody>
      </p:sp>
      <p:sp>
        <p:nvSpPr>
          <p:cNvPr id="34" name="TextBox 33">
            <a:extLst>
              <a:ext uri="{FF2B5EF4-FFF2-40B4-BE49-F238E27FC236}">
                <a16:creationId xmlns:a16="http://schemas.microsoft.com/office/drawing/2014/main" id="{DD8C5F99-809A-3E23-0A6B-260BA9D2B3B9}"/>
              </a:ext>
            </a:extLst>
          </p:cNvPr>
          <p:cNvSpPr txBox="1"/>
          <p:nvPr/>
        </p:nvSpPr>
        <p:spPr>
          <a:xfrm>
            <a:off x="9798317" y="174046"/>
            <a:ext cx="2309532" cy="369332"/>
          </a:xfrm>
          <a:prstGeom prst="rect">
            <a:avLst/>
          </a:prstGeom>
          <a:noFill/>
        </p:spPr>
        <p:txBody>
          <a:bodyPr wrap="square">
            <a:spAutoFit/>
          </a:bodyPr>
          <a:lstStyle/>
          <a:p>
            <a:pPr algn="ctr"/>
            <a:r>
              <a:rPr lang="en-US" b="1" dirty="0">
                <a:solidFill>
                  <a:schemeClr val="tx1"/>
                </a:solidFill>
                <a:latin typeface="Apple Braille" pitchFamily="2" charset="0"/>
                <a:cs typeface="Biome" panose="020B0503030204020804" pitchFamily="34" charset="0"/>
              </a:rPr>
              <a:t>Infrastructure</a:t>
            </a:r>
          </a:p>
        </p:txBody>
      </p:sp>
    </p:spTree>
    <p:extLst>
      <p:ext uri="{BB962C8B-B14F-4D97-AF65-F5344CB8AC3E}">
        <p14:creationId xmlns:p14="http://schemas.microsoft.com/office/powerpoint/2010/main" val="154400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251484-F5FE-41B0-9C37-55BA9BFD40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96" b="96882" l="575" r="93008">
                        <a14:foregroundMark x1="33908" y1="8034" x2="33908" y2="8034"/>
                        <a14:foregroundMark x1="34291" y1="6954" x2="34291" y2="6954"/>
                        <a14:foregroundMark x1="31418" y1="5755" x2="31418" y2="5755"/>
                        <a14:foregroundMark x1="28927" y1="6475" x2="28927" y2="6475"/>
                        <a14:foregroundMark x1="25862" y1="5755" x2="33046" y2="6115"/>
                        <a14:foregroundMark x1="25862" y1="6475" x2="33238" y2="6715"/>
                        <a14:foregroundMark x1="46360" y1="5396" x2="46360" y2="5396"/>
                        <a14:foregroundMark x1="47414" y1="5635" x2="47414" y2="5635"/>
                        <a14:foregroundMark x1="52682" y1="8273" x2="56801" y2="8513"/>
                        <a14:foregroundMark x1="53065" y1="8034" x2="56130" y2="8273"/>
                        <a14:foregroundMark x1="52969" y1="11391" x2="59291" y2="10911"/>
                        <a14:foregroundMark x1="53736" y1="11631" x2="58908" y2="11271"/>
                        <a14:foregroundMark x1="53161" y1="10911" x2="59195" y2="10911"/>
                        <a14:foregroundMark x1="52395" y1="8034" x2="56130" y2="8153"/>
                        <a14:foregroundMark x1="52203" y1="7914" x2="56418" y2="7794"/>
                        <a14:foregroundMark x1="52107" y1="7674" x2="56513" y2="7914"/>
                        <a14:foregroundMark x1="52395" y1="7434" x2="56418" y2="7194"/>
                        <a14:foregroundMark x1="56609" y1="9233" x2="59387" y2="10552"/>
                        <a14:foregroundMark x1="59100" y1="10552" x2="58429" y2="11631"/>
                        <a14:foregroundMark x1="58525" y1="10312" x2="58238" y2="12110"/>
                        <a14:foregroundMark x1="59387" y1="10432" x2="58333" y2="12230"/>
                        <a14:foregroundMark x1="59195" y1="10791" x2="57854" y2="12710"/>
                        <a14:foregroundMark x1="58525" y1="11271" x2="59674" y2="11511"/>
                        <a14:foregroundMark x1="58716" y1="10911" x2="59579" y2="11271"/>
                        <a14:foregroundMark x1="25383" y1="5516" x2="33812" y2="5875"/>
                        <a14:foregroundMark x1="25575" y1="7194" x2="31801" y2="7914"/>
                        <a14:foregroundMark x1="83238" y1="31295" x2="90709" y2="31055"/>
                        <a14:foregroundMark x1="90709" y1="31055" x2="83716" y2="33453"/>
                        <a14:foregroundMark x1="83716" y1="33453" x2="91284" y2="32134"/>
                        <a14:foregroundMark x1="91571" y1="31894" x2="91571" y2="31894"/>
                        <a14:foregroundMark x1="91667" y1="31775" x2="91667" y2="31775"/>
                        <a14:foregroundMark x1="91858" y1="31655" x2="92050" y2="31655"/>
                        <a14:foregroundMark x1="83142" y1="30935" x2="91092" y2="30216"/>
                        <a14:foregroundMark x1="91092" y1="30216" x2="92433" y2="31055"/>
                        <a14:foregroundMark x1="92433" y1="31175" x2="85441" y2="33933"/>
                        <a14:foregroundMark x1="85441" y1="33933" x2="84004" y2="33933"/>
                        <a14:foregroundMark x1="89943" y1="33333" x2="92433" y2="31894"/>
                        <a14:foregroundMark x1="92241" y1="32134" x2="83716" y2="34053"/>
                        <a14:foregroundMark x1="83046" y1="34532" x2="90326" y2="34293"/>
                        <a14:foregroundMark x1="90326" y1="34293" x2="92720" y2="31055"/>
                        <a14:foregroundMark x1="92433" y1="31175" x2="90613" y2="34772"/>
                        <a14:foregroundMark x1="91284" y1="30336" x2="91092" y2="35012"/>
                        <a14:foregroundMark x1="92146" y1="32374" x2="92433" y2="30576"/>
                        <a14:foregroundMark x1="92241" y1="32014" x2="92529" y2="30336"/>
                        <a14:foregroundMark x1="92433" y1="32614" x2="92816" y2="30336"/>
                        <a14:foregroundMark x1="92816" y1="30336" x2="93295" y2="32614"/>
                        <a14:foregroundMark x1="53831" y1="91847" x2="53831" y2="91847"/>
                        <a14:foregroundMark x1="51916" y1="95564" x2="51916" y2="95564"/>
                        <a14:foregroundMark x1="54310" y1="97362" x2="54310" y2="97362"/>
                        <a14:foregroundMark x1="63123" y1="78897" x2="63218" y2="80456"/>
                        <a14:foregroundMark x1="63123" y1="79137" x2="68774" y2="79257"/>
                        <a14:foregroundMark x1="63027" y1="80695" x2="69253" y2="80456"/>
                        <a14:foregroundMark x1="63793" y1="80096" x2="69540" y2="79976"/>
                        <a14:foregroundMark x1="63410" y1="79376" x2="70498" y2="79736"/>
                        <a14:foregroundMark x1="63889" y1="78777" x2="70211" y2="79496"/>
                        <a14:foregroundMark x1="68966" y1="81055" x2="69157" y2="78897"/>
                        <a14:foregroundMark x1="5172" y1="54436" x2="5172" y2="54436"/>
                        <a14:foregroundMark x1="1533" y1="37770" x2="8908" y2="37890"/>
                        <a14:foregroundMark x1="8908" y1="37890" x2="9483" y2="37770"/>
                        <a14:foregroundMark x1="1054" y1="37410" x2="8429" y2="37770"/>
                        <a14:foregroundMark x1="1054" y1="38489" x2="9004" y2="38489"/>
                        <a14:foregroundMark x1="2395" y1="37650" x2="8621" y2="37530"/>
                        <a14:foregroundMark x1="575" y1="37170" x2="7471" y2="37410"/>
                        <a14:foregroundMark x1="2490" y1="28897" x2="8621" y2="29017"/>
                        <a14:foregroundMark x1="2969" y1="29736" x2="7854" y2="29616"/>
                        <a14:foregroundMark x1="3257" y1="28897" x2="6322" y2="28897"/>
                        <a14:foregroundMark x1="2299" y1="28897" x2="6322" y2="28537"/>
                      </a14:backgroundRemoval>
                    </a14:imgEffect>
                  </a14:imgLayer>
                </a14:imgProps>
              </a:ext>
            </a:extLst>
          </a:blip>
          <a:stretch>
            <a:fillRect/>
          </a:stretch>
        </p:blipFill>
        <p:spPr>
          <a:xfrm>
            <a:off x="6096000" y="1458117"/>
            <a:ext cx="4539158" cy="3626109"/>
          </a:xfrm>
          <a:prstGeom prst="rect">
            <a:avLst/>
          </a:prstGeom>
        </p:spPr>
      </p:pic>
      <p:sp>
        <p:nvSpPr>
          <p:cNvPr id="2" name="TextBox 1">
            <a:extLst>
              <a:ext uri="{FF2B5EF4-FFF2-40B4-BE49-F238E27FC236}">
                <a16:creationId xmlns:a16="http://schemas.microsoft.com/office/drawing/2014/main" id="{71D242A1-D055-8EF2-FB66-CF8660D0F7A8}"/>
              </a:ext>
            </a:extLst>
          </p:cNvPr>
          <p:cNvSpPr txBox="1"/>
          <p:nvPr/>
        </p:nvSpPr>
        <p:spPr>
          <a:xfrm>
            <a:off x="0" y="103086"/>
            <a:ext cx="2560316" cy="523220"/>
          </a:xfrm>
          <a:prstGeom prst="rect">
            <a:avLst/>
          </a:prstGeom>
          <a:noFill/>
        </p:spPr>
        <p:txBody>
          <a:bodyPr wrap="none" rtlCol="0">
            <a:spAutoFit/>
          </a:bodyPr>
          <a:lstStyle/>
          <a:p>
            <a:r>
              <a:rPr lang="en-US" sz="2800" b="1" dirty="0">
                <a:solidFill>
                  <a:srgbClr val="FF0000"/>
                </a:solidFill>
                <a:latin typeface="Biome" panose="020B0503030204020804" pitchFamily="34" charset="0"/>
                <a:cs typeface="Biome" panose="020B0503030204020804" pitchFamily="34" charset="0"/>
              </a:rPr>
              <a:t>Data Criteria</a:t>
            </a:r>
          </a:p>
        </p:txBody>
      </p:sp>
      <p:sp>
        <p:nvSpPr>
          <p:cNvPr id="3" name="Rectangle 2">
            <a:extLst>
              <a:ext uri="{FF2B5EF4-FFF2-40B4-BE49-F238E27FC236}">
                <a16:creationId xmlns:a16="http://schemas.microsoft.com/office/drawing/2014/main" id="{E3331BBF-15F7-971E-21BE-881CB7E8A2A0}"/>
              </a:ext>
            </a:extLst>
          </p:cNvPr>
          <p:cNvSpPr/>
          <p:nvPr/>
        </p:nvSpPr>
        <p:spPr>
          <a:xfrm>
            <a:off x="256031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Climate</a:t>
            </a:r>
          </a:p>
        </p:txBody>
      </p:sp>
      <p:sp>
        <p:nvSpPr>
          <p:cNvPr id="4" name="Rectangle 3">
            <a:extLst>
              <a:ext uri="{FF2B5EF4-FFF2-40B4-BE49-F238E27FC236}">
                <a16:creationId xmlns:a16="http://schemas.microsoft.com/office/drawing/2014/main" id="{A601426C-8E1C-54D8-BAD3-BFE5A1391FE6}"/>
              </a:ext>
            </a:extLst>
          </p:cNvPr>
          <p:cNvSpPr/>
          <p:nvPr/>
        </p:nvSpPr>
        <p:spPr>
          <a:xfrm>
            <a:off x="4993341" y="186013"/>
            <a:ext cx="2205317" cy="357365"/>
          </a:xfrm>
          <a:prstGeom prst="rect">
            <a:avLst/>
          </a:prstGeom>
          <a:solidFill>
            <a:srgbClr val="FFFF00"/>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Topography</a:t>
            </a:r>
          </a:p>
        </p:txBody>
      </p:sp>
      <p:sp>
        <p:nvSpPr>
          <p:cNvPr id="5" name="Rectangle 4">
            <a:extLst>
              <a:ext uri="{FF2B5EF4-FFF2-40B4-BE49-F238E27FC236}">
                <a16:creationId xmlns:a16="http://schemas.microsoft.com/office/drawing/2014/main" id="{65D38BA8-D41B-29D3-E6A8-CFA5F0BA1B0C}"/>
              </a:ext>
            </a:extLst>
          </p:cNvPr>
          <p:cNvSpPr/>
          <p:nvPr/>
        </p:nvSpPr>
        <p:spPr>
          <a:xfrm>
            <a:off x="742636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95C931-44A4-5DC9-C9A0-FB903812E3A9}"/>
              </a:ext>
            </a:extLst>
          </p:cNvPr>
          <p:cNvSpPr/>
          <p:nvPr/>
        </p:nvSpPr>
        <p:spPr>
          <a:xfrm>
            <a:off x="9850425"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E503FB-E595-EAEA-F262-9B58A783790C}"/>
              </a:ext>
            </a:extLst>
          </p:cNvPr>
          <p:cNvSpPr txBox="1"/>
          <p:nvPr/>
        </p:nvSpPr>
        <p:spPr>
          <a:xfrm>
            <a:off x="7426366" y="174046"/>
            <a:ext cx="2205318" cy="369332"/>
          </a:xfrm>
          <a:prstGeom prst="rect">
            <a:avLst/>
          </a:prstGeom>
          <a:noFill/>
        </p:spPr>
        <p:txBody>
          <a:bodyPr wrap="square">
            <a:spAutoFit/>
          </a:bodyPr>
          <a:lstStyle/>
          <a:p>
            <a:pPr algn="ctr"/>
            <a:r>
              <a:rPr lang="en-US" b="1" dirty="0">
                <a:solidFill>
                  <a:schemeClr val="tx1"/>
                </a:solidFill>
                <a:latin typeface="Apple Braille" pitchFamily="2" charset="0"/>
                <a:cs typeface="Biome" panose="020B0503030204020804" pitchFamily="34" charset="0"/>
              </a:rPr>
              <a:t>Power</a:t>
            </a:r>
          </a:p>
        </p:txBody>
      </p:sp>
      <p:sp>
        <p:nvSpPr>
          <p:cNvPr id="10" name="TextBox 9">
            <a:extLst>
              <a:ext uri="{FF2B5EF4-FFF2-40B4-BE49-F238E27FC236}">
                <a16:creationId xmlns:a16="http://schemas.microsoft.com/office/drawing/2014/main" id="{AF54E707-598F-C907-7518-2E5D826F5997}"/>
              </a:ext>
            </a:extLst>
          </p:cNvPr>
          <p:cNvSpPr txBox="1"/>
          <p:nvPr/>
        </p:nvSpPr>
        <p:spPr>
          <a:xfrm>
            <a:off x="9798317" y="174046"/>
            <a:ext cx="2309532" cy="369332"/>
          </a:xfrm>
          <a:prstGeom prst="rect">
            <a:avLst/>
          </a:prstGeom>
          <a:noFill/>
        </p:spPr>
        <p:txBody>
          <a:bodyPr wrap="square">
            <a:spAutoFit/>
          </a:bodyPr>
          <a:lstStyle/>
          <a:p>
            <a:pPr algn="ctr"/>
            <a:r>
              <a:rPr lang="en-US" b="1" dirty="0">
                <a:solidFill>
                  <a:schemeClr val="tx1"/>
                </a:solidFill>
                <a:latin typeface="Apple Braille" pitchFamily="2" charset="0"/>
                <a:cs typeface="Biome" panose="020B0503030204020804" pitchFamily="34" charset="0"/>
              </a:rPr>
              <a:t>Infrastructure</a:t>
            </a:r>
          </a:p>
        </p:txBody>
      </p:sp>
      <p:pic>
        <p:nvPicPr>
          <p:cNvPr id="14" name="Picture 13" descr="A map with a red border&#10;&#10;AI-generated content may be incorrect.">
            <a:extLst>
              <a:ext uri="{FF2B5EF4-FFF2-40B4-BE49-F238E27FC236}">
                <a16:creationId xmlns:a16="http://schemas.microsoft.com/office/drawing/2014/main" id="{91F4B782-9723-E175-92ED-993461518320}"/>
              </a:ext>
            </a:extLst>
          </p:cNvPr>
          <p:cNvPicPr>
            <a:picLocks noChangeAspect="1"/>
          </p:cNvPicPr>
          <p:nvPr/>
        </p:nvPicPr>
        <p:blipFill>
          <a:blip r:embed="rId4"/>
          <a:stretch>
            <a:fillRect/>
          </a:stretch>
        </p:blipFill>
        <p:spPr>
          <a:xfrm>
            <a:off x="1354201" y="1524241"/>
            <a:ext cx="3622472" cy="3118813"/>
          </a:xfrm>
          <a:prstGeom prst="rect">
            <a:avLst/>
          </a:prstGeom>
        </p:spPr>
      </p:pic>
      <p:sp>
        <p:nvSpPr>
          <p:cNvPr id="20" name="TextBox 19">
            <a:extLst>
              <a:ext uri="{FF2B5EF4-FFF2-40B4-BE49-F238E27FC236}">
                <a16:creationId xmlns:a16="http://schemas.microsoft.com/office/drawing/2014/main" id="{381CA8E5-2E3D-8166-8479-BC0C047E1E10}"/>
              </a:ext>
            </a:extLst>
          </p:cNvPr>
          <p:cNvSpPr txBox="1"/>
          <p:nvPr/>
        </p:nvSpPr>
        <p:spPr>
          <a:xfrm>
            <a:off x="2800878" y="1154909"/>
            <a:ext cx="1154483" cy="369332"/>
          </a:xfrm>
          <a:prstGeom prst="rect">
            <a:avLst/>
          </a:prstGeom>
          <a:noFill/>
        </p:spPr>
        <p:txBody>
          <a:bodyPr wrap="none" rtlCol="0">
            <a:spAutoFit/>
          </a:bodyPr>
          <a:lstStyle/>
          <a:p>
            <a:r>
              <a:rPr lang="en-US" b="1" dirty="0"/>
              <a:t>Land Use</a:t>
            </a:r>
          </a:p>
        </p:txBody>
      </p:sp>
      <p:sp>
        <p:nvSpPr>
          <p:cNvPr id="21" name="TextBox 20">
            <a:extLst>
              <a:ext uri="{FF2B5EF4-FFF2-40B4-BE49-F238E27FC236}">
                <a16:creationId xmlns:a16="http://schemas.microsoft.com/office/drawing/2014/main" id="{13D47178-3C26-2B27-AB2C-1B9461E781FE}"/>
              </a:ext>
            </a:extLst>
          </p:cNvPr>
          <p:cNvSpPr txBox="1"/>
          <p:nvPr/>
        </p:nvSpPr>
        <p:spPr>
          <a:xfrm>
            <a:off x="7426366" y="1154909"/>
            <a:ext cx="1160959" cy="369332"/>
          </a:xfrm>
          <a:prstGeom prst="rect">
            <a:avLst/>
          </a:prstGeom>
          <a:noFill/>
        </p:spPr>
        <p:txBody>
          <a:bodyPr wrap="none" rtlCol="0">
            <a:spAutoFit/>
          </a:bodyPr>
          <a:lstStyle/>
          <a:p>
            <a:r>
              <a:rPr lang="en-US" b="1" dirty="0"/>
              <a:t>Elevation</a:t>
            </a:r>
          </a:p>
        </p:txBody>
      </p:sp>
      <p:sp>
        <p:nvSpPr>
          <p:cNvPr id="23" name="TextBox 22">
            <a:extLst>
              <a:ext uri="{FF2B5EF4-FFF2-40B4-BE49-F238E27FC236}">
                <a16:creationId xmlns:a16="http://schemas.microsoft.com/office/drawing/2014/main" id="{E1C92842-21D9-26DA-A725-F412485DE003}"/>
              </a:ext>
            </a:extLst>
          </p:cNvPr>
          <p:cNvSpPr txBox="1"/>
          <p:nvPr/>
        </p:nvSpPr>
        <p:spPr>
          <a:xfrm>
            <a:off x="2384453" y="4778212"/>
            <a:ext cx="2633606" cy="2031325"/>
          </a:xfrm>
          <a:prstGeom prst="rect">
            <a:avLst/>
          </a:prstGeom>
          <a:noFill/>
        </p:spPr>
        <p:txBody>
          <a:bodyPr wrap="none" rtlCol="0">
            <a:spAutoFit/>
          </a:bodyPr>
          <a:lstStyle/>
          <a:p>
            <a:r>
              <a:rPr lang="en-US" dirty="0"/>
              <a:t>Type of Land Considered</a:t>
            </a:r>
          </a:p>
          <a:p>
            <a:pPr marL="342900" indent="-342900">
              <a:buAutoNum type="arabicPeriod"/>
            </a:pPr>
            <a:r>
              <a:rPr lang="en-US" dirty="0"/>
              <a:t>Farmland</a:t>
            </a:r>
          </a:p>
          <a:p>
            <a:pPr marL="342900" indent="-342900">
              <a:buAutoNum type="arabicPeriod"/>
            </a:pPr>
            <a:r>
              <a:rPr lang="en-US" dirty="0"/>
              <a:t>Farmyard</a:t>
            </a:r>
          </a:p>
          <a:p>
            <a:pPr marL="342900" indent="-342900">
              <a:buAutoNum type="arabicPeriod"/>
            </a:pPr>
            <a:r>
              <a:rPr lang="en-US" dirty="0"/>
              <a:t>Grass</a:t>
            </a:r>
          </a:p>
          <a:p>
            <a:pPr marL="342900" indent="-342900">
              <a:buAutoNum type="arabicPeriod"/>
            </a:pPr>
            <a:r>
              <a:rPr lang="en-US" dirty="0"/>
              <a:t>Heath </a:t>
            </a:r>
          </a:p>
          <a:p>
            <a:pPr marL="342900" indent="-342900">
              <a:buAutoNum type="arabicPeriod"/>
            </a:pPr>
            <a:r>
              <a:rPr lang="en-US" dirty="0"/>
              <a:t>Meadow</a:t>
            </a:r>
          </a:p>
          <a:p>
            <a:pPr marL="342900" indent="-342900">
              <a:buAutoNum type="arabicPeriod"/>
            </a:pPr>
            <a:r>
              <a:rPr lang="en-US" dirty="0"/>
              <a:t>Scrub</a:t>
            </a:r>
          </a:p>
        </p:txBody>
      </p:sp>
      <p:sp>
        <p:nvSpPr>
          <p:cNvPr id="24" name="TextBox 23">
            <a:extLst>
              <a:ext uri="{FF2B5EF4-FFF2-40B4-BE49-F238E27FC236}">
                <a16:creationId xmlns:a16="http://schemas.microsoft.com/office/drawing/2014/main" id="{0635A643-EE82-9FDA-290B-32C3098DA4B4}"/>
              </a:ext>
            </a:extLst>
          </p:cNvPr>
          <p:cNvSpPr txBox="1"/>
          <p:nvPr/>
        </p:nvSpPr>
        <p:spPr>
          <a:xfrm>
            <a:off x="4085869" y="5692951"/>
            <a:ext cx="1369286" cy="523220"/>
          </a:xfrm>
          <a:prstGeom prst="rect">
            <a:avLst/>
          </a:prstGeom>
          <a:noFill/>
        </p:spPr>
        <p:txBody>
          <a:bodyPr wrap="none" rtlCol="0">
            <a:spAutoFit/>
          </a:bodyPr>
          <a:lstStyle/>
          <a:p>
            <a:r>
              <a:rPr lang="en-US" sz="2800" b="1" dirty="0">
                <a:solidFill>
                  <a:srgbClr val="FF0000"/>
                </a:solidFill>
              </a:rPr>
              <a:t>&gt;= 2 Ha</a:t>
            </a:r>
          </a:p>
        </p:txBody>
      </p:sp>
      <p:sp>
        <p:nvSpPr>
          <p:cNvPr id="25" name="Right Brace 24">
            <a:extLst>
              <a:ext uri="{FF2B5EF4-FFF2-40B4-BE49-F238E27FC236}">
                <a16:creationId xmlns:a16="http://schemas.microsoft.com/office/drawing/2014/main" id="{3040927B-2814-F481-26D7-3329CBB26110}"/>
              </a:ext>
            </a:extLst>
          </p:cNvPr>
          <p:cNvSpPr/>
          <p:nvPr/>
        </p:nvSpPr>
        <p:spPr>
          <a:xfrm>
            <a:off x="3844220" y="5214232"/>
            <a:ext cx="222282" cy="14806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624F3D64-004C-59ED-B995-6A2A0CCE66CF}"/>
              </a:ext>
            </a:extLst>
          </p:cNvPr>
          <p:cNvCxnSpPr>
            <a:cxnSpLocks/>
          </p:cNvCxnSpPr>
          <p:nvPr/>
        </p:nvCxnSpPr>
        <p:spPr>
          <a:xfrm>
            <a:off x="8848952" y="4756342"/>
            <a:ext cx="0" cy="73050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202852E8-743B-1064-2324-9A06800310CD}"/>
              </a:ext>
            </a:extLst>
          </p:cNvPr>
          <p:cNvSpPr txBox="1"/>
          <p:nvPr/>
        </p:nvSpPr>
        <p:spPr>
          <a:xfrm>
            <a:off x="7215328" y="5829635"/>
            <a:ext cx="1150251" cy="307777"/>
          </a:xfrm>
          <a:prstGeom prst="rect">
            <a:avLst/>
          </a:prstGeom>
          <a:noFill/>
        </p:spPr>
        <p:txBody>
          <a:bodyPr wrap="none" rtlCol="0">
            <a:spAutoFit/>
          </a:bodyPr>
          <a:lstStyle/>
          <a:p>
            <a:r>
              <a:rPr lang="en-US" sz="1400" dirty="0"/>
              <a:t>1520 meters</a:t>
            </a:r>
          </a:p>
        </p:txBody>
      </p:sp>
      <p:sp>
        <p:nvSpPr>
          <p:cNvPr id="13" name="TextBox 12">
            <a:extLst>
              <a:ext uri="{FF2B5EF4-FFF2-40B4-BE49-F238E27FC236}">
                <a16:creationId xmlns:a16="http://schemas.microsoft.com/office/drawing/2014/main" id="{357447EC-3008-35F4-8FDA-874C9F932861}"/>
              </a:ext>
            </a:extLst>
          </p:cNvPr>
          <p:cNvSpPr txBox="1"/>
          <p:nvPr/>
        </p:nvSpPr>
        <p:spPr>
          <a:xfrm>
            <a:off x="9359845" y="5841140"/>
            <a:ext cx="957891" cy="307777"/>
          </a:xfrm>
          <a:prstGeom prst="rect">
            <a:avLst/>
          </a:prstGeom>
          <a:noFill/>
        </p:spPr>
        <p:txBody>
          <a:bodyPr wrap="none" rtlCol="0">
            <a:spAutoFit/>
          </a:bodyPr>
          <a:lstStyle/>
          <a:p>
            <a:r>
              <a:rPr lang="en-US" sz="1400" dirty="0"/>
              <a:t>40 meters</a:t>
            </a:r>
          </a:p>
        </p:txBody>
      </p:sp>
      <p:pic>
        <p:nvPicPr>
          <p:cNvPr id="35" name="Picture 34">
            <a:extLst>
              <a:ext uri="{FF2B5EF4-FFF2-40B4-BE49-F238E27FC236}">
                <a16:creationId xmlns:a16="http://schemas.microsoft.com/office/drawing/2014/main" id="{4F732C1B-CCE0-7EAF-E826-315E951C24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61" b="97980" l="8696" r="86957">
                        <a14:foregroundMark x1="34783" y1="6061" x2="34783" y2="6061"/>
                        <a14:foregroundMark x1="56522" y1="92929" x2="56522" y2="92929"/>
                        <a14:foregroundMark x1="52174" y1="97980" x2="52174" y2="97980"/>
                      </a14:backgroundRemoval>
                    </a14:imgEffect>
                  </a14:imgLayer>
                </a14:imgProps>
              </a:ext>
            </a:extLst>
          </a:blip>
          <a:stretch>
            <a:fillRect/>
          </a:stretch>
        </p:blipFill>
        <p:spPr>
          <a:xfrm rot="16200000">
            <a:off x="8701182" y="5034429"/>
            <a:ext cx="292100" cy="1282700"/>
          </a:xfrm>
          <a:prstGeom prst="rect">
            <a:avLst/>
          </a:prstGeom>
        </p:spPr>
      </p:pic>
    </p:spTree>
    <p:extLst>
      <p:ext uri="{BB962C8B-B14F-4D97-AF65-F5344CB8AC3E}">
        <p14:creationId xmlns:p14="http://schemas.microsoft.com/office/powerpoint/2010/main" val="328384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7FC47DC-100E-969E-9B18-0D92F0CD7F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D2FF62-BDAA-7D59-1DFF-B31171CA577D}"/>
              </a:ext>
            </a:extLst>
          </p:cNvPr>
          <p:cNvSpPr txBox="1"/>
          <p:nvPr/>
        </p:nvSpPr>
        <p:spPr>
          <a:xfrm>
            <a:off x="0" y="103086"/>
            <a:ext cx="2560316" cy="523220"/>
          </a:xfrm>
          <a:prstGeom prst="rect">
            <a:avLst/>
          </a:prstGeom>
          <a:noFill/>
        </p:spPr>
        <p:txBody>
          <a:bodyPr wrap="none" rtlCol="0">
            <a:spAutoFit/>
          </a:bodyPr>
          <a:lstStyle/>
          <a:p>
            <a:r>
              <a:rPr lang="en-US" sz="2800" b="1" dirty="0">
                <a:solidFill>
                  <a:srgbClr val="FF0000"/>
                </a:solidFill>
                <a:latin typeface="Biome" panose="020B0503030204020804" pitchFamily="34" charset="0"/>
                <a:cs typeface="Biome" panose="020B0503030204020804" pitchFamily="34" charset="0"/>
              </a:rPr>
              <a:t>Data Criteria</a:t>
            </a:r>
          </a:p>
        </p:txBody>
      </p:sp>
      <p:sp>
        <p:nvSpPr>
          <p:cNvPr id="3" name="Rectangle 2">
            <a:extLst>
              <a:ext uri="{FF2B5EF4-FFF2-40B4-BE49-F238E27FC236}">
                <a16:creationId xmlns:a16="http://schemas.microsoft.com/office/drawing/2014/main" id="{E7C448D5-6675-B4B1-5AF8-4D42AE00E89D}"/>
              </a:ext>
            </a:extLst>
          </p:cNvPr>
          <p:cNvSpPr/>
          <p:nvPr/>
        </p:nvSpPr>
        <p:spPr>
          <a:xfrm>
            <a:off x="256031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Climate</a:t>
            </a:r>
          </a:p>
        </p:txBody>
      </p:sp>
      <p:sp>
        <p:nvSpPr>
          <p:cNvPr id="4" name="Rectangle 3">
            <a:extLst>
              <a:ext uri="{FF2B5EF4-FFF2-40B4-BE49-F238E27FC236}">
                <a16:creationId xmlns:a16="http://schemas.microsoft.com/office/drawing/2014/main" id="{F9204A72-E7FC-5FD4-65C4-6AE69E89B2F8}"/>
              </a:ext>
            </a:extLst>
          </p:cNvPr>
          <p:cNvSpPr/>
          <p:nvPr/>
        </p:nvSpPr>
        <p:spPr>
          <a:xfrm>
            <a:off x="4993341"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Topography</a:t>
            </a:r>
          </a:p>
        </p:txBody>
      </p:sp>
      <p:sp>
        <p:nvSpPr>
          <p:cNvPr id="5" name="Rectangle 4">
            <a:extLst>
              <a:ext uri="{FF2B5EF4-FFF2-40B4-BE49-F238E27FC236}">
                <a16:creationId xmlns:a16="http://schemas.microsoft.com/office/drawing/2014/main" id="{6A5D203D-03A8-7122-A8D7-D14B21224290}"/>
              </a:ext>
            </a:extLst>
          </p:cNvPr>
          <p:cNvSpPr/>
          <p:nvPr/>
        </p:nvSpPr>
        <p:spPr>
          <a:xfrm>
            <a:off x="742636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1DE080-B50A-E338-8286-85DDCFEFD59C}"/>
              </a:ext>
            </a:extLst>
          </p:cNvPr>
          <p:cNvSpPr/>
          <p:nvPr/>
        </p:nvSpPr>
        <p:spPr>
          <a:xfrm>
            <a:off x="9850425"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F98C36-0E30-ED87-9522-CA83063EC0F5}"/>
              </a:ext>
            </a:extLst>
          </p:cNvPr>
          <p:cNvSpPr txBox="1"/>
          <p:nvPr/>
        </p:nvSpPr>
        <p:spPr>
          <a:xfrm>
            <a:off x="7426366" y="174046"/>
            <a:ext cx="2205318" cy="369332"/>
          </a:xfrm>
          <a:prstGeom prst="rect">
            <a:avLst/>
          </a:prstGeom>
          <a:solidFill>
            <a:srgbClr val="FFFF00"/>
          </a:solidFill>
        </p:spPr>
        <p:txBody>
          <a:bodyPr wrap="square">
            <a:spAutoFit/>
          </a:bodyPr>
          <a:lstStyle/>
          <a:p>
            <a:pPr algn="ctr"/>
            <a:r>
              <a:rPr lang="en-US" b="1" dirty="0">
                <a:solidFill>
                  <a:schemeClr val="tx1"/>
                </a:solidFill>
                <a:latin typeface="Apple Braille" pitchFamily="2" charset="0"/>
                <a:cs typeface="Biome" panose="020B0503030204020804" pitchFamily="34" charset="0"/>
              </a:rPr>
              <a:t>Power</a:t>
            </a:r>
          </a:p>
        </p:txBody>
      </p:sp>
      <p:sp>
        <p:nvSpPr>
          <p:cNvPr id="10" name="TextBox 9">
            <a:extLst>
              <a:ext uri="{FF2B5EF4-FFF2-40B4-BE49-F238E27FC236}">
                <a16:creationId xmlns:a16="http://schemas.microsoft.com/office/drawing/2014/main" id="{DF0730E2-D042-6F7E-9A5A-681154C04238}"/>
              </a:ext>
            </a:extLst>
          </p:cNvPr>
          <p:cNvSpPr txBox="1"/>
          <p:nvPr/>
        </p:nvSpPr>
        <p:spPr>
          <a:xfrm>
            <a:off x="9798317" y="174046"/>
            <a:ext cx="2309532" cy="369332"/>
          </a:xfrm>
          <a:prstGeom prst="rect">
            <a:avLst/>
          </a:prstGeom>
          <a:noFill/>
        </p:spPr>
        <p:txBody>
          <a:bodyPr wrap="square">
            <a:spAutoFit/>
          </a:bodyPr>
          <a:lstStyle/>
          <a:p>
            <a:pPr algn="ctr"/>
            <a:r>
              <a:rPr lang="en-US" b="1" dirty="0">
                <a:solidFill>
                  <a:schemeClr val="tx1"/>
                </a:solidFill>
                <a:latin typeface="Apple Braille" pitchFamily="2" charset="0"/>
                <a:cs typeface="Biome" panose="020B0503030204020804" pitchFamily="34" charset="0"/>
              </a:rPr>
              <a:t>Infrastructure</a:t>
            </a:r>
          </a:p>
        </p:txBody>
      </p:sp>
      <p:pic>
        <p:nvPicPr>
          <p:cNvPr id="7" name="Picture 6">
            <a:extLst>
              <a:ext uri="{FF2B5EF4-FFF2-40B4-BE49-F238E27FC236}">
                <a16:creationId xmlns:a16="http://schemas.microsoft.com/office/drawing/2014/main" id="{ECD5BF39-CDA5-CA2F-37F4-664DCEDC8F39}"/>
              </a:ext>
            </a:extLst>
          </p:cNvPr>
          <p:cNvPicPr>
            <a:picLocks noChangeAspect="1"/>
          </p:cNvPicPr>
          <p:nvPr/>
        </p:nvPicPr>
        <p:blipFill>
          <a:blip r:embed="rId2">
            <a:alphaModFix amt="87000"/>
            <a:extLst>
              <a:ext uri="{BEBA8EAE-BF5A-486C-A8C5-ECC9F3942E4B}">
                <a14:imgProps xmlns:a14="http://schemas.microsoft.com/office/drawing/2010/main">
                  <a14:imgLayer r:embed="rId3">
                    <a14:imgEffect>
                      <a14:backgroundRemoval t="4535" b="96659" l="9583" r="89564">
                        <a14:foregroundMark x1="38425" y1="8711" x2="38425" y2="8711"/>
                        <a14:foregroundMark x1="41176" y1="4535" x2="41176" y2="4535"/>
                        <a14:foregroundMark x1="87951" y1="34368" x2="87951" y2="34368"/>
                        <a14:foregroundMark x1="67837" y1="89857" x2="67837" y2="89857"/>
                        <a14:foregroundMark x1="65560" y1="89021" x2="65560" y2="89021"/>
                        <a14:foregroundMark x1="62808" y1="92482" x2="62808" y2="92482"/>
                        <a14:foregroundMark x1="60721" y1="96659" x2="60721" y2="96659"/>
                      </a14:backgroundRemoval>
                    </a14:imgEffect>
                    <a14:imgEffect>
                      <a14:sharpenSoften amount="87000"/>
                    </a14:imgEffect>
                    <a14:imgEffect>
                      <a14:colorTemperature colorTemp="5300"/>
                    </a14:imgEffect>
                    <a14:imgEffect>
                      <a14:brightnessContrast bright="11000" contrast="-30000"/>
                    </a14:imgEffect>
                  </a14:imgLayer>
                </a14:imgProps>
              </a:ext>
            </a:extLst>
          </a:blip>
          <a:srcRect t="1768" b="1379"/>
          <a:stretch>
            <a:fillRect/>
          </a:stretch>
        </p:blipFill>
        <p:spPr>
          <a:xfrm>
            <a:off x="250991" y="1209012"/>
            <a:ext cx="6188793" cy="5034906"/>
          </a:xfrm>
          <a:prstGeom prst="rect">
            <a:avLst/>
          </a:prstGeom>
          <a:effectLst>
            <a:outerShdw dist="50800" dir="5400000" algn="ctr" rotWithShape="0">
              <a:srgbClr val="000000">
                <a:alpha val="92008"/>
              </a:srgbClr>
            </a:outerShdw>
          </a:effectLst>
        </p:spPr>
      </p:pic>
      <p:pic>
        <p:nvPicPr>
          <p:cNvPr id="9" name="Picture 8">
            <a:extLst>
              <a:ext uri="{FF2B5EF4-FFF2-40B4-BE49-F238E27FC236}">
                <a16:creationId xmlns:a16="http://schemas.microsoft.com/office/drawing/2014/main" id="{76BDC52E-1E6C-91A5-AA8A-1B9DEBC26255}"/>
              </a:ext>
            </a:extLst>
          </p:cNvPr>
          <p:cNvPicPr>
            <a:picLocks noChangeAspect="1"/>
          </p:cNvPicPr>
          <p:nvPr/>
        </p:nvPicPr>
        <p:blipFill>
          <a:blip r:embed="rId4"/>
          <a:stretch>
            <a:fillRect/>
          </a:stretch>
        </p:blipFill>
        <p:spPr>
          <a:xfrm>
            <a:off x="6439784" y="1280729"/>
            <a:ext cx="5394332" cy="3258803"/>
          </a:xfrm>
          <a:prstGeom prst="rect">
            <a:avLst/>
          </a:prstGeom>
        </p:spPr>
      </p:pic>
      <p:sp>
        <p:nvSpPr>
          <p:cNvPr id="11" name="TextBox 10">
            <a:extLst>
              <a:ext uri="{FF2B5EF4-FFF2-40B4-BE49-F238E27FC236}">
                <a16:creationId xmlns:a16="http://schemas.microsoft.com/office/drawing/2014/main" id="{9454F7F8-D057-07F2-7A20-1A3F9ED976AC}"/>
              </a:ext>
            </a:extLst>
          </p:cNvPr>
          <p:cNvSpPr txBox="1"/>
          <p:nvPr/>
        </p:nvSpPr>
        <p:spPr>
          <a:xfrm>
            <a:off x="6363766" y="4693408"/>
            <a:ext cx="2412648" cy="1754326"/>
          </a:xfrm>
          <a:prstGeom prst="rect">
            <a:avLst/>
          </a:prstGeom>
          <a:noFill/>
        </p:spPr>
        <p:txBody>
          <a:bodyPr wrap="none" rtlCol="0">
            <a:spAutoFit/>
          </a:bodyPr>
          <a:lstStyle/>
          <a:p>
            <a:r>
              <a:rPr lang="en-US" dirty="0">
                <a:latin typeface="Apple Braille" pitchFamily="2" charset="0"/>
              </a:rPr>
              <a:t>Parameter inside:</a:t>
            </a:r>
          </a:p>
          <a:p>
            <a:pPr marL="285750" indent="-285750">
              <a:buFontTx/>
              <a:buChar char="-"/>
            </a:pPr>
            <a:r>
              <a:rPr lang="en-US" dirty="0">
                <a:latin typeface="Apple Braille" pitchFamily="2" charset="0"/>
              </a:rPr>
              <a:t>Latitude</a:t>
            </a:r>
          </a:p>
          <a:p>
            <a:pPr marL="285750" indent="-285750">
              <a:buFontTx/>
              <a:buChar char="-"/>
            </a:pPr>
            <a:r>
              <a:rPr lang="en-US" dirty="0">
                <a:latin typeface="Apple Braille" pitchFamily="2" charset="0"/>
              </a:rPr>
              <a:t>Longitude</a:t>
            </a:r>
          </a:p>
          <a:p>
            <a:pPr marL="285750" indent="-285750">
              <a:buFontTx/>
              <a:buChar char="-"/>
            </a:pPr>
            <a:r>
              <a:rPr lang="en-US" dirty="0">
                <a:latin typeface="Apple Braille" pitchFamily="2" charset="0"/>
              </a:rPr>
              <a:t>Substation’s name</a:t>
            </a:r>
          </a:p>
          <a:p>
            <a:pPr marL="285750" indent="-285750">
              <a:buFontTx/>
              <a:buChar char="-"/>
            </a:pPr>
            <a:r>
              <a:rPr lang="en-US" dirty="0">
                <a:latin typeface="Apple Braille" pitchFamily="2" charset="0"/>
              </a:rPr>
              <a:t>Substation’s group</a:t>
            </a:r>
          </a:p>
          <a:p>
            <a:pPr marL="285750" indent="-285750">
              <a:buFontTx/>
              <a:buChar char="-"/>
            </a:pPr>
            <a:r>
              <a:rPr lang="en-US" dirty="0">
                <a:latin typeface="Apple Braille" pitchFamily="2" charset="0"/>
              </a:rPr>
              <a:t>Substation’s region</a:t>
            </a:r>
          </a:p>
        </p:txBody>
      </p:sp>
      <p:sp>
        <p:nvSpPr>
          <p:cNvPr id="12" name="TextBox 11">
            <a:extLst>
              <a:ext uri="{FF2B5EF4-FFF2-40B4-BE49-F238E27FC236}">
                <a16:creationId xmlns:a16="http://schemas.microsoft.com/office/drawing/2014/main" id="{6121EADA-ED70-44EC-31B3-C7173FCD6605}"/>
              </a:ext>
            </a:extLst>
          </p:cNvPr>
          <p:cNvSpPr txBox="1"/>
          <p:nvPr/>
        </p:nvSpPr>
        <p:spPr>
          <a:xfrm>
            <a:off x="9023936" y="4792020"/>
            <a:ext cx="2531590" cy="1754326"/>
          </a:xfrm>
          <a:prstGeom prst="rect">
            <a:avLst/>
          </a:prstGeom>
          <a:noFill/>
        </p:spPr>
        <p:txBody>
          <a:bodyPr wrap="none" rtlCol="0">
            <a:spAutoFit/>
          </a:bodyPr>
          <a:lstStyle/>
          <a:p>
            <a:endParaRPr lang="en-US" dirty="0">
              <a:latin typeface="Apple Braille" pitchFamily="2" charset="0"/>
            </a:endParaRPr>
          </a:p>
          <a:p>
            <a:pPr marL="285750" indent="-285750">
              <a:buFontTx/>
              <a:buChar char="-"/>
            </a:pPr>
            <a:r>
              <a:rPr lang="en-US" dirty="0">
                <a:latin typeface="Apple Braille" pitchFamily="2" charset="0"/>
              </a:rPr>
              <a:t>Power Line’s Name</a:t>
            </a:r>
          </a:p>
          <a:p>
            <a:pPr marL="285750" indent="-285750">
              <a:buFontTx/>
              <a:buChar char="-"/>
            </a:pPr>
            <a:r>
              <a:rPr lang="en-US" dirty="0">
                <a:latin typeface="Apple Braille" pitchFamily="2" charset="0"/>
              </a:rPr>
              <a:t>Solar Farm location</a:t>
            </a:r>
          </a:p>
          <a:p>
            <a:pPr marL="285750" indent="-285750">
              <a:buFontTx/>
              <a:buChar char="-"/>
            </a:pPr>
            <a:r>
              <a:rPr lang="en-US" dirty="0">
                <a:latin typeface="Apple Braille" pitchFamily="2" charset="0"/>
              </a:rPr>
              <a:t>Wind Farm Location</a:t>
            </a:r>
          </a:p>
          <a:p>
            <a:pPr marL="285750" indent="-285750">
              <a:buFontTx/>
              <a:buChar char="-"/>
            </a:pPr>
            <a:r>
              <a:rPr lang="en-US" dirty="0">
                <a:latin typeface="Apple Braille" pitchFamily="2" charset="0"/>
              </a:rPr>
              <a:t>Area Size</a:t>
            </a:r>
          </a:p>
          <a:p>
            <a:endParaRPr lang="en-US" dirty="0">
              <a:latin typeface="Apple Braille" pitchFamily="2" charset="0"/>
            </a:endParaRPr>
          </a:p>
        </p:txBody>
      </p:sp>
    </p:spTree>
    <p:extLst>
      <p:ext uri="{BB962C8B-B14F-4D97-AF65-F5344CB8AC3E}">
        <p14:creationId xmlns:p14="http://schemas.microsoft.com/office/powerpoint/2010/main" val="224268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0895E4-A8A6-E704-DA80-807A888019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3FD096-59A6-BB61-3FEE-6C4BC90B3793}"/>
              </a:ext>
            </a:extLst>
          </p:cNvPr>
          <p:cNvSpPr txBox="1"/>
          <p:nvPr/>
        </p:nvSpPr>
        <p:spPr>
          <a:xfrm>
            <a:off x="0" y="103086"/>
            <a:ext cx="2560316" cy="523220"/>
          </a:xfrm>
          <a:prstGeom prst="rect">
            <a:avLst/>
          </a:prstGeom>
          <a:noFill/>
        </p:spPr>
        <p:txBody>
          <a:bodyPr wrap="none" rtlCol="0">
            <a:spAutoFit/>
          </a:bodyPr>
          <a:lstStyle/>
          <a:p>
            <a:r>
              <a:rPr lang="en-US" sz="2800" b="1" dirty="0">
                <a:solidFill>
                  <a:srgbClr val="FF0000"/>
                </a:solidFill>
                <a:latin typeface="Biome" panose="020B0503030204020804" pitchFamily="34" charset="0"/>
                <a:cs typeface="Biome" panose="020B0503030204020804" pitchFamily="34" charset="0"/>
              </a:rPr>
              <a:t>Data Criteria</a:t>
            </a:r>
          </a:p>
        </p:txBody>
      </p:sp>
      <p:sp>
        <p:nvSpPr>
          <p:cNvPr id="3" name="Rectangle 2">
            <a:extLst>
              <a:ext uri="{FF2B5EF4-FFF2-40B4-BE49-F238E27FC236}">
                <a16:creationId xmlns:a16="http://schemas.microsoft.com/office/drawing/2014/main" id="{218DB6D5-9117-4D35-D27F-B5459FACA640}"/>
              </a:ext>
            </a:extLst>
          </p:cNvPr>
          <p:cNvSpPr/>
          <p:nvPr/>
        </p:nvSpPr>
        <p:spPr>
          <a:xfrm>
            <a:off x="256031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Climate</a:t>
            </a:r>
          </a:p>
        </p:txBody>
      </p:sp>
      <p:sp>
        <p:nvSpPr>
          <p:cNvPr id="4" name="Rectangle 3">
            <a:extLst>
              <a:ext uri="{FF2B5EF4-FFF2-40B4-BE49-F238E27FC236}">
                <a16:creationId xmlns:a16="http://schemas.microsoft.com/office/drawing/2014/main" id="{D9756AA4-1528-704E-3DB5-9938D732F3EC}"/>
              </a:ext>
            </a:extLst>
          </p:cNvPr>
          <p:cNvSpPr/>
          <p:nvPr/>
        </p:nvSpPr>
        <p:spPr>
          <a:xfrm>
            <a:off x="4993341"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Topography</a:t>
            </a:r>
          </a:p>
        </p:txBody>
      </p:sp>
      <p:sp>
        <p:nvSpPr>
          <p:cNvPr id="5" name="Rectangle 4">
            <a:extLst>
              <a:ext uri="{FF2B5EF4-FFF2-40B4-BE49-F238E27FC236}">
                <a16:creationId xmlns:a16="http://schemas.microsoft.com/office/drawing/2014/main" id="{102B3891-8A50-5ED9-4341-F9919CB85A0F}"/>
              </a:ext>
            </a:extLst>
          </p:cNvPr>
          <p:cNvSpPr/>
          <p:nvPr/>
        </p:nvSpPr>
        <p:spPr>
          <a:xfrm>
            <a:off x="7426366"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7A4A14-97D0-467A-885D-13E07A3A85A2}"/>
              </a:ext>
            </a:extLst>
          </p:cNvPr>
          <p:cNvSpPr/>
          <p:nvPr/>
        </p:nvSpPr>
        <p:spPr>
          <a:xfrm>
            <a:off x="9850425" y="186013"/>
            <a:ext cx="2205317"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166961-4F97-DC05-9C70-6B896E5A19AE}"/>
              </a:ext>
            </a:extLst>
          </p:cNvPr>
          <p:cNvSpPr txBox="1"/>
          <p:nvPr/>
        </p:nvSpPr>
        <p:spPr>
          <a:xfrm>
            <a:off x="7426366" y="174046"/>
            <a:ext cx="2205318" cy="369332"/>
          </a:xfrm>
          <a:prstGeom prst="rect">
            <a:avLst/>
          </a:prstGeom>
          <a:noFill/>
        </p:spPr>
        <p:txBody>
          <a:bodyPr wrap="square">
            <a:spAutoFit/>
          </a:bodyPr>
          <a:lstStyle/>
          <a:p>
            <a:pPr algn="ctr"/>
            <a:r>
              <a:rPr lang="en-US" b="1" dirty="0">
                <a:solidFill>
                  <a:schemeClr val="tx1"/>
                </a:solidFill>
                <a:latin typeface="Apple Braille" pitchFamily="2" charset="0"/>
                <a:cs typeface="Biome" panose="020B0503030204020804" pitchFamily="34" charset="0"/>
              </a:rPr>
              <a:t>Power</a:t>
            </a:r>
          </a:p>
        </p:txBody>
      </p:sp>
      <p:sp>
        <p:nvSpPr>
          <p:cNvPr id="10" name="TextBox 9">
            <a:extLst>
              <a:ext uri="{FF2B5EF4-FFF2-40B4-BE49-F238E27FC236}">
                <a16:creationId xmlns:a16="http://schemas.microsoft.com/office/drawing/2014/main" id="{16AC71B7-FB8B-F7A6-189B-058C5B1F88E2}"/>
              </a:ext>
            </a:extLst>
          </p:cNvPr>
          <p:cNvSpPr txBox="1"/>
          <p:nvPr/>
        </p:nvSpPr>
        <p:spPr>
          <a:xfrm>
            <a:off x="9798317" y="174046"/>
            <a:ext cx="2309532" cy="369332"/>
          </a:xfrm>
          <a:prstGeom prst="rect">
            <a:avLst/>
          </a:prstGeom>
          <a:solidFill>
            <a:srgbClr val="FFFF00"/>
          </a:solidFill>
        </p:spPr>
        <p:txBody>
          <a:bodyPr wrap="square">
            <a:spAutoFit/>
          </a:bodyPr>
          <a:lstStyle/>
          <a:p>
            <a:pPr algn="ctr"/>
            <a:r>
              <a:rPr lang="en-US" b="1" dirty="0">
                <a:solidFill>
                  <a:schemeClr val="tx1"/>
                </a:solidFill>
                <a:latin typeface="Apple Braille" pitchFamily="2" charset="0"/>
                <a:cs typeface="Biome" panose="020B0503030204020804" pitchFamily="34" charset="0"/>
              </a:rPr>
              <a:t>Infrastructure</a:t>
            </a:r>
          </a:p>
        </p:txBody>
      </p:sp>
      <p:pic>
        <p:nvPicPr>
          <p:cNvPr id="14" name="Picture 13">
            <a:extLst>
              <a:ext uri="{FF2B5EF4-FFF2-40B4-BE49-F238E27FC236}">
                <a16:creationId xmlns:a16="http://schemas.microsoft.com/office/drawing/2014/main" id="{59BAF492-FB47-306E-F801-14430A573C7B}"/>
              </a:ext>
            </a:extLst>
          </p:cNvPr>
          <p:cNvPicPr>
            <a:picLocks noChangeAspect="1"/>
          </p:cNvPicPr>
          <p:nvPr/>
        </p:nvPicPr>
        <p:blipFill>
          <a:blip r:embed="rId2"/>
          <a:stretch>
            <a:fillRect/>
          </a:stretch>
        </p:blipFill>
        <p:spPr>
          <a:xfrm>
            <a:off x="289009" y="1961504"/>
            <a:ext cx="3962034" cy="3221575"/>
          </a:xfrm>
          <a:prstGeom prst="rect">
            <a:avLst/>
          </a:prstGeom>
        </p:spPr>
      </p:pic>
      <p:pic>
        <p:nvPicPr>
          <p:cNvPr id="15" name="Picture 14">
            <a:extLst>
              <a:ext uri="{FF2B5EF4-FFF2-40B4-BE49-F238E27FC236}">
                <a16:creationId xmlns:a16="http://schemas.microsoft.com/office/drawing/2014/main" id="{44D42E12-119F-1605-8EBC-B963FBCD5A22}"/>
              </a:ext>
            </a:extLst>
          </p:cNvPr>
          <p:cNvPicPr>
            <a:picLocks noChangeAspect="1"/>
          </p:cNvPicPr>
          <p:nvPr/>
        </p:nvPicPr>
        <p:blipFill>
          <a:blip r:embed="rId3"/>
          <a:stretch>
            <a:fillRect/>
          </a:stretch>
        </p:blipFill>
        <p:spPr>
          <a:xfrm>
            <a:off x="4105364" y="1970299"/>
            <a:ext cx="4444138" cy="3226729"/>
          </a:xfrm>
          <a:prstGeom prst="rect">
            <a:avLst/>
          </a:prstGeom>
        </p:spPr>
      </p:pic>
      <p:sp>
        <p:nvSpPr>
          <p:cNvPr id="16" name="TextBox 15">
            <a:extLst>
              <a:ext uri="{FF2B5EF4-FFF2-40B4-BE49-F238E27FC236}">
                <a16:creationId xmlns:a16="http://schemas.microsoft.com/office/drawing/2014/main" id="{FBA55F11-2C57-26CD-8209-FCE63DC1AEE8}"/>
              </a:ext>
            </a:extLst>
          </p:cNvPr>
          <p:cNvSpPr txBox="1"/>
          <p:nvPr/>
        </p:nvSpPr>
        <p:spPr>
          <a:xfrm>
            <a:off x="1561980" y="1446303"/>
            <a:ext cx="1416093" cy="369332"/>
          </a:xfrm>
          <a:prstGeom prst="rect">
            <a:avLst/>
          </a:prstGeom>
          <a:noFill/>
        </p:spPr>
        <p:txBody>
          <a:bodyPr wrap="none" rtlCol="0">
            <a:spAutoFit/>
          </a:bodyPr>
          <a:lstStyle/>
          <a:p>
            <a:r>
              <a:rPr lang="en-US" b="1" dirty="0"/>
              <a:t>Water Ways</a:t>
            </a:r>
          </a:p>
        </p:txBody>
      </p:sp>
      <p:sp>
        <p:nvSpPr>
          <p:cNvPr id="17" name="TextBox 16">
            <a:extLst>
              <a:ext uri="{FF2B5EF4-FFF2-40B4-BE49-F238E27FC236}">
                <a16:creationId xmlns:a16="http://schemas.microsoft.com/office/drawing/2014/main" id="{EB819888-F6E4-1A39-E09C-3D42EA8BBFB7}"/>
              </a:ext>
            </a:extLst>
          </p:cNvPr>
          <p:cNvSpPr txBox="1"/>
          <p:nvPr/>
        </p:nvSpPr>
        <p:spPr>
          <a:xfrm>
            <a:off x="4853610" y="1501264"/>
            <a:ext cx="2572756" cy="646331"/>
          </a:xfrm>
          <a:prstGeom prst="rect">
            <a:avLst/>
          </a:prstGeom>
          <a:noFill/>
        </p:spPr>
        <p:txBody>
          <a:bodyPr wrap="none" rtlCol="0">
            <a:spAutoFit/>
          </a:bodyPr>
          <a:lstStyle/>
          <a:p>
            <a:r>
              <a:rPr lang="en-US" b="1" dirty="0"/>
              <a:t>Railway/Road Network</a:t>
            </a:r>
          </a:p>
          <a:p>
            <a:endParaRPr lang="en-US" b="1" dirty="0"/>
          </a:p>
        </p:txBody>
      </p:sp>
      <p:sp>
        <p:nvSpPr>
          <p:cNvPr id="18" name="TextBox 17">
            <a:extLst>
              <a:ext uri="{FF2B5EF4-FFF2-40B4-BE49-F238E27FC236}">
                <a16:creationId xmlns:a16="http://schemas.microsoft.com/office/drawing/2014/main" id="{F92BB064-6EB0-5220-A940-B5891F5D03ED}"/>
              </a:ext>
            </a:extLst>
          </p:cNvPr>
          <p:cNvSpPr txBox="1"/>
          <p:nvPr/>
        </p:nvSpPr>
        <p:spPr>
          <a:xfrm>
            <a:off x="9566405" y="1543215"/>
            <a:ext cx="1042273" cy="369332"/>
          </a:xfrm>
          <a:prstGeom prst="rect">
            <a:avLst/>
          </a:prstGeom>
          <a:noFill/>
        </p:spPr>
        <p:txBody>
          <a:bodyPr wrap="none" rtlCol="0">
            <a:spAutoFit/>
          </a:bodyPr>
          <a:lstStyle/>
          <a:p>
            <a:r>
              <a:rPr lang="en-US" b="1" dirty="0"/>
              <a:t>Building</a:t>
            </a:r>
          </a:p>
        </p:txBody>
      </p:sp>
      <p:pic>
        <p:nvPicPr>
          <p:cNvPr id="19" name="Picture 18">
            <a:extLst>
              <a:ext uri="{FF2B5EF4-FFF2-40B4-BE49-F238E27FC236}">
                <a16:creationId xmlns:a16="http://schemas.microsoft.com/office/drawing/2014/main" id="{87940652-F4AC-D040-9B65-703107722E45}"/>
              </a:ext>
            </a:extLst>
          </p:cNvPr>
          <p:cNvPicPr>
            <a:picLocks noChangeAspect="1"/>
          </p:cNvPicPr>
          <p:nvPr/>
        </p:nvPicPr>
        <p:blipFill>
          <a:blip r:embed="rId4"/>
          <a:stretch>
            <a:fillRect/>
          </a:stretch>
        </p:blipFill>
        <p:spPr>
          <a:xfrm>
            <a:off x="7993836" y="1970299"/>
            <a:ext cx="4187413" cy="3427198"/>
          </a:xfrm>
          <a:prstGeom prst="rect">
            <a:avLst/>
          </a:prstGeom>
        </p:spPr>
      </p:pic>
      <p:sp>
        <p:nvSpPr>
          <p:cNvPr id="20" name="TextBox 19">
            <a:extLst>
              <a:ext uri="{FF2B5EF4-FFF2-40B4-BE49-F238E27FC236}">
                <a16:creationId xmlns:a16="http://schemas.microsoft.com/office/drawing/2014/main" id="{D4D79824-0497-9D93-C97B-74F4FAEC519E}"/>
              </a:ext>
            </a:extLst>
          </p:cNvPr>
          <p:cNvSpPr txBox="1"/>
          <p:nvPr/>
        </p:nvSpPr>
        <p:spPr>
          <a:xfrm>
            <a:off x="638556" y="5469609"/>
            <a:ext cx="302441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pple Braille" pitchFamily="2" charset="0"/>
              </a:rPr>
              <a:t>Flood risk / Waterlogging issues</a:t>
            </a:r>
          </a:p>
          <a:p>
            <a:pPr marL="285750" indent="-285750">
              <a:buFont typeface="Arial" panose="020B0604020202020204" pitchFamily="34" charset="0"/>
              <a:buChar char="•"/>
            </a:pPr>
            <a:r>
              <a:rPr lang="en-US" sz="1400" dirty="0">
                <a:latin typeface="Apple Braille" pitchFamily="2" charset="0"/>
              </a:rPr>
              <a:t>Water supply</a:t>
            </a:r>
          </a:p>
        </p:txBody>
      </p:sp>
      <p:sp>
        <p:nvSpPr>
          <p:cNvPr id="21" name="TextBox 20">
            <a:extLst>
              <a:ext uri="{FF2B5EF4-FFF2-40B4-BE49-F238E27FC236}">
                <a16:creationId xmlns:a16="http://schemas.microsoft.com/office/drawing/2014/main" id="{5CEA3BE6-7746-094C-99B6-D87C0B74A93C}"/>
              </a:ext>
            </a:extLst>
          </p:cNvPr>
          <p:cNvSpPr txBox="1"/>
          <p:nvPr/>
        </p:nvSpPr>
        <p:spPr>
          <a:xfrm>
            <a:off x="4383930" y="5469609"/>
            <a:ext cx="3512115"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pple Braille" pitchFamily="2" charset="0"/>
              </a:rPr>
              <a:t>Transport of materials</a:t>
            </a:r>
          </a:p>
          <a:p>
            <a:pPr marL="285750" indent="-285750">
              <a:buFont typeface="Arial" panose="020B0604020202020204" pitchFamily="34" charset="0"/>
              <a:buChar char="•"/>
            </a:pPr>
            <a:r>
              <a:rPr lang="en-US" sz="1400" dirty="0">
                <a:latin typeface="Apple Braille" pitchFamily="2" charset="0"/>
              </a:rPr>
              <a:t>Access for workforce and maintenance</a:t>
            </a:r>
          </a:p>
        </p:txBody>
      </p:sp>
      <p:sp>
        <p:nvSpPr>
          <p:cNvPr id="22" name="TextBox 21">
            <a:extLst>
              <a:ext uri="{FF2B5EF4-FFF2-40B4-BE49-F238E27FC236}">
                <a16:creationId xmlns:a16="http://schemas.microsoft.com/office/drawing/2014/main" id="{67671A00-8A41-1D18-3A87-27F948E0B25F}"/>
              </a:ext>
            </a:extLst>
          </p:cNvPr>
          <p:cNvSpPr txBox="1"/>
          <p:nvPr/>
        </p:nvSpPr>
        <p:spPr>
          <a:xfrm>
            <a:off x="8448502" y="5478218"/>
            <a:ext cx="3278077"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pple Braille" pitchFamily="2" charset="0"/>
              </a:rPr>
              <a:t>Availability of construction facilities</a:t>
            </a:r>
          </a:p>
          <a:p>
            <a:pPr marL="285750" indent="-285750">
              <a:buFont typeface="Arial" panose="020B0604020202020204" pitchFamily="34" charset="0"/>
              <a:buChar char="•"/>
            </a:pPr>
            <a:r>
              <a:rPr lang="en-US" sz="1400" dirty="0">
                <a:latin typeface="Apple Braille" pitchFamily="2" charset="0"/>
              </a:rPr>
              <a:t>Storage and security </a:t>
            </a:r>
          </a:p>
        </p:txBody>
      </p:sp>
    </p:spTree>
    <p:extLst>
      <p:ext uri="{BB962C8B-B14F-4D97-AF65-F5344CB8AC3E}">
        <p14:creationId xmlns:p14="http://schemas.microsoft.com/office/powerpoint/2010/main" val="395378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FA89A13-41CF-AE16-ECF0-91779D1CA3FF}"/>
            </a:ext>
          </a:extLst>
        </p:cNvPr>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F8373093-8760-4717-29AC-D5C8C68C9B16}"/>
              </a:ext>
            </a:extLst>
          </p:cNvPr>
          <p:cNvSpPr/>
          <p:nvPr/>
        </p:nvSpPr>
        <p:spPr>
          <a:xfrm>
            <a:off x="606000" y="2053669"/>
            <a:ext cx="2303835" cy="535519"/>
          </a:xfrm>
          <a:prstGeom prst="round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Topography </a:t>
            </a:r>
          </a:p>
        </p:txBody>
      </p:sp>
      <p:sp>
        <p:nvSpPr>
          <p:cNvPr id="4" name="Round Diagonal Corner Rectangle 3">
            <a:extLst>
              <a:ext uri="{FF2B5EF4-FFF2-40B4-BE49-F238E27FC236}">
                <a16:creationId xmlns:a16="http://schemas.microsoft.com/office/drawing/2014/main" id="{F2DCA313-ECBA-03B0-3F02-8A1ED6E07E90}"/>
              </a:ext>
            </a:extLst>
          </p:cNvPr>
          <p:cNvSpPr/>
          <p:nvPr/>
        </p:nvSpPr>
        <p:spPr>
          <a:xfrm>
            <a:off x="605999" y="2851488"/>
            <a:ext cx="2303836" cy="535519"/>
          </a:xfrm>
          <a:prstGeom prst="round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Climate</a:t>
            </a:r>
          </a:p>
        </p:txBody>
      </p:sp>
      <p:sp>
        <p:nvSpPr>
          <p:cNvPr id="5" name="Round Diagonal Corner Rectangle 4">
            <a:extLst>
              <a:ext uri="{FF2B5EF4-FFF2-40B4-BE49-F238E27FC236}">
                <a16:creationId xmlns:a16="http://schemas.microsoft.com/office/drawing/2014/main" id="{DB980C10-3D26-B7C7-074A-B75C2E3A7B66}"/>
              </a:ext>
            </a:extLst>
          </p:cNvPr>
          <p:cNvSpPr/>
          <p:nvPr/>
        </p:nvSpPr>
        <p:spPr>
          <a:xfrm>
            <a:off x="605999" y="3635477"/>
            <a:ext cx="2303836" cy="535519"/>
          </a:xfrm>
          <a:prstGeom prst="round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Power</a:t>
            </a:r>
          </a:p>
        </p:txBody>
      </p:sp>
      <p:sp>
        <p:nvSpPr>
          <p:cNvPr id="6" name="Round Diagonal Corner Rectangle 5">
            <a:extLst>
              <a:ext uri="{FF2B5EF4-FFF2-40B4-BE49-F238E27FC236}">
                <a16:creationId xmlns:a16="http://schemas.microsoft.com/office/drawing/2014/main" id="{DA494B61-F2F0-EA33-81B0-7008ACEF7262}"/>
              </a:ext>
            </a:extLst>
          </p:cNvPr>
          <p:cNvSpPr/>
          <p:nvPr/>
        </p:nvSpPr>
        <p:spPr>
          <a:xfrm>
            <a:off x="605999" y="4484918"/>
            <a:ext cx="2303836" cy="535519"/>
          </a:xfrm>
          <a:prstGeom prst="round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Infrastructure</a:t>
            </a:r>
          </a:p>
        </p:txBody>
      </p:sp>
      <p:sp>
        <p:nvSpPr>
          <p:cNvPr id="8" name="Round Diagonal Corner Rectangle 7">
            <a:extLst>
              <a:ext uri="{FF2B5EF4-FFF2-40B4-BE49-F238E27FC236}">
                <a16:creationId xmlns:a16="http://schemas.microsoft.com/office/drawing/2014/main" id="{2A12F003-2B0E-4B82-4F41-4BB2E017A305}"/>
              </a:ext>
            </a:extLst>
          </p:cNvPr>
          <p:cNvSpPr/>
          <p:nvPr/>
        </p:nvSpPr>
        <p:spPr>
          <a:xfrm>
            <a:off x="607227" y="5331375"/>
            <a:ext cx="2302608" cy="535519"/>
          </a:xfrm>
          <a:prstGeom prst="round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Policy</a:t>
            </a:r>
          </a:p>
        </p:txBody>
      </p:sp>
      <p:sp>
        <p:nvSpPr>
          <p:cNvPr id="10" name="TextBox 9">
            <a:extLst>
              <a:ext uri="{FF2B5EF4-FFF2-40B4-BE49-F238E27FC236}">
                <a16:creationId xmlns:a16="http://schemas.microsoft.com/office/drawing/2014/main" id="{3FAD369E-8A21-6A7E-7BD4-65D5B743CFEB}"/>
              </a:ext>
            </a:extLst>
          </p:cNvPr>
          <p:cNvSpPr txBox="1"/>
          <p:nvPr/>
        </p:nvSpPr>
        <p:spPr>
          <a:xfrm>
            <a:off x="992323" y="1415760"/>
            <a:ext cx="1531188" cy="523220"/>
          </a:xfrm>
          <a:prstGeom prst="rect">
            <a:avLst/>
          </a:prstGeom>
          <a:noFill/>
        </p:spPr>
        <p:txBody>
          <a:bodyPr wrap="none" rtlCol="0">
            <a:spAutoFit/>
          </a:bodyPr>
          <a:lstStyle/>
          <a:p>
            <a:r>
              <a:rPr lang="en-US" sz="2800" dirty="0">
                <a:latin typeface="Biome" panose="020B0503030204020804" pitchFamily="34" charset="0"/>
                <a:cs typeface="Biome" panose="020B0503030204020804" pitchFamily="34" charset="0"/>
              </a:rPr>
              <a:t>Criteria</a:t>
            </a:r>
          </a:p>
        </p:txBody>
      </p:sp>
      <p:sp>
        <p:nvSpPr>
          <p:cNvPr id="13" name="TextBox 12">
            <a:extLst>
              <a:ext uri="{FF2B5EF4-FFF2-40B4-BE49-F238E27FC236}">
                <a16:creationId xmlns:a16="http://schemas.microsoft.com/office/drawing/2014/main" id="{771898C7-CB00-9A4B-CCED-3251F3786513}"/>
              </a:ext>
            </a:extLst>
          </p:cNvPr>
          <p:cNvSpPr txBox="1"/>
          <p:nvPr/>
        </p:nvSpPr>
        <p:spPr>
          <a:xfrm>
            <a:off x="136622" y="115868"/>
            <a:ext cx="2303836" cy="584775"/>
          </a:xfrm>
          <a:prstGeom prst="rect">
            <a:avLst/>
          </a:prstGeom>
          <a:noFill/>
        </p:spPr>
        <p:txBody>
          <a:bodyPr wrap="none" rtlCol="0">
            <a:spAutoFit/>
          </a:bodyPr>
          <a:lstStyle/>
          <a:p>
            <a:r>
              <a:rPr lang="en-US" sz="3200" b="1" dirty="0">
                <a:solidFill>
                  <a:srgbClr val="FF0000"/>
                </a:solidFill>
                <a:latin typeface="Biome" panose="020B0503030204020804" pitchFamily="34" charset="0"/>
                <a:cs typeface="Biome" panose="020B0503030204020804" pitchFamily="34" charset="0"/>
              </a:rPr>
              <a:t>Workflow</a:t>
            </a:r>
          </a:p>
        </p:txBody>
      </p:sp>
      <p:sp>
        <p:nvSpPr>
          <p:cNvPr id="20" name="Rectangle 19">
            <a:extLst>
              <a:ext uri="{FF2B5EF4-FFF2-40B4-BE49-F238E27FC236}">
                <a16:creationId xmlns:a16="http://schemas.microsoft.com/office/drawing/2014/main" id="{CFE2D445-8F3A-1912-03E9-4E2D9E0488C1}"/>
              </a:ext>
            </a:extLst>
          </p:cNvPr>
          <p:cNvSpPr/>
          <p:nvPr/>
        </p:nvSpPr>
        <p:spPr>
          <a:xfrm>
            <a:off x="2811039" y="228589"/>
            <a:ext cx="2906486" cy="357365"/>
          </a:xfrm>
          <a:prstGeom prst="rect">
            <a:avLst/>
          </a:prstGeom>
          <a:solidFill>
            <a:srgbClr val="FFFF00"/>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MCDM</a:t>
            </a:r>
          </a:p>
        </p:txBody>
      </p:sp>
      <p:sp>
        <p:nvSpPr>
          <p:cNvPr id="29" name="Rectangle 28">
            <a:extLst>
              <a:ext uri="{FF2B5EF4-FFF2-40B4-BE49-F238E27FC236}">
                <a16:creationId xmlns:a16="http://schemas.microsoft.com/office/drawing/2014/main" id="{AE8979E1-868C-DDA2-8AE7-FFD23175098B}"/>
              </a:ext>
            </a:extLst>
          </p:cNvPr>
          <p:cNvSpPr/>
          <p:nvPr/>
        </p:nvSpPr>
        <p:spPr>
          <a:xfrm>
            <a:off x="5889523" y="228589"/>
            <a:ext cx="2906486"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ML/DL</a:t>
            </a:r>
          </a:p>
        </p:txBody>
      </p:sp>
      <p:sp>
        <p:nvSpPr>
          <p:cNvPr id="30" name="Rectangle 29">
            <a:extLst>
              <a:ext uri="{FF2B5EF4-FFF2-40B4-BE49-F238E27FC236}">
                <a16:creationId xmlns:a16="http://schemas.microsoft.com/office/drawing/2014/main" id="{1AE3B8A8-BBC7-4678-DA75-887F53A64A94}"/>
              </a:ext>
            </a:extLst>
          </p:cNvPr>
          <p:cNvSpPr/>
          <p:nvPr/>
        </p:nvSpPr>
        <p:spPr>
          <a:xfrm>
            <a:off x="8968007" y="239424"/>
            <a:ext cx="2906486"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Tools</a:t>
            </a:r>
          </a:p>
        </p:txBody>
      </p:sp>
      <p:sp>
        <p:nvSpPr>
          <p:cNvPr id="31" name="TextBox 30">
            <a:extLst>
              <a:ext uri="{FF2B5EF4-FFF2-40B4-BE49-F238E27FC236}">
                <a16:creationId xmlns:a16="http://schemas.microsoft.com/office/drawing/2014/main" id="{A0EFED1D-A02E-0FF8-3C1A-D4B196F4F134}"/>
              </a:ext>
            </a:extLst>
          </p:cNvPr>
          <p:cNvSpPr txBox="1"/>
          <p:nvPr/>
        </p:nvSpPr>
        <p:spPr>
          <a:xfrm>
            <a:off x="2875992" y="1444085"/>
            <a:ext cx="1497526" cy="523220"/>
          </a:xfrm>
          <a:prstGeom prst="rect">
            <a:avLst/>
          </a:prstGeom>
          <a:noFill/>
        </p:spPr>
        <p:txBody>
          <a:bodyPr wrap="none" rtlCol="0">
            <a:spAutoFit/>
          </a:bodyPr>
          <a:lstStyle/>
          <a:p>
            <a:r>
              <a:rPr lang="en-US" sz="2800" dirty="0">
                <a:latin typeface="Biome" panose="020B0503030204020804" pitchFamily="34" charset="0"/>
                <a:cs typeface="Biome" panose="020B0503030204020804" pitchFamily="34" charset="0"/>
              </a:rPr>
              <a:t>Weight</a:t>
            </a:r>
          </a:p>
        </p:txBody>
      </p:sp>
      <p:sp>
        <p:nvSpPr>
          <p:cNvPr id="32" name="TextBox 31">
            <a:extLst>
              <a:ext uri="{FF2B5EF4-FFF2-40B4-BE49-F238E27FC236}">
                <a16:creationId xmlns:a16="http://schemas.microsoft.com/office/drawing/2014/main" id="{6F882E8C-356F-A262-E94F-B9B2DDB6692C}"/>
              </a:ext>
            </a:extLst>
          </p:cNvPr>
          <p:cNvSpPr txBox="1"/>
          <p:nvPr/>
        </p:nvSpPr>
        <p:spPr>
          <a:xfrm>
            <a:off x="3208615" y="2102095"/>
            <a:ext cx="837089" cy="461665"/>
          </a:xfrm>
          <a:prstGeom prst="rect">
            <a:avLst/>
          </a:prstGeom>
          <a:noFill/>
        </p:spPr>
        <p:txBody>
          <a:bodyPr wrap="none" rtlCol="0">
            <a:spAutoFit/>
          </a:bodyPr>
          <a:lstStyle/>
          <a:p>
            <a:r>
              <a:rPr lang="en-US" sz="2400" b="1" dirty="0"/>
              <a:t>60 %</a:t>
            </a:r>
          </a:p>
        </p:txBody>
      </p:sp>
      <p:sp>
        <p:nvSpPr>
          <p:cNvPr id="33" name="TextBox 32">
            <a:extLst>
              <a:ext uri="{FF2B5EF4-FFF2-40B4-BE49-F238E27FC236}">
                <a16:creationId xmlns:a16="http://schemas.microsoft.com/office/drawing/2014/main" id="{996603A8-9FA2-D541-0ECF-5EF136E80E85}"/>
              </a:ext>
            </a:extLst>
          </p:cNvPr>
          <p:cNvSpPr txBox="1"/>
          <p:nvPr/>
        </p:nvSpPr>
        <p:spPr>
          <a:xfrm>
            <a:off x="3208614" y="2916739"/>
            <a:ext cx="837089" cy="461665"/>
          </a:xfrm>
          <a:prstGeom prst="rect">
            <a:avLst/>
          </a:prstGeom>
          <a:noFill/>
        </p:spPr>
        <p:txBody>
          <a:bodyPr wrap="none" rtlCol="0">
            <a:spAutoFit/>
          </a:bodyPr>
          <a:lstStyle/>
          <a:p>
            <a:r>
              <a:rPr lang="en-US" sz="2400" b="1" dirty="0"/>
              <a:t>40 %</a:t>
            </a:r>
          </a:p>
        </p:txBody>
      </p:sp>
      <p:sp>
        <p:nvSpPr>
          <p:cNvPr id="34" name="TextBox 33">
            <a:extLst>
              <a:ext uri="{FF2B5EF4-FFF2-40B4-BE49-F238E27FC236}">
                <a16:creationId xmlns:a16="http://schemas.microsoft.com/office/drawing/2014/main" id="{EEBC9B03-B5AF-8658-7E56-73BF391921B1}"/>
              </a:ext>
            </a:extLst>
          </p:cNvPr>
          <p:cNvSpPr txBox="1"/>
          <p:nvPr/>
        </p:nvSpPr>
        <p:spPr>
          <a:xfrm>
            <a:off x="3187985" y="3741398"/>
            <a:ext cx="837089" cy="461665"/>
          </a:xfrm>
          <a:prstGeom prst="rect">
            <a:avLst/>
          </a:prstGeom>
          <a:noFill/>
        </p:spPr>
        <p:txBody>
          <a:bodyPr wrap="none" rtlCol="0">
            <a:spAutoFit/>
          </a:bodyPr>
          <a:lstStyle/>
          <a:p>
            <a:r>
              <a:rPr lang="en-US" sz="2400" b="1" dirty="0"/>
              <a:t>70 %</a:t>
            </a:r>
          </a:p>
        </p:txBody>
      </p:sp>
      <p:sp>
        <p:nvSpPr>
          <p:cNvPr id="35" name="TextBox 34">
            <a:extLst>
              <a:ext uri="{FF2B5EF4-FFF2-40B4-BE49-F238E27FC236}">
                <a16:creationId xmlns:a16="http://schemas.microsoft.com/office/drawing/2014/main" id="{0E3C27C2-3942-2E5F-41E7-5ADA4E7E1BD8}"/>
              </a:ext>
            </a:extLst>
          </p:cNvPr>
          <p:cNvSpPr txBox="1"/>
          <p:nvPr/>
        </p:nvSpPr>
        <p:spPr>
          <a:xfrm>
            <a:off x="3187984" y="4556042"/>
            <a:ext cx="837089" cy="461665"/>
          </a:xfrm>
          <a:prstGeom prst="rect">
            <a:avLst/>
          </a:prstGeom>
          <a:noFill/>
        </p:spPr>
        <p:txBody>
          <a:bodyPr wrap="none" rtlCol="0">
            <a:spAutoFit/>
          </a:bodyPr>
          <a:lstStyle/>
          <a:p>
            <a:r>
              <a:rPr lang="en-US" sz="2400" b="1" dirty="0"/>
              <a:t>55 %</a:t>
            </a:r>
          </a:p>
        </p:txBody>
      </p:sp>
      <p:sp>
        <p:nvSpPr>
          <p:cNvPr id="36" name="TextBox 35">
            <a:extLst>
              <a:ext uri="{FF2B5EF4-FFF2-40B4-BE49-F238E27FC236}">
                <a16:creationId xmlns:a16="http://schemas.microsoft.com/office/drawing/2014/main" id="{2FF2A36E-0115-90C3-2845-E7ADB68FD4B2}"/>
              </a:ext>
            </a:extLst>
          </p:cNvPr>
          <p:cNvSpPr txBox="1"/>
          <p:nvPr/>
        </p:nvSpPr>
        <p:spPr>
          <a:xfrm>
            <a:off x="3202733" y="5380701"/>
            <a:ext cx="837089" cy="461665"/>
          </a:xfrm>
          <a:prstGeom prst="rect">
            <a:avLst/>
          </a:prstGeom>
          <a:noFill/>
        </p:spPr>
        <p:txBody>
          <a:bodyPr wrap="none" rtlCol="0">
            <a:spAutoFit/>
          </a:bodyPr>
          <a:lstStyle/>
          <a:p>
            <a:r>
              <a:rPr lang="en-US" sz="2400" b="1" dirty="0"/>
              <a:t>50 %</a:t>
            </a:r>
          </a:p>
        </p:txBody>
      </p:sp>
      <p:sp>
        <p:nvSpPr>
          <p:cNvPr id="37" name="TextBox 36">
            <a:extLst>
              <a:ext uri="{FF2B5EF4-FFF2-40B4-BE49-F238E27FC236}">
                <a16:creationId xmlns:a16="http://schemas.microsoft.com/office/drawing/2014/main" id="{F21C8FBD-66FD-0107-302B-E2E56361713C}"/>
              </a:ext>
            </a:extLst>
          </p:cNvPr>
          <p:cNvSpPr txBox="1"/>
          <p:nvPr/>
        </p:nvSpPr>
        <p:spPr>
          <a:xfrm>
            <a:off x="4468304" y="1431519"/>
            <a:ext cx="439544" cy="523220"/>
          </a:xfrm>
          <a:prstGeom prst="rect">
            <a:avLst/>
          </a:prstGeom>
          <a:noFill/>
        </p:spPr>
        <p:txBody>
          <a:bodyPr wrap="none" rtlCol="0">
            <a:spAutoFit/>
          </a:bodyPr>
          <a:lstStyle/>
          <a:p>
            <a:r>
              <a:rPr lang="en-US" sz="2800" dirty="0">
                <a:latin typeface="Biome" panose="020B0503030204020804" pitchFamily="34" charset="0"/>
                <a:cs typeface="Biome" panose="020B0503030204020804" pitchFamily="34" charset="0"/>
              </a:rPr>
              <a:t>A</a:t>
            </a:r>
          </a:p>
        </p:txBody>
      </p:sp>
      <p:sp>
        <p:nvSpPr>
          <p:cNvPr id="39" name="TextBox 38">
            <a:extLst>
              <a:ext uri="{FF2B5EF4-FFF2-40B4-BE49-F238E27FC236}">
                <a16:creationId xmlns:a16="http://schemas.microsoft.com/office/drawing/2014/main" id="{5558103A-DBE0-F5DA-1FC8-30E835DAF0F8}"/>
              </a:ext>
            </a:extLst>
          </p:cNvPr>
          <p:cNvSpPr txBox="1"/>
          <p:nvPr/>
        </p:nvSpPr>
        <p:spPr>
          <a:xfrm>
            <a:off x="5803691" y="1431519"/>
            <a:ext cx="431528" cy="523220"/>
          </a:xfrm>
          <a:prstGeom prst="rect">
            <a:avLst/>
          </a:prstGeom>
          <a:noFill/>
        </p:spPr>
        <p:txBody>
          <a:bodyPr wrap="none" rtlCol="0">
            <a:spAutoFit/>
          </a:bodyPr>
          <a:lstStyle/>
          <a:p>
            <a:r>
              <a:rPr lang="en-US" sz="2800" dirty="0">
                <a:latin typeface="Biome" panose="020B0503030204020804" pitchFamily="34" charset="0"/>
                <a:cs typeface="Biome" panose="020B0503030204020804" pitchFamily="34" charset="0"/>
              </a:rPr>
              <a:t>B</a:t>
            </a:r>
          </a:p>
        </p:txBody>
      </p:sp>
      <p:sp>
        <p:nvSpPr>
          <p:cNvPr id="40" name="TextBox 39">
            <a:extLst>
              <a:ext uri="{FF2B5EF4-FFF2-40B4-BE49-F238E27FC236}">
                <a16:creationId xmlns:a16="http://schemas.microsoft.com/office/drawing/2014/main" id="{40B9880E-79E2-338A-AE08-59AA8F2831BC}"/>
              </a:ext>
            </a:extLst>
          </p:cNvPr>
          <p:cNvSpPr txBox="1"/>
          <p:nvPr/>
        </p:nvSpPr>
        <p:spPr>
          <a:xfrm>
            <a:off x="7085544" y="1449911"/>
            <a:ext cx="417102" cy="523220"/>
          </a:xfrm>
          <a:prstGeom prst="rect">
            <a:avLst/>
          </a:prstGeom>
          <a:noFill/>
        </p:spPr>
        <p:txBody>
          <a:bodyPr wrap="none" rtlCol="0">
            <a:spAutoFit/>
          </a:bodyPr>
          <a:lstStyle/>
          <a:p>
            <a:r>
              <a:rPr lang="en-US" sz="2800" dirty="0">
                <a:latin typeface="Biome" panose="020B0503030204020804" pitchFamily="34" charset="0"/>
                <a:cs typeface="Biome" panose="020B0503030204020804" pitchFamily="34" charset="0"/>
              </a:rPr>
              <a:t>C</a:t>
            </a:r>
          </a:p>
        </p:txBody>
      </p:sp>
      <p:sp>
        <p:nvSpPr>
          <p:cNvPr id="41" name="TextBox 40">
            <a:extLst>
              <a:ext uri="{FF2B5EF4-FFF2-40B4-BE49-F238E27FC236}">
                <a16:creationId xmlns:a16="http://schemas.microsoft.com/office/drawing/2014/main" id="{8A57BDE0-CBEA-58AA-1216-A345D0523486}"/>
              </a:ext>
            </a:extLst>
          </p:cNvPr>
          <p:cNvSpPr txBox="1"/>
          <p:nvPr/>
        </p:nvSpPr>
        <p:spPr>
          <a:xfrm>
            <a:off x="4312460" y="2094859"/>
            <a:ext cx="751231" cy="461665"/>
          </a:xfrm>
          <a:prstGeom prst="rect">
            <a:avLst/>
          </a:prstGeom>
          <a:noFill/>
        </p:spPr>
        <p:txBody>
          <a:bodyPr wrap="none" rtlCol="0">
            <a:spAutoFit/>
          </a:bodyPr>
          <a:lstStyle/>
          <a:p>
            <a:r>
              <a:rPr lang="en-US" sz="2400" b="1" dirty="0"/>
              <a:t>Low</a:t>
            </a:r>
          </a:p>
        </p:txBody>
      </p:sp>
      <p:sp>
        <p:nvSpPr>
          <p:cNvPr id="42" name="TextBox 41">
            <a:extLst>
              <a:ext uri="{FF2B5EF4-FFF2-40B4-BE49-F238E27FC236}">
                <a16:creationId xmlns:a16="http://schemas.microsoft.com/office/drawing/2014/main" id="{D9ED74B4-DF5C-A093-6D1C-F3331305EEF2}"/>
              </a:ext>
            </a:extLst>
          </p:cNvPr>
          <p:cNvSpPr txBox="1"/>
          <p:nvPr/>
        </p:nvSpPr>
        <p:spPr>
          <a:xfrm>
            <a:off x="5354361" y="2107899"/>
            <a:ext cx="1326004" cy="461665"/>
          </a:xfrm>
          <a:prstGeom prst="rect">
            <a:avLst/>
          </a:prstGeom>
          <a:noFill/>
        </p:spPr>
        <p:txBody>
          <a:bodyPr wrap="none" rtlCol="0">
            <a:spAutoFit/>
          </a:bodyPr>
          <a:lstStyle/>
          <a:p>
            <a:r>
              <a:rPr lang="en-US" sz="2400" b="1" dirty="0"/>
              <a:t>Medium</a:t>
            </a:r>
          </a:p>
        </p:txBody>
      </p:sp>
      <p:sp>
        <p:nvSpPr>
          <p:cNvPr id="43" name="TextBox 42">
            <a:extLst>
              <a:ext uri="{FF2B5EF4-FFF2-40B4-BE49-F238E27FC236}">
                <a16:creationId xmlns:a16="http://schemas.microsoft.com/office/drawing/2014/main" id="{8754516A-6867-4D05-7E2D-0CE2A298F958}"/>
              </a:ext>
            </a:extLst>
          </p:cNvPr>
          <p:cNvSpPr txBox="1"/>
          <p:nvPr/>
        </p:nvSpPr>
        <p:spPr>
          <a:xfrm>
            <a:off x="6956470" y="2113251"/>
            <a:ext cx="1041548" cy="461665"/>
          </a:xfrm>
          <a:prstGeom prst="rect">
            <a:avLst/>
          </a:prstGeom>
          <a:noFill/>
        </p:spPr>
        <p:txBody>
          <a:bodyPr wrap="square" rtlCol="0">
            <a:spAutoFit/>
          </a:bodyPr>
          <a:lstStyle/>
          <a:p>
            <a:r>
              <a:rPr lang="en-US" sz="2400" b="1" dirty="0"/>
              <a:t>High</a:t>
            </a:r>
          </a:p>
        </p:txBody>
      </p:sp>
      <p:sp>
        <p:nvSpPr>
          <p:cNvPr id="44" name="TextBox 43">
            <a:extLst>
              <a:ext uri="{FF2B5EF4-FFF2-40B4-BE49-F238E27FC236}">
                <a16:creationId xmlns:a16="http://schemas.microsoft.com/office/drawing/2014/main" id="{3273DB65-EA23-7123-17C7-9E4518E4A16E}"/>
              </a:ext>
            </a:extLst>
          </p:cNvPr>
          <p:cNvSpPr txBox="1"/>
          <p:nvPr/>
        </p:nvSpPr>
        <p:spPr>
          <a:xfrm>
            <a:off x="4264686" y="5373466"/>
            <a:ext cx="751231" cy="461665"/>
          </a:xfrm>
          <a:prstGeom prst="rect">
            <a:avLst/>
          </a:prstGeom>
          <a:noFill/>
        </p:spPr>
        <p:txBody>
          <a:bodyPr wrap="none" rtlCol="0">
            <a:spAutoFit/>
          </a:bodyPr>
          <a:lstStyle/>
          <a:p>
            <a:r>
              <a:rPr lang="en-US" sz="2400" b="1" dirty="0"/>
              <a:t>Low</a:t>
            </a:r>
          </a:p>
        </p:txBody>
      </p:sp>
      <p:sp>
        <p:nvSpPr>
          <p:cNvPr id="45" name="TextBox 44">
            <a:extLst>
              <a:ext uri="{FF2B5EF4-FFF2-40B4-BE49-F238E27FC236}">
                <a16:creationId xmlns:a16="http://schemas.microsoft.com/office/drawing/2014/main" id="{8B1B45A6-50A5-C86A-EB26-965151A13C3B}"/>
              </a:ext>
            </a:extLst>
          </p:cNvPr>
          <p:cNvSpPr txBox="1"/>
          <p:nvPr/>
        </p:nvSpPr>
        <p:spPr>
          <a:xfrm>
            <a:off x="5306587" y="5386506"/>
            <a:ext cx="1326004" cy="461665"/>
          </a:xfrm>
          <a:prstGeom prst="rect">
            <a:avLst/>
          </a:prstGeom>
          <a:noFill/>
        </p:spPr>
        <p:txBody>
          <a:bodyPr wrap="none" rtlCol="0">
            <a:spAutoFit/>
          </a:bodyPr>
          <a:lstStyle/>
          <a:p>
            <a:r>
              <a:rPr lang="en-US" sz="2400" b="1" dirty="0"/>
              <a:t>Medium</a:t>
            </a:r>
          </a:p>
        </p:txBody>
      </p:sp>
      <p:sp>
        <p:nvSpPr>
          <p:cNvPr id="46" name="TextBox 45">
            <a:extLst>
              <a:ext uri="{FF2B5EF4-FFF2-40B4-BE49-F238E27FC236}">
                <a16:creationId xmlns:a16="http://schemas.microsoft.com/office/drawing/2014/main" id="{C61B6E4E-747D-DE92-E73A-467DC8D52E0C}"/>
              </a:ext>
            </a:extLst>
          </p:cNvPr>
          <p:cNvSpPr txBox="1"/>
          <p:nvPr/>
        </p:nvSpPr>
        <p:spPr>
          <a:xfrm>
            <a:off x="6908696" y="5391858"/>
            <a:ext cx="1041548" cy="461665"/>
          </a:xfrm>
          <a:prstGeom prst="rect">
            <a:avLst/>
          </a:prstGeom>
          <a:noFill/>
        </p:spPr>
        <p:txBody>
          <a:bodyPr wrap="square" rtlCol="0">
            <a:spAutoFit/>
          </a:bodyPr>
          <a:lstStyle/>
          <a:p>
            <a:r>
              <a:rPr lang="en-US" sz="2400" b="1" dirty="0"/>
              <a:t>High</a:t>
            </a:r>
          </a:p>
        </p:txBody>
      </p:sp>
      <p:sp>
        <p:nvSpPr>
          <p:cNvPr id="47" name="TextBox 46">
            <a:extLst>
              <a:ext uri="{FF2B5EF4-FFF2-40B4-BE49-F238E27FC236}">
                <a16:creationId xmlns:a16="http://schemas.microsoft.com/office/drawing/2014/main" id="{34E5D2BD-3D61-6AF4-5344-2F752B09C564}"/>
              </a:ext>
            </a:extLst>
          </p:cNvPr>
          <p:cNvSpPr txBox="1"/>
          <p:nvPr/>
        </p:nvSpPr>
        <p:spPr>
          <a:xfrm>
            <a:off x="5384385" y="2877737"/>
            <a:ext cx="1326004" cy="461665"/>
          </a:xfrm>
          <a:prstGeom prst="rect">
            <a:avLst/>
          </a:prstGeom>
          <a:noFill/>
        </p:spPr>
        <p:txBody>
          <a:bodyPr wrap="none" rtlCol="0">
            <a:spAutoFit/>
          </a:bodyPr>
          <a:lstStyle/>
          <a:p>
            <a:r>
              <a:rPr lang="en-US" sz="2400" b="1" dirty="0"/>
              <a:t>Medium</a:t>
            </a:r>
          </a:p>
        </p:txBody>
      </p:sp>
      <p:sp>
        <p:nvSpPr>
          <p:cNvPr id="48" name="TextBox 47">
            <a:extLst>
              <a:ext uri="{FF2B5EF4-FFF2-40B4-BE49-F238E27FC236}">
                <a16:creationId xmlns:a16="http://schemas.microsoft.com/office/drawing/2014/main" id="{C1E6D1AA-6C75-8799-EF76-B239B008070F}"/>
              </a:ext>
            </a:extLst>
          </p:cNvPr>
          <p:cNvSpPr txBox="1"/>
          <p:nvPr/>
        </p:nvSpPr>
        <p:spPr>
          <a:xfrm>
            <a:off x="4025073" y="2897664"/>
            <a:ext cx="1326004" cy="461665"/>
          </a:xfrm>
          <a:prstGeom prst="rect">
            <a:avLst/>
          </a:prstGeom>
          <a:noFill/>
        </p:spPr>
        <p:txBody>
          <a:bodyPr wrap="none" rtlCol="0">
            <a:spAutoFit/>
          </a:bodyPr>
          <a:lstStyle/>
          <a:p>
            <a:r>
              <a:rPr lang="en-US" sz="2400" b="1" dirty="0"/>
              <a:t>Medium</a:t>
            </a:r>
          </a:p>
        </p:txBody>
      </p:sp>
      <p:sp>
        <p:nvSpPr>
          <p:cNvPr id="49" name="TextBox 48">
            <a:extLst>
              <a:ext uri="{FF2B5EF4-FFF2-40B4-BE49-F238E27FC236}">
                <a16:creationId xmlns:a16="http://schemas.microsoft.com/office/drawing/2014/main" id="{A4B7AEDC-E8F7-5BD2-CB54-45E670F6C627}"/>
              </a:ext>
            </a:extLst>
          </p:cNvPr>
          <p:cNvSpPr txBox="1"/>
          <p:nvPr/>
        </p:nvSpPr>
        <p:spPr>
          <a:xfrm>
            <a:off x="6766468" y="2872578"/>
            <a:ext cx="1326004" cy="461665"/>
          </a:xfrm>
          <a:prstGeom prst="rect">
            <a:avLst/>
          </a:prstGeom>
          <a:noFill/>
        </p:spPr>
        <p:txBody>
          <a:bodyPr wrap="none" rtlCol="0">
            <a:spAutoFit/>
          </a:bodyPr>
          <a:lstStyle/>
          <a:p>
            <a:r>
              <a:rPr lang="en-US" sz="2400" b="1" dirty="0"/>
              <a:t>Medium</a:t>
            </a:r>
          </a:p>
        </p:txBody>
      </p:sp>
      <p:sp>
        <p:nvSpPr>
          <p:cNvPr id="50" name="TextBox 49">
            <a:extLst>
              <a:ext uri="{FF2B5EF4-FFF2-40B4-BE49-F238E27FC236}">
                <a16:creationId xmlns:a16="http://schemas.microsoft.com/office/drawing/2014/main" id="{298E1826-1062-0572-1D35-1148F425AC6E}"/>
              </a:ext>
            </a:extLst>
          </p:cNvPr>
          <p:cNvSpPr txBox="1"/>
          <p:nvPr/>
        </p:nvSpPr>
        <p:spPr>
          <a:xfrm>
            <a:off x="4261759" y="3734163"/>
            <a:ext cx="751231" cy="461665"/>
          </a:xfrm>
          <a:prstGeom prst="rect">
            <a:avLst/>
          </a:prstGeom>
          <a:noFill/>
        </p:spPr>
        <p:txBody>
          <a:bodyPr wrap="none" rtlCol="0">
            <a:spAutoFit/>
          </a:bodyPr>
          <a:lstStyle/>
          <a:p>
            <a:r>
              <a:rPr lang="en-US" sz="2400" b="1" dirty="0"/>
              <a:t>Low</a:t>
            </a:r>
          </a:p>
        </p:txBody>
      </p:sp>
      <p:sp>
        <p:nvSpPr>
          <p:cNvPr id="51" name="TextBox 50">
            <a:extLst>
              <a:ext uri="{FF2B5EF4-FFF2-40B4-BE49-F238E27FC236}">
                <a16:creationId xmlns:a16="http://schemas.microsoft.com/office/drawing/2014/main" id="{8682602C-B5E8-7AD5-A734-4CDF77D52FE6}"/>
              </a:ext>
            </a:extLst>
          </p:cNvPr>
          <p:cNvSpPr txBox="1"/>
          <p:nvPr/>
        </p:nvSpPr>
        <p:spPr>
          <a:xfrm>
            <a:off x="5591043" y="3747202"/>
            <a:ext cx="1041548" cy="461665"/>
          </a:xfrm>
          <a:prstGeom prst="rect">
            <a:avLst/>
          </a:prstGeom>
          <a:noFill/>
        </p:spPr>
        <p:txBody>
          <a:bodyPr wrap="square" rtlCol="0">
            <a:spAutoFit/>
          </a:bodyPr>
          <a:lstStyle/>
          <a:p>
            <a:r>
              <a:rPr lang="en-US" sz="2400" b="1" dirty="0"/>
              <a:t>High</a:t>
            </a:r>
          </a:p>
        </p:txBody>
      </p:sp>
      <p:sp>
        <p:nvSpPr>
          <p:cNvPr id="52" name="TextBox 51">
            <a:extLst>
              <a:ext uri="{FF2B5EF4-FFF2-40B4-BE49-F238E27FC236}">
                <a16:creationId xmlns:a16="http://schemas.microsoft.com/office/drawing/2014/main" id="{14B45FA7-5995-9F6E-CA26-29938DEAD4CF}"/>
              </a:ext>
            </a:extLst>
          </p:cNvPr>
          <p:cNvSpPr txBox="1"/>
          <p:nvPr/>
        </p:nvSpPr>
        <p:spPr>
          <a:xfrm>
            <a:off x="6908696" y="3799913"/>
            <a:ext cx="1041548" cy="461665"/>
          </a:xfrm>
          <a:prstGeom prst="rect">
            <a:avLst/>
          </a:prstGeom>
          <a:noFill/>
        </p:spPr>
        <p:txBody>
          <a:bodyPr wrap="square" rtlCol="0">
            <a:spAutoFit/>
          </a:bodyPr>
          <a:lstStyle/>
          <a:p>
            <a:r>
              <a:rPr lang="en-US" sz="2400" b="1" dirty="0"/>
              <a:t>High</a:t>
            </a:r>
          </a:p>
        </p:txBody>
      </p:sp>
      <p:sp>
        <p:nvSpPr>
          <p:cNvPr id="53" name="TextBox 52">
            <a:extLst>
              <a:ext uri="{FF2B5EF4-FFF2-40B4-BE49-F238E27FC236}">
                <a16:creationId xmlns:a16="http://schemas.microsoft.com/office/drawing/2014/main" id="{D0837B86-D7B9-DD2F-62EE-90251C4D4D43}"/>
              </a:ext>
            </a:extLst>
          </p:cNvPr>
          <p:cNvSpPr txBox="1"/>
          <p:nvPr/>
        </p:nvSpPr>
        <p:spPr>
          <a:xfrm>
            <a:off x="4210209" y="4542934"/>
            <a:ext cx="1041548" cy="461665"/>
          </a:xfrm>
          <a:prstGeom prst="rect">
            <a:avLst/>
          </a:prstGeom>
          <a:noFill/>
        </p:spPr>
        <p:txBody>
          <a:bodyPr wrap="square" rtlCol="0">
            <a:spAutoFit/>
          </a:bodyPr>
          <a:lstStyle/>
          <a:p>
            <a:r>
              <a:rPr lang="en-US" sz="2400" b="1" dirty="0"/>
              <a:t>High</a:t>
            </a:r>
          </a:p>
        </p:txBody>
      </p:sp>
      <p:sp>
        <p:nvSpPr>
          <p:cNvPr id="54" name="TextBox 53">
            <a:extLst>
              <a:ext uri="{FF2B5EF4-FFF2-40B4-BE49-F238E27FC236}">
                <a16:creationId xmlns:a16="http://schemas.microsoft.com/office/drawing/2014/main" id="{2B8085E2-9BC3-D1A3-79AA-6618F8776EB9}"/>
              </a:ext>
            </a:extLst>
          </p:cNvPr>
          <p:cNvSpPr txBox="1"/>
          <p:nvPr/>
        </p:nvSpPr>
        <p:spPr>
          <a:xfrm>
            <a:off x="5302175" y="4549098"/>
            <a:ext cx="1326004" cy="461665"/>
          </a:xfrm>
          <a:prstGeom prst="rect">
            <a:avLst/>
          </a:prstGeom>
          <a:noFill/>
        </p:spPr>
        <p:txBody>
          <a:bodyPr wrap="none" rtlCol="0">
            <a:spAutoFit/>
          </a:bodyPr>
          <a:lstStyle/>
          <a:p>
            <a:r>
              <a:rPr lang="en-US" sz="2400" b="1" dirty="0"/>
              <a:t>Medium</a:t>
            </a:r>
          </a:p>
        </p:txBody>
      </p:sp>
      <p:sp>
        <p:nvSpPr>
          <p:cNvPr id="55" name="TextBox 54">
            <a:extLst>
              <a:ext uri="{FF2B5EF4-FFF2-40B4-BE49-F238E27FC236}">
                <a16:creationId xmlns:a16="http://schemas.microsoft.com/office/drawing/2014/main" id="{A38EF446-C606-FBB8-F147-A96A0283AA13}"/>
              </a:ext>
            </a:extLst>
          </p:cNvPr>
          <p:cNvSpPr txBox="1"/>
          <p:nvPr/>
        </p:nvSpPr>
        <p:spPr>
          <a:xfrm>
            <a:off x="6883653" y="4573319"/>
            <a:ext cx="751231" cy="461665"/>
          </a:xfrm>
          <a:prstGeom prst="rect">
            <a:avLst/>
          </a:prstGeom>
          <a:noFill/>
        </p:spPr>
        <p:txBody>
          <a:bodyPr wrap="none" rtlCol="0">
            <a:spAutoFit/>
          </a:bodyPr>
          <a:lstStyle/>
          <a:p>
            <a:r>
              <a:rPr lang="en-US" sz="2400" b="1" dirty="0"/>
              <a:t>Low</a:t>
            </a:r>
          </a:p>
        </p:txBody>
      </p:sp>
      <p:cxnSp>
        <p:nvCxnSpPr>
          <p:cNvPr id="57" name="Straight Connector 56">
            <a:extLst>
              <a:ext uri="{FF2B5EF4-FFF2-40B4-BE49-F238E27FC236}">
                <a16:creationId xmlns:a16="http://schemas.microsoft.com/office/drawing/2014/main" id="{CCDD6BE8-77FA-1B96-94B7-C33554E9D5E0}"/>
              </a:ext>
            </a:extLst>
          </p:cNvPr>
          <p:cNvCxnSpPr>
            <a:cxnSpLocks/>
          </p:cNvCxnSpPr>
          <p:nvPr/>
        </p:nvCxnSpPr>
        <p:spPr>
          <a:xfrm>
            <a:off x="8092472" y="939800"/>
            <a:ext cx="0" cy="4895331"/>
          </a:xfrm>
          <a:prstGeom prst="line">
            <a:avLst/>
          </a:prstGeom>
          <a:ln w="38100">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321F1-8DC7-1805-B377-EDC4F89C38D6}"/>
                  </a:ext>
                </a:extLst>
              </p:cNvPr>
              <p:cNvSpPr txBox="1"/>
              <p:nvPr/>
            </p:nvSpPr>
            <p:spPr>
              <a:xfrm>
                <a:off x="9855271" y="1790085"/>
                <a:ext cx="2214947" cy="646331"/>
              </a:xfrm>
              <a:prstGeom prst="rect">
                <a:avLst/>
              </a:prstGeom>
              <a:solidFill>
                <a:schemeClr val="tx2">
                  <a:lumMod val="10000"/>
                  <a:lumOff val="9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𝑺𝒄𝒐𝒓𝒆</m:t>
                      </m:r>
                      <m:r>
                        <a:rPr lang="en-US" sz="1400" b="1" i="1" smtClean="0">
                          <a:latin typeface="Cambria Math" panose="02040503050406030204" pitchFamily="18" charset="0"/>
                        </a:rPr>
                        <m:t>:</m:t>
                      </m:r>
                    </m:oMath>
                  </m:oMathPara>
                </a14:m>
                <a:endParaRPr lang="en-US" sz="1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𝑾𝒆𝒊𝒈𝒉𝒕</m:t>
                      </m:r>
                      <m:r>
                        <a:rPr lang="en-US" sz="1400" b="1" i="1" smtClean="0">
                          <a:latin typeface="Cambria Math" panose="02040503050406030204" pitchFamily="18" charset="0"/>
                        </a:rPr>
                        <m:t> </m:t>
                      </m:r>
                      <m:r>
                        <a:rPr lang="en-US" sz="1400" b="1" i="1" smtClean="0">
                          <a:latin typeface="Cambria Math" panose="02040503050406030204" pitchFamily="18" charset="0"/>
                        </a:rPr>
                        <m:t>𝒙</m:t>
                      </m:r>
                      <m:r>
                        <a:rPr lang="en-US" sz="1400" b="1" i="1" smtClean="0">
                          <a:latin typeface="Cambria Math" panose="02040503050406030204" pitchFamily="18" charset="0"/>
                        </a:rPr>
                        <m:t> </m:t>
                      </m:r>
                      <m:r>
                        <a:rPr lang="en-US" sz="1400" b="1" i="1" smtClean="0">
                          <a:latin typeface="Cambria Math" panose="02040503050406030204" pitchFamily="18" charset="0"/>
                        </a:rPr>
                        <m:t>𝑹𝒂𝒕𝒊𝒏𝒈</m:t>
                      </m:r>
                      <m:r>
                        <a:rPr lang="en-US" sz="1400" b="1" i="1" smtClean="0">
                          <a:latin typeface="Cambria Math" panose="02040503050406030204" pitchFamily="18" charset="0"/>
                        </a:rPr>
                        <m:t> (</m:t>
                      </m:r>
                      <m:r>
                        <a:rPr lang="en-US" sz="1400" b="1" i="1" smtClean="0">
                          <a:latin typeface="Cambria Math" panose="02040503050406030204" pitchFamily="18" charset="0"/>
                        </a:rPr>
                        <m:t>𝑨</m:t>
                      </m:r>
                      <m:r>
                        <a:rPr lang="en-US" sz="1400" b="1" i="1" smtClean="0">
                          <a:latin typeface="Cambria Math" panose="02040503050406030204" pitchFamily="18" charset="0"/>
                        </a:rPr>
                        <m:t>.</m:t>
                      </m:r>
                      <m:r>
                        <a:rPr lang="en-US" sz="1400" b="1" i="1" smtClean="0">
                          <a:latin typeface="Cambria Math" panose="02040503050406030204" pitchFamily="18" charset="0"/>
                        </a:rPr>
                        <m:t>𝑩</m:t>
                      </m:r>
                      <m:r>
                        <a:rPr lang="en-US" sz="1400" b="1" i="1" smtClean="0">
                          <a:latin typeface="Cambria Math" panose="02040503050406030204" pitchFamily="18" charset="0"/>
                        </a:rPr>
                        <m:t>,</m:t>
                      </m:r>
                      <m:r>
                        <a:rPr lang="en-US" sz="1400" b="1" i="1" smtClean="0">
                          <a:latin typeface="Cambria Math" panose="02040503050406030204" pitchFamily="18" charset="0"/>
                        </a:rPr>
                        <m:t>𝑪</m:t>
                      </m:r>
                      <m:r>
                        <a:rPr lang="en-US" sz="1400" b="1" i="1" smtClean="0">
                          <a:latin typeface="Cambria Math" panose="02040503050406030204" pitchFamily="18" charset="0"/>
                        </a:rPr>
                        <m:t>)</m:t>
                      </m:r>
                    </m:oMath>
                  </m:oMathPara>
                </a14:m>
                <a:endParaRPr lang="en-US" sz="1400" b="1" dirty="0"/>
              </a:p>
              <a:p>
                <a:endParaRPr lang="en-US" sz="1400" b="1" dirty="0"/>
              </a:p>
            </p:txBody>
          </p:sp>
        </mc:Choice>
        <mc:Fallback xmlns="">
          <p:sp>
            <p:nvSpPr>
              <p:cNvPr id="58" name="TextBox 57">
                <a:extLst>
                  <a:ext uri="{FF2B5EF4-FFF2-40B4-BE49-F238E27FC236}">
                    <a16:creationId xmlns:a16="http://schemas.microsoft.com/office/drawing/2014/main" id="{962321F1-8DC7-1805-B377-EDC4F89C38D6}"/>
                  </a:ext>
                </a:extLst>
              </p:cNvPr>
              <p:cNvSpPr txBox="1">
                <a:spLocks noRot="1" noChangeAspect="1" noMove="1" noResize="1" noEditPoints="1" noAdjustHandles="1" noChangeArrowheads="1" noChangeShapeType="1" noTextEdit="1"/>
              </p:cNvSpPr>
              <p:nvPr/>
            </p:nvSpPr>
            <p:spPr>
              <a:xfrm>
                <a:off x="9855271" y="1790085"/>
                <a:ext cx="2214947" cy="646331"/>
              </a:xfrm>
              <a:prstGeom prst="rect">
                <a:avLst/>
              </a:prstGeom>
              <a:blipFill>
                <a:blip r:embed="rId2"/>
                <a:stretch>
                  <a:fillRect l="-1714" r="-1714"/>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D3961958-748D-1C84-1708-4A23DB0AB2BE}"/>
              </a:ext>
            </a:extLst>
          </p:cNvPr>
          <p:cNvSpPr txBox="1"/>
          <p:nvPr/>
        </p:nvSpPr>
        <p:spPr>
          <a:xfrm>
            <a:off x="8107753" y="1035606"/>
            <a:ext cx="2034275" cy="1815882"/>
          </a:xfrm>
          <a:prstGeom prst="rect">
            <a:avLst/>
          </a:prstGeom>
          <a:noFill/>
        </p:spPr>
        <p:txBody>
          <a:bodyPr wrap="none" rtlCol="0">
            <a:spAutoFit/>
          </a:bodyPr>
          <a:lstStyle/>
          <a:p>
            <a:r>
              <a:rPr lang="en-US" sz="1400" b="1" dirty="0"/>
              <a:t>Key Steps of MCDM</a:t>
            </a:r>
          </a:p>
          <a:p>
            <a:pPr marL="285750" indent="-285750">
              <a:buFontTx/>
              <a:buChar char="-"/>
            </a:pPr>
            <a:r>
              <a:rPr lang="en-US" sz="1400" dirty="0"/>
              <a:t>Define Objective</a:t>
            </a:r>
          </a:p>
          <a:p>
            <a:pPr marL="285750" indent="-285750">
              <a:buFontTx/>
              <a:buChar char="-"/>
            </a:pPr>
            <a:r>
              <a:rPr lang="en-US" sz="1400" dirty="0"/>
              <a:t>Define Criteria</a:t>
            </a:r>
          </a:p>
          <a:p>
            <a:pPr marL="285750" indent="-285750">
              <a:buFontTx/>
              <a:buChar char="-"/>
            </a:pPr>
            <a:r>
              <a:rPr lang="en-US" sz="1400" dirty="0"/>
              <a:t>Weight of Criteria</a:t>
            </a:r>
          </a:p>
          <a:p>
            <a:pPr marL="285750" indent="-285750">
              <a:buFontTx/>
              <a:buChar char="-"/>
            </a:pPr>
            <a:r>
              <a:rPr lang="en-US" sz="1400" dirty="0"/>
              <a:t>List the Option</a:t>
            </a:r>
          </a:p>
          <a:p>
            <a:pPr marL="285750" indent="-285750">
              <a:buFontTx/>
              <a:buChar char="-"/>
            </a:pPr>
            <a:r>
              <a:rPr lang="en-US" sz="1400" dirty="0"/>
              <a:t>Rate the Option</a:t>
            </a:r>
          </a:p>
          <a:p>
            <a:pPr marL="285750" indent="-285750">
              <a:buFontTx/>
              <a:buChar char="-"/>
            </a:pPr>
            <a:r>
              <a:rPr lang="en-US" sz="1400" dirty="0"/>
              <a:t>Calculate Score</a:t>
            </a:r>
          </a:p>
          <a:p>
            <a:pPr marL="285750" indent="-285750">
              <a:buFontTx/>
              <a:buChar char="-"/>
            </a:pPr>
            <a:r>
              <a:rPr lang="en-US" sz="1400" dirty="0"/>
              <a:t>Select highest score</a:t>
            </a:r>
          </a:p>
        </p:txBody>
      </p:sp>
      <p:pic>
        <p:nvPicPr>
          <p:cNvPr id="9" name="Picture 8">
            <a:extLst>
              <a:ext uri="{FF2B5EF4-FFF2-40B4-BE49-F238E27FC236}">
                <a16:creationId xmlns:a16="http://schemas.microsoft.com/office/drawing/2014/main" id="{340AD05F-BEEC-C763-5277-BD0285513879}"/>
              </a:ext>
            </a:extLst>
          </p:cNvPr>
          <p:cNvPicPr>
            <a:picLocks noChangeAspect="1"/>
          </p:cNvPicPr>
          <p:nvPr/>
        </p:nvPicPr>
        <p:blipFill>
          <a:blip r:embed="rId3"/>
          <a:stretch>
            <a:fillRect/>
          </a:stretch>
        </p:blipFill>
        <p:spPr>
          <a:xfrm>
            <a:off x="8583301" y="2922372"/>
            <a:ext cx="3117454" cy="2944522"/>
          </a:xfrm>
          <a:prstGeom prst="rect">
            <a:avLst/>
          </a:prstGeom>
        </p:spPr>
      </p:pic>
      <p:sp>
        <p:nvSpPr>
          <p:cNvPr id="11" name="TextBox 10">
            <a:extLst>
              <a:ext uri="{FF2B5EF4-FFF2-40B4-BE49-F238E27FC236}">
                <a16:creationId xmlns:a16="http://schemas.microsoft.com/office/drawing/2014/main" id="{85FFB60E-D9E7-36A0-7A66-F27A1EC52F3B}"/>
              </a:ext>
            </a:extLst>
          </p:cNvPr>
          <p:cNvSpPr txBox="1"/>
          <p:nvPr/>
        </p:nvSpPr>
        <p:spPr>
          <a:xfrm>
            <a:off x="9174936" y="3903236"/>
            <a:ext cx="1980670" cy="369332"/>
          </a:xfrm>
          <a:prstGeom prst="rect">
            <a:avLst/>
          </a:prstGeom>
          <a:noFill/>
        </p:spPr>
        <p:txBody>
          <a:bodyPr wrap="none" rtlCol="0">
            <a:spAutoFit/>
          </a:bodyPr>
          <a:lstStyle/>
          <a:p>
            <a:r>
              <a:rPr lang="en-US" b="1" dirty="0">
                <a:solidFill>
                  <a:schemeClr val="bg1"/>
                </a:solidFill>
              </a:rPr>
              <a:t>Grid area &lt; 10 km</a:t>
            </a:r>
          </a:p>
        </p:txBody>
      </p:sp>
    </p:spTree>
    <p:extLst>
      <p:ext uri="{BB962C8B-B14F-4D97-AF65-F5344CB8AC3E}">
        <p14:creationId xmlns:p14="http://schemas.microsoft.com/office/powerpoint/2010/main" val="100875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AAF338E-490C-3F22-01E5-7E7E6E88F74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59A8FEA-CFB9-9CEA-1094-370DC3D5B05E}"/>
              </a:ext>
            </a:extLst>
          </p:cNvPr>
          <p:cNvSpPr txBox="1"/>
          <p:nvPr/>
        </p:nvSpPr>
        <p:spPr>
          <a:xfrm>
            <a:off x="136622" y="115868"/>
            <a:ext cx="2303836" cy="584775"/>
          </a:xfrm>
          <a:prstGeom prst="rect">
            <a:avLst/>
          </a:prstGeom>
          <a:noFill/>
        </p:spPr>
        <p:txBody>
          <a:bodyPr wrap="none" rtlCol="0">
            <a:spAutoFit/>
          </a:bodyPr>
          <a:lstStyle/>
          <a:p>
            <a:r>
              <a:rPr lang="en-US" sz="3200" b="1" dirty="0">
                <a:solidFill>
                  <a:srgbClr val="FF0000"/>
                </a:solidFill>
                <a:latin typeface="Biome" panose="020B0503030204020804" pitchFamily="34" charset="0"/>
                <a:cs typeface="Biome" panose="020B0503030204020804" pitchFamily="34" charset="0"/>
              </a:rPr>
              <a:t>Workflow</a:t>
            </a:r>
          </a:p>
        </p:txBody>
      </p:sp>
      <p:sp>
        <p:nvSpPr>
          <p:cNvPr id="20" name="Rectangle 19">
            <a:extLst>
              <a:ext uri="{FF2B5EF4-FFF2-40B4-BE49-F238E27FC236}">
                <a16:creationId xmlns:a16="http://schemas.microsoft.com/office/drawing/2014/main" id="{75461183-F018-F26F-AA60-FBCC0E2D7E66}"/>
              </a:ext>
            </a:extLst>
          </p:cNvPr>
          <p:cNvSpPr/>
          <p:nvPr/>
        </p:nvSpPr>
        <p:spPr>
          <a:xfrm>
            <a:off x="2811039" y="228589"/>
            <a:ext cx="2906486"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MCDM</a:t>
            </a:r>
          </a:p>
        </p:txBody>
      </p:sp>
      <p:sp>
        <p:nvSpPr>
          <p:cNvPr id="29" name="Rectangle 28">
            <a:extLst>
              <a:ext uri="{FF2B5EF4-FFF2-40B4-BE49-F238E27FC236}">
                <a16:creationId xmlns:a16="http://schemas.microsoft.com/office/drawing/2014/main" id="{D1B88CC7-A594-CA25-66D8-76DCDEF5F5C1}"/>
              </a:ext>
            </a:extLst>
          </p:cNvPr>
          <p:cNvSpPr/>
          <p:nvPr/>
        </p:nvSpPr>
        <p:spPr>
          <a:xfrm>
            <a:off x="5889523" y="228589"/>
            <a:ext cx="2906486" cy="357365"/>
          </a:xfrm>
          <a:prstGeom prst="rect">
            <a:avLst/>
          </a:prstGeom>
          <a:solidFill>
            <a:srgbClr val="FFFF00"/>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ML/DL</a:t>
            </a:r>
          </a:p>
        </p:txBody>
      </p:sp>
      <p:sp>
        <p:nvSpPr>
          <p:cNvPr id="30" name="Rectangle 29">
            <a:extLst>
              <a:ext uri="{FF2B5EF4-FFF2-40B4-BE49-F238E27FC236}">
                <a16:creationId xmlns:a16="http://schemas.microsoft.com/office/drawing/2014/main" id="{1495D66C-3E24-A9D3-AB08-47AB24E8C26F}"/>
              </a:ext>
            </a:extLst>
          </p:cNvPr>
          <p:cNvSpPr/>
          <p:nvPr/>
        </p:nvSpPr>
        <p:spPr>
          <a:xfrm>
            <a:off x="8968007" y="239424"/>
            <a:ext cx="2906486"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Tools</a:t>
            </a:r>
          </a:p>
        </p:txBody>
      </p:sp>
      <p:sp>
        <p:nvSpPr>
          <p:cNvPr id="3" name="Rectangle 2">
            <a:extLst>
              <a:ext uri="{FF2B5EF4-FFF2-40B4-BE49-F238E27FC236}">
                <a16:creationId xmlns:a16="http://schemas.microsoft.com/office/drawing/2014/main" id="{A0C56CF3-BFAF-9FCE-B945-59354D539857}"/>
              </a:ext>
            </a:extLst>
          </p:cNvPr>
          <p:cNvSpPr/>
          <p:nvPr/>
        </p:nvSpPr>
        <p:spPr>
          <a:xfrm>
            <a:off x="804446" y="3204883"/>
            <a:ext cx="1349792" cy="1111624"/>
          </a:xfrm>
          <a:prstGeom prst="rect">
            <a:avLst/>
          </a:prstGeom>
          <a:solidFill>
            <a:schemeClr val="bg2">
              <a:lumMod val="50000"/>
            </a:schemeClr>
          </a:solidFill>
          <a:effectLst>
            <a:innerShdw blurRad="63500" dist="50800" dir="135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6A40275E-C8A8-EC36-0317-A41E3ED53EE3}"/>
              </a:ext>
            </a:extLst>
          </p:cNvPr>
          <p:cNvSpPr/>
          <p:nvPr/>
        </p:nvSpPr>
        <p:spPr>
          <a:xfrm>
            <a:off x="3023604" y="3204883"/>
            <a:ext cx="1349792" cy="1111624"/>
          </a:xfrm>
          <a:prstGeom prst="rect">
            <a:avLst/>
          </a:prstGeom>
          <a:solidFill>
            <a:schemeClr val="bg2">
              <a:lumMod val="50000"/>
            </a:schemeClr>
          </a:solidFill>
          <a:effectLst>
            <a:innerShdw blurRad="63500" dist="50800" dir="135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A396AEC-3834-7F1D-D229-2BFC0C2E0FB2}"/>
              </a:ext>
            </a:extLst>
          </p:cNvPr>
          <p:cNvSpPr/>
          <p:nvPr/>
        </p:nvSpPr>
        <p:spPr>
          <a:xfrm>
            <a:off x="5380072" y="3204883"/>
            <a:ext cx="1349792" cy="1111624"/>
          </a:xfrm>
          <a:prstGeom prst="rect">
            <a:avLst/>
          </a:prstGeom>
          <a:solidFill>
            <a:schemeClr val="bg2">
              <a:lumMod val="50000"/>
            </a:schemeClr>
          </a:solidFill>
          <a:effectLst>
            <a:outerShdw blurRad="76200" dir="18900000" sy="23000" kx="-1200000" algn="bl" rotWithShape="0">
              <a:prstClr val="black">
                <a:alpha val="2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0F0E7EE-32B4-79B7-E093-13466CFF8F8F}"/>
              </a:ext>
            </a:extLst>
          </p:cNvPr>
          <p:cNvSpPr/>
          <p:nvPr/>
        </p:nvSpPr>
        <p:spPr>
          <a:xfrm>
            <a:off x="7736540" y="3204883"/>
            <a:ext cx="1349792" cy="1111624"/>
          </a:xfrm>
          <a:prstGeom prst="rect">
            <a:avLst/>
          </a:prstGeom>
          <a:solidFill>
            <a:schemeClr val="bg2">
              <a:lumMod val="50000"/>
            </a:schemeClr>
          </a:solidFill>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90CD2E0-A2A0-15DF-B6CF-47C7F914E45E}"/>
              </a:ext>
            </a:extLst>
          </p:cNvPr>
          <p:cNvSpPr/>
          <p:nvPr/>
        </p:nvSpPr>
        <p:spPr>
          <a:xfrm>
            <a:off x="10093008" y="3204883"/>
            <a:ext cx="1349792" cy="1111624"/>
          </a:xfrm>
          <a:prstGeom prst="rect">
            <a:avLst/>
          </a:prstGeom>
          <a:solidFill>
            <a:schemeClr val="bg2">
              <a:lumMod val="50000"/>
            </a:schemeClr>
          </a:solidFill>
          <a:effectLst>
            <a:outerShdw blurRad="50800" dist="38100" dir="13500000" algn="b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F77F206-56C9-02D3-6C9B-69DA59256873}"/>
              </a:ext>
            </a:extLst>
          </p:cNvPr>
          <p:cNvSpPr/>
          <p:nvPr/>
        </p:nvSpPr>
        <p:spPr>
          <a:xfrm>
            <a:off x="5380072" y="1451665"/>
            <a:ext cx="1349792" cy="1111624"/>
          </a:xfrm>
          <a:prstGeom prst="rect">
            <a:avLst/>
          </a:prstGeom>
          <a:solidFill>
            <a:schemeClr val="bg2">
              <a:lumMod val="50000"/>
            </a:schemeClr>
          </a:solidFill>
          <a:effectLst>
            <a:outerShdw blurRad="76200" dir="18900000" sy="23000" kx="-1200000" algn="bl" rotWithShape="0">
              <a:prstClr val="black">
                <a:alpha val="2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F89C8F53-5E31-85C6-880C-7DE5D77BB5DB}"/>
              </a:ext>
            </a:extLst>
          </p:cNvPr>
          <p:cNvSpPr txBox="1"/>
          <p:nvPr/>
        </p:nvSpPr>
        <p:spPr>
          <a:xfrm>
            <a:off x="1139024" y="3576029"/>
            <a:ext cx="680636" cy="369332"/>
          </a:xfrm>
          <a:prstGeom prst="rect">
            <a:avLst/>
          </a:prstGeom>
          <a:noFill/>
        </p:spPr>
        <p:txBody>
          <a:bodyPr wrap="none" rtlCol="0">
            <a:spAutoFit/>
          </a:bodyPr>
          <a:lstStyle/>
          <a:p>
            <a:r>
              <a:rPr lang="en-US" b="1" dirty="0">
                <a:solidFill>
                  <a:srgbClr val="FFFF00"/>
                </a:solidFill>
              </a:rPr>
              <a:t>Data</a:t>
            </a:r>
          </a:p>
        </p:txBody>
      </p:sp>
      <p:sp>
        <p:nvSpPr>
          <p:cNvPr id="16" name="TextBox 15">
            <a:extLst>
              <a:ext uri="{FF2B5EF4-FFF2-40B4-BE49-F238E27FC236}">
                <a16:creationId xmlns:a16="http://schemas.microsoft.com/office/drawing/2014/main" id="{35FC51AD-8E91-3D1C-6805-24F2077A334F}"/>
              </a:ext>
            </a:extLst>
          </p:cNvPr>
          <p:cNvSpPr txBox="1"/>
          <p:nvPr/>
        </p:nvSpPr>
        <p:spPr>
          <a:xfrm>
            <a:off x="2997858" y="3429000"/>
            <a:ext cx="1407438" cy="646331"/>
          </a:xfrm>
          <a:prstGeom prst="rect">
            <a:avLst/>
          </a:prstGeom>
          <a:noFill/>
          <a:effectLst>
            <a:innerShdw blurRad="63500" dist="50800" dir="13500000">
              <a:prstClr val="black">
                <a:alpha val="50000"/>
              </a:prstClr>
            </a:innerShdw>
          </a:effectLst>
        </p:spPr>
        <p:txBody>
          <a:bodyPr wrap="none" rtlCol="0">
            <a:spAutoFit/>
          </a:bodyPr>
          <a:lstStyle/>
          <a:p>
            <a:pPr algn="ctr"/>
            <a:r>
              <a:rPr lang="en-US" b="1" dirty="0">
                <a:solidFill>
                  <a:srgbClr val="FFFF00"/>
                </a:solidFill>
              </a:rPr>
              <a:t>Data</a:t>
            </a:r>
          </a:p>
          <a:p>
            <a:pPr algn="ctr"/>
            <a:r>
              <a:rPr lang="en-US" b="1" dirty="0">
                <a:solidFill>
                  <a:srgbClr val="FFFF00"/>
                </a:solidFill>
              </a:rPr>
              <a:t>Preparation</a:t>
            </a:r>
          </a:p>
        </p:txBody>
      </p:sp>
      <p:sp>
        <p:nvSpPr>
          <p:cNvPr id="17" name="Rectangle 16">
            <a:extLst>
              <a:ext uri="{FF2B5EF4-FFF2-40B4-BE49-F238E27FC236}">
                <a16:creationId xmlns:a16="http://schemas.microsoft.com/office/drawing/2014/main" id="{44E5B09E-E08A-0BBB-8180-3D53D7EF3AB9}"/>
              </a:ext>
            </a:extLst>
          </p:cNvPr>
          <p:cNvSpPr/>
          <p:nvPr/>
        </p:nvSpPr>
        <p:spPr>
          <a:xfrm>
            <a:off x="5380072" y="5022015"/>
            <a:ext cx="1349792" cy="1111624"/>
          </a:xfrm>
          <a:prstGeom prst="rect">
            <a:avLst/>
          </a:prstGeom>
          <a:solidFill>
            <a:schemeClr val="bg2">
              <a:lumMod val="50000"/>
            </a:schemeClr>
          </a:solidFill>
          <a:effectLst>
            <a:outerShdw blurRad="76200" dir="18900000" sy="23000" kx="-1200000" algn="bl" rotWithShape="0">
              <a:prstClr val="black">
                <a:alpha val="2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F159E6F5-FB56-6948-16DF-3A4A8AFC4BA5}"/>
              </a:ext>
            </a:extLst>
          </p:cNvPr>
          <p:cNvSpPr txBox="1"/>
          <p:nvPr/>
        </p:nvSpPr>
        <p:spPr>
          <a:xfrm>
            <a:off x="5484158" y="3567499"/>
            <a:ext cx="1245706" cy="369332"/>
          </a:xfrm>
          <a:prstGeom prst="rect">
            <a:avLst/>
          </a:prstGeom>
          <a:noFill/>
        </p:spPr>
        <p:txBody>
          <a:bodyPr wrap="square">
            <a:spAutoFit/>
          </a:bodyPr>
          <a:lstStyle/>
          <a:p>
            <a:r>
              <a:rPr lang="en-US" b="1" dirty="0">
                <a:solidFill>
                  <a:srgbClr val="FFFF00"/>
                </a:solidFill>
              </a:rPr>
              <a:t>Algorithm</a:t>
            </a:r>
          </a:p>
        </p:txBody>
      </p:sp>
      <p:sp>
        <p:nvSpPr>
          <p:cNvPr id="21" name="TextBox 20">
            <a:extLst>
              <a:ext uri="{FF2B5EF4-FFF2-40B4-BE49-F238E27FC236}">
                <a16:creationId xmlns:a16="http://schemas.microsoft.com/office/drawing/2014/main" id="{C87BE686-FB3F-AEF8-C716-28EF893BCFFF}"/>
              </a:ext>
            </a:extLst>
          </p:cNvPr>
          <p:cNvSpPr txBox="1"/>
          <p:nvPr/>
        </p:nvSpPr>
        <p:spPr>
          <a:xfrm>
            <a:off x="7788583" y="3576029"/>
            <a:ext cx="1379813" cy="369332"/>
          </a:xfrm>
          <a:prstGeom prst="rect">
            <a:avLst/>
          </a:prstGeom>
          <a:noFill/>
        </p:spPr>
        <p:txBody>
          <a:bodyPr wrap="square">
            <a:spAutoFit/>
          </a:bodyPr>
          <a:lstStyle/>
          <a:p>
            <a:r>
              <a:rPr lang="en-US" b="1" dirty="0">
                <a:solidFill>
                  <a:srgbClr val="FFFF00"/>
                </a:solidFill>
              </a:rPr>
              <a:t>Evaluation</a:t>
            </a:r>
          </a:p>
        </p:txBody>
      </p:sp>
      <p:sp>
        <p:nvSpPr>
          <p:cNvPr id="22" name="TextBox 21">
            <a:extLst>
              <a:ext uri="{FF2B5EF4-FFF2-40B4-BE49-F238E27FC236}">
                <a16:creationId xmlns:a16="http://schemas.microsoft.com/office/drawing/2014/main" id="{AAEE309B-6B5C-0307-B5C2-A6F5C3E840F5}"/>
              </a:ext>
            </a:extLst>
          </p:cNvPr>
          <p:cNvSpPr txBox="1"/>
          <p:nvPr/>
        </p:nvSpPr>
        <p:spPr>
          <a:xfrm>
            <a:off x="10093008" y="3576029"/>
            <a:ext cx="1379813" cy="369332"/>
          </a:xfrm>
          <a:prstGeom prst="rect">
            <a:avLst/>
          </a:prstGeom>
          <a:noFill/>
        </p:spPr>
        <p:txBody>
          <a:bodyPr wrap="square">
            <a:spAutoFit/>
          </a:bodyPr>
          <a:lstStyle/>
          <a:p>
            <a:pPr algn="ctr"/>
            <a:r>
              <a:rPr lang="en-US" b="1" dirty="0">
                <a:solidFill>
                  <a:srgbClr val="FFFF00"/>
                </a:solidFill>
              </a:rPr>
              <a:t>Model</a:t>
            </a:r>
          </a:p>
        </p:txBody>
      </p:sp>
      <p:sp>
        <p:nvSpPr>
          <p:cNvPr id="23" name="Right Arrow 22">
            <a:extLst>
              <a:ext uri="{FF2B5EF4-FFF2-40B4-BE49-F238E27FC236}">
                <a16:creationId xmlns:a16="http://schemas.microsoft.com/office/drawing/2014/main" id="{294DDEA5-7C49-4E18-92E3-276FFB5FDB1B}"/>
              </a:ext>
            </a:extLst>
          </p:cNvPr>
          <p:cNvSpPr/>
          <p:nvPr/>
        </p:nvSpPr>
        <p:spPr>
          <a:xfrm>
            <a:off x="2217093" y="3696129"/>
            <a:ext cx="774611" cy="249232"/>
          </a:xfrm>
          <a:prstGeom prst="rightArrow">
            <a:avLst/>
          </a:pr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E9450D4-E521-FDF0-D312-92FC4695F4DE}"/>
              </a:ext>
            </a:extLst>
          </p:cNvPr>
          <p:cNvSpPr/>
          <p:nvPr/>
        </p:nvSpPr>
        <p:spPr>
          <a:xfrm>
            <a:off x="9194142" y="3682228"/>
            <a:ext cx="774611" cy="249232"/>
          </a:xfrm>
          <a:prstGeom prst="rightArrow">
            <a:avLst/>
          </a:pr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152827FB-4BDA-60E0-ACDE-E8E8464DB502}"/>
              </a:ext>
            </a:extLst>
          </p:cNvPr>
          <p:cNvSpPr/>
          <p:nvPr/>
        </p:nvSpPr>
        <p:spPr>
          <a:xfrm>
            <a:off x="3801036" y="1779751"/>
            <a:ext cx="1498354" cy="1313074"/>
          </a:xfrm>
          <a:custGeom>
            <a:avLst/>
            <a:gdLst>
              <a:gd name="connsiteX0" fmla="*/ 1373738 w 1498354"/>
              <a:gd name="connsiteY0" fmla="*/ 0 h 1313074"/>
              <a:gd name="connsiteX1" fmla="*/ 1498354 w 1498354"/>
              <a:gd name="connsiteY1" fmla="*/ 124616 h 1313074"/>
              <a:gd name="connsiteX2" fmla="*/ 1373738 w 1498354"/>
              <a:gd name="connsiteY2" fmla="*/ 249232 h 1313074"/>
              <a:gd name="connsiteX3" fmla="*/ 1373738 w 1498354"/>
              <a:gd name="connsiteY3" fmla="*/ 186924 h 1313074"/>
              <a:gd name="connsiteX4" fmla="*/ 148562 w 1498354"/>
              <a:gd name="connsiteY4" fmla="*/ 186924 h 1313074"/>
              <a:gd name="connsiteX5" fmla="*/ 148562 w 1498354"/>
              <a:gd name="connsiteY5" fmla="*/ 1313074 h 1313074"/>
              <a:gd name="connsiteX6" fmla="*/ 0 w 1498354"/>
              <a:gd name="connsiteY6" fmla="*/ 1313074 h 1313074"/>
              <a:gd name="connsiteX7" fmla="*/ 0 w 1498354"/>
              <a:gd name="connsiteY7" fmla="*/ 186924 h 1313074"/>
              <a:gd name="connsiteX8" fmla="*/ 0 w 1498354"/>
              <a:gd name="connsiteY8" fmla="*/ 75292 h 1313074"/>
              <a:gd name="connsiteX9" fmla="*/ 0 w 1498354"/>
              <a:gd name="connsiteY9" fmla="*/ 62308 h 1313074"/>
              <a:gd name="connsiteX10" fmla="*/ 1373738 w 1498354"/>
              <a:gd name="connsiteY10" fmla="*/ 62308 h 131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354" h="1313074">
                <a:moveTo>
                  <a:pt x="1373738" y="0"/>
                </a:moveTo>
                <a:lnTo>
                  <a:pt x="1498354" y="124616"/>
                </a:lnTo>
                <a:lnTo>
                  <a:pt x="1373738" y="249232"/>
                </a:lnTo>
                <a:lnTo>
                  <a:pt x="1373738" y="186924"/>
                </a:lnTo>
                <a:lnTo>
                  <a:pt x="148562" y="186924"/>
                </a:lnTo>
                <a:lnTo>
                  <a:pt x="148562" y="1313074"/>
                </a:lnTo>
                <a:lnTo>
                  <a:pt x="0" y="1313074"/>
                </a:lnTo>
                <a:lnTo>
                  <a:pt x="0" y="186924"/>
                </a:lnTo>
                <a:lnTo>
                  <a:pt x="0" y="75292"/>
                </a:lnTo>
                <a:lnTo>
                  <a:pt x="0" y="62308"/>
                </a:lnTo>
                <a:lnTo>
                  <a:pt x="1373738" y="62308"/>
                </a:lnTo>
                <a:close/>
              </a:path>
            </a:pathLst>
          </a:cu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35">
            <a:extLst>
              <a:ext uri="{FF2B5EF4-FFF2-40B4-BE49-F238E27FC236}">
                <a16:creationId xmlns:a16="http://schemas.microsoft.com/office/drawing/2014/main" id="{44EFE0FA-90D5-EFC8-EA0B-3CE3B74E18EA}"/>
              </a:ext>
            </a:extLst>
          </p:cNvPr>
          <p:cNvSpPr/>
          <p:nvPr/>
        </p:nvSpPr>
        <p:spPr>
          <a:xfrm rot="5400000">
            <a:off x="7076182" y="1573377"/>
            <a:ext cx="1313074" cy="1797538"/>
          </a:xfrm>
          <a:custGeom>
            <a:avLst/>
            <a:gdLst>
              <a:gd name="connsiteX0" fmla="*/ 1373738 w 1498354"/>
              <a:gd name="connsiteY0" fmla="*/ 0 h 1313074"/>
              <a:gd name="connsiteX1" fmla="*/ 1498354 w 1498354"/>
              <a:gd name="connsiteY1" fmla="*/ 124616 h 1313074"/>
              <a:gd name="connsiteX2" fmla="*/ 1373738 w 1498354"/>
              <a:gd name="connsiteY2" fmla="*/ 249232 h 1313074"/>
              <a:gd name="connsiteX3" fmla="*/ 1373738 w 1498354"/>
              <a:gd name="connsiteY3" fmla="*/ 186924 h 1313074"/>
              <a:gd name="connsiteX4" fmla="*/ 148562 w 1498354"/>
              <a:gd name="connsiteY4" fmla="*/ 186924 h 1313074"/>
              <a:gd name="connsiteX5" fmla="*/ 148562 w 1498354"/>
              <a:gd name="connsiteY5" fmla="*/ 1313074 h 1313074"/>
              <a:gd name="connsiteX6" fmla="*/ 0 w 1498354"/>
              <a:gd name="connsiteY6" fmla="*/ 1313074 h 1313074"/>
              <a:gd name="connsiteX7" fmla="*/ 0 w 1498354"/>
              <a:gd name="connsiteY7" fmla="*/ 186924 h 1313074"/>
              <a:gd name="connsiteX8" fmla="*/ 0 w 1498354"/>
              <a:gd name="connsiteY8" fmla="*/ 75292 h 1313074"/>
              <a:gd name="connsiteX9" fmla="*/ 0 w 1498354"/>
              <a:gd name="connsiteY9" fmla="*/ 62308 h 1313074"/>
              <a:gd name="connsiteX10" fmla="*/ 1373738 w 1498354"/>
              <a:gd name="connsiteY10" fmla="*/ 62308 h 131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354" h="1313074">
                <a:moveTo>
                  <a:pt x="1373738" y="0"/>
                </a:moveTo>
                <a:lnTo>
                  <a:pt x="1498354" y="124616"/>
                </a:lnTo>
                <a:lnTo>
                  <a:pt x="1373738" y="249232"/>
                </a:lnTo>
                <a:lnTo>
                  <a:pt x="1373738" y="186924"/>
                </a:lnTo>
                <a:lnTo>
                  <a:pt x="148562" y="186924"/>
                </a:lnTo>
                <a:lnTo>
                  <a:pt x="148562" y="1313074"/>
                </a:lnTo>
                <a:lnTo>
                  <a:pt x="0" y="1313074"/>
                </a:lnTo>
                <a:lnTo>
                  <a:pt x="0" y="186924"/>
                </a:lnTo>
                <a:lnTo>
                  <a:pt x="0" y="75292"/>
                </a:lnTo>
                <a:lnTo>
                  <a:pt x="0" y="62308"/>
                </a:lnTo>
                <a:lnTo>
                  <a:pt x="1373738" y="62308"/>
                </a:lnTo>
                <a:close/>
              </a:path>
            </a:pathLst>
          </a:cu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CD2B38B3-3BF3-BF1C-108C-A47640A66478}"/>
              </a:ext>
            </a:extLst>
          </p:cNvPr>
          <p:cNvSpPr/>
          <p:nvPr/>
        </p:nvSpPr>
        <p:spPr>
          <a:xfrm flipV="1">
            <a:off x="3795697" y="4411506"/>
            <a:ext cx="1498354" cy="1397623"/>
          </a:xfrm>
          <a:custGeom>
            <a:avLst/>
            <a:gdLst>
              <a:gd name="connsiteX0" fmla="*/ 1373738 w 1498354"/>
              <a:gd name="connsiteY0" fmla="*/ 0 h 1313074"/>
              <a:gd name="connsiteX1" fmla="*/ 1498354 w 1498354"/>
              <a:gd name="connsiteY1" fmla="*/ 124616 h 1313074"/>
              <a:gd name="connsiteX2" fmla="*/ 1373738 w 1498354"/>
              <a:gd name="connsiteY2" fmla="*/ 249232 h 1313074"/>
              <a:gd name="connsiteX3" fmla="*/ 1373738 w 1498354"/>
              <a:gd name="connsiteY3" fmla="*/ 186924 h 1313074"/>
              <a:gd name="connsiteX4" fmla="*/ 148562 w 1498354"/>
              <a:gd name="connsiteY4" fmla="*/ 186924 h 1313074"/>
              <a:gd name="connsiteX5" fmla="*/ 148562 w 1498354"/>
              <a:gd name="connsiteY5" fmla="*/ 1313074 h 1313074"/>
              <a:gd name="connsiteX6" fmla="*/ 0 w 1498354"/>
              <a:gd name="connsiteY6" fmla="*/ 1313074 h 1313074"/>
              <a:gd name="connsiteX7" fmla="*/ 0 w 1498354"/>
              <a:gd name="connsiteY7" fmla="*/ 186924 h 1313074"/>
              <a:gd name="connsiteX8" fmla="*/ 0 w 1498354"/>
              <a:gd name="connsiteY8" fmla="*/ 75292 h 1313074"/>
              <a:gd name="connsiteX9" fmla="*/ 0 w 1498354"/>
              <a:gd name="connsiteY9" fmla="*/ 62308 h 1313074"/>
              <a:gd name="connsiteX10" fmla="*/ 1373738 w 1498354"/>
              <a:gd name="connsiteY10" fmla="*/ 62308 h 131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354" h="1313074">
                <a:moveTo>
                  <a:pt x="1373738" y="0"/>
                </a:moveTo>
                <a:lnTo>
                  <a:pt x="1498354" y="124616"/>
                </a:lnTo>
                <a:lnTo>
                  <a:pt x="1373738" y="249232"/>
                </a:lnTo>
                <a:lnTo>
                  <a:pt x="1373738" y="186924"/>
                </a:lnTo>
                <a:lnTo>
                  <a:pt x="148562" y="186924"/>
                </a:lnTo>
                <a:lnTo>
                  <a:pt x="148562" y="1313074"/>
                </a:lnTo>
                <a:lnTo>
                  <a:pt x="0" y="1313074"/>
                </a:lnTo>
                <a:lnTo>
                  <a:pt x="0" y="186924"/>
                </a:lnTo>
                <a:lnTo>
                  <a:pt x="0" y="75292"/>
                </a:lnTo>
                <a:lnTo>
                  <a:pt x="0" y="62308"/>
                </a:lnTo>
                <a:lnTo>
                  <a:pt x="1373738" y="62308"/>
                </a:lnTo>
                <a:close/>
              </a:path>
            </a:pathLst>
          </a:cu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Up-Down Arrow 37">
            <a:extLst>
              <a:ext uri="{FF2B5EF4-FFF2-40B4-BE49-F238E27FC236}">
                <a16:creationId xmlns:a16="http://schemas.microsoft.com/office/drawing/2014/main" id="{B7DC7B1C-8A55-C901-270E-A30471EBD0FF}"/>
              </a:ext>
            </a:extLst>
          </p:cNvPr>
          <p:cNvSpPr/>
          <p:nvPr/>
        </p:nvSpPr>
        <p:spPr>
          <a:xfrm rot="5400000">
            <a:off x="7111305" y="3366482"/>
            <a:ext cx="243793" cy="913965"/>
          </a:xfrm>
          <a:prstGeom prst="upDownArrow">
            <a:avLst/>
          </a:pr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46B27FF8-2A13-0368-D166-EE3B81052726}"/>
              </a:ext>
            </a:extLst>
          </p:cNvPr>
          <p:cNvSpPr/>
          <p:nvPr/>
        </p:nvSpPr>
        <p:spPr>
          <a:xfrm rot="16200000">
            <a:off x="10395609" y="2641313"/>
            <a:ext cx="774611" cy="249232"/>
          </a:xfrm>
          <a:prstGeom prst="rightArrow">
            <a:avLst/>
          </a:pr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47C4EBB-3B0D-52C1-7D58-6BBF0141697B}"/>
              </a:ext>
            </a:extLst>
          </p:cNvPr>
          <p:cNvSpPr/>
          <p:nvPr/>
        </p:nvSpPr>
        <p:spPr>
          <a:xfrm>
            <a:off x="10123029" y="1815609"/>
            <a:ext cx="1349792" cy="455466"/>
          </a:xfrm>
          <a:prstGeom prst="rect">
            <a:avLst/>
          </a:prstGeom>
          <a:solidFill>
            <a:srgbClr val="FF0000"/>
          </a:solidFill>
          <a:ln>
            <a:solidFill>
              <a:srgbClr val="FFFF00"/>
            </a:solidFill>
          </a:ln>
          <a:effectLst>
            <a:outerShdw blurRad="50800" dist="38100" dir="18900000" algn="b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489A5D1F-8478-B7C9-F85E-5272E5C42747}"/>
              </a:ext>
            </a:extLst>
          </p:cNvPr>
          <p:cNvSpPr/>
          <p:nvPr/>
        </p:nvSpPr>
        <p:spPr>
          <a:xfrm rot="16200000">
            <a:off x="10410619" y="4630844"/>
            <a:ext cx="774611" cy="249232"/>
          </a:xfrm>
          <a:prstGeom prst="rightArrow">
            <a:avLst/>
          </a:pr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DDDED69-DB79-E748-0318-8C8E09D3E2BB}"/>
              </a:ext>
            </a:extLst>
          </p:cNvPr>
          <p:cNvSpPr txBox="1"/>
          <p:nvPr/>
        </p:nvSpPr>
        <p:spPr>
          <a:xfrm>
            <a:off x="5610450" y="1684311"/>
            <a:ext cx="924099" cy="646331"/>
          </a:xfrm>
          <a:prstGeom prst="rect">
            <a:avLst/>
          </a:prstGeom>
          <a:noFill/>
        </p:spPr>
        <p:txBody>
          <a:bodyPr wrap="none" rtlCol="0">
            <a:spAutoFit/>
          </a:bodyPr>
          <a:lstStyle/>
          <a:p>
            <a:pPr algn="ctr"/>
            <a:r>
              <a:rPr lang="en-US" b="1" dirty="0">
                <a:solidFill>
                  <a:srgbClr val="FFFF00"/>
                </a:solidFill>
              </a:rPr>
              <a:t>Data</a:t>
            </a:r>
          </a:p>
          <a:p>
            <a:pPr algn="ctr"/>
            <a:r>
              <a:rPr lang="en-US" b="1" dirty="0">
                <a:solidFill>
                  <a:srgbClr val="FFFF00"/>
                </a:solidFill>
              </a:rPr>
              <a:t>Testing</a:t>
            </a:r>
          </a:p>
        </p:txBody>
      </p:sp>
      <p:sp>
        <p:nvSpPr>
          <p:cNvPr id="44" name="TextBox 43">
            <a:extLst>
              <a:ext uri="{FF2B5EF4-FFF2-40B4-BE49-F238E27FC236}">
                <a16:creationId xmlns:a16="http://schemas.microsoft.com/office/drawing/2014/main" id="{1E24B1A3-75AA-7932-0FDD-549F3229FC58}"/>
              </a:ext>
            </a:extLst>
          </p:cNvPr>
          <p:cNvSpPr txBox="1"/>
          <p:nvPr/>
        </p:nvSpPr>
        <p:spPr>
          <a:xfrm>
            <a:off x="5548630" y="5173689"/>
            <a:ext cx="1005789" cy="646331"/>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ctr"/>
            <a:r>
              <a:rPr lang="en-US" b="1" dirty="0">
                <a:solidFill>
                  <a:srgbClr val="FFFF00"/>
                </a:solidFill>
              </a:rPr>
              <a:t>Data</a:t>
            </a:r>
          </a:p>
          <a:p>
            <a:pPr algn="ctr"/>
            <a:r>
              <a:rPr lang="en-US" b="1" dirty="0">
                <a:solidFill>
                  <a:srgbClr val="FFFF00"/>
                </a:solidFill>
              </a:rPr>
              <a:t>Training</a:t>
            </a:r>
          </a:p>
        </p:txBody>
      </p:sp>
      <p:sp>
        <p:nvSpPr>
          <p:cNvPr id="45" name="Rectangle 44">
            <a:extLst>
              <a:ext uri="{FF2B5EF4-FFF2-40B4-BE49-F238E27FC236}">
                <a16:creationId xmlns:a16="http://schemas.microsoft.com/office/drawing/2014/main" id="{2D778B64-523A-B52C-9041-0895C33D736B}"/>
              </a:ext>
            </a:extLst>
          </p:cNvPr>
          <p:cNvSpPr/>
          <p:nvPr/>
        </p:nvSpPr>
        <p:spPr>
          <a:xfrm>
            <a:off x="10123029" y="5250315"/>
            <a:ext cx="1349792" cy="455466"/>
          </a:xfrm>
          <a:prstGeom prst="rect">
            <a:avLst/>
          </a:prstGeom>
          <a:solidFill>
            <a:srgbClr val="FF0000"/>
          </a:solidFill>
          <a:ln>
            <a:solidFill>
              <a:srgbClr val="FFFF00"/>
            </a:solidFill>
          </a:ln>
          <a:effectLst>
            <a:outerShdw blurRad="50800" dist="38100" dir="18900000" algn="b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50A5EE6D-2BBE-AED8-F17F-16F2DA53A27A}"/>
              </a:ext>
            </a:extLst>
          </p:cNvPr>
          <p:cNvSpPr txBox="1"/>
          <p:nvPr/>
        </p:nvSpPr>
        <p:spPr>
          <a:xfrm>
            <a:off x="10166048" y="1858676"/>
            <a:ext cx="1379813" cy="369332"/>
          </a:xfrm>
          <a:prstGeom prst="rect">
            <a:avLst/>
          </a:prstGeom>
          <a:noFill/>
        </p:spPr>
        <p:txBody>
          <a:bodyPr wrap="square">
            <a:spAutoFit/>
          </a:bodyPr>
          <a:lstStyle/>
          <a:p>
            <a:r>
              <a:rPr lang="en-US" b="1" dirty="0">
                <a:solidFill>
                  <a:schemeClr val="bg1"/>
                </a:solidFill>
              </a:rPr>
              <a:t>Prediction</a:t>
            </a:r>
          </a:p>
        </p:txBody>
      </p:sp>
      <p:sp>
        <p:nvSpPr>
          <p:cNvPr id="47" name="TextBox 46">
            <a:extLst>
              <a:ext uri="{FF2B5EF4-FFF2-40B4-BE49-F238E27FC236}">
                <a16:creationId xmlns:a16="http://schemas.microsoft.com/office/drawing/2014/main" id="{083048B8-4690-67DC-2D73-B015196F6CAE}"/>
              </a:ext>
            </a:extLst>
          </p:cNvPr>
          <p:cNvSpPr txBox="1"/>
          <p:nvPr/>
        </p:nvSpPr>
        <p:spPr>
          <a:xfrm>
            <a:off x="10123029" y="5293382"/>
            <a:ext cx="1319772" cy="369332"/>
          </a:xfrm>
          <a:prstGeom prst="rect">
            <a:avLst/>
          </a:prstGeom>
          <a:noFill/>
        </p:spPr>
        <p:txBody>
          <a:bodyPr wrap="square">
            <a:spAutoFit/>
          </a:bodyPr>
          <a:lstStyle/>
          <a:p>
            <a:pPr algn="ctr"/>
            <a:r>
              <a:rPr lang="en-US" b="1" dirty="0">
                <a:solidFill>
                  <a:schemeClr val="bg1"/>
                </a:solidFill>
              </a:rPr>
              <a:t>Criteria</a:t>
            </a:r>
          </a:p>
        </p:txBody>
      </p:sp>
      <p:sp>
        <p:nvSpPr>
          <p:cNvPr id="2" name="Right Arrow 1">
            <a:extLst>
              <a:ext uri="{FF2B5EF4-FFF2-40B4-BE49-F238E27FC236}">
                <a16:creationId xmlns:a16="http://schemas.microsoft.com/office/drawing/2014/main" id="{DB9F692C-7E6F-5C34-C398-5A0D3701E0F8}"/>
              </a:ext>
            </a:extLst>
          </p:cNvPr>
          <p:cNvSpPr/>
          <p:nvPr/>
        </p:nvSpPr>
        <p:spPr>
          <a:xfrm>
            <a:off x="4505378" y="3627443"/>
            <a:ext cx="774611" cy="249232"/>
          </a:xfrm>
          <a:prstGeom prst="rightArrow">
            <a:avLst/>
          </a:prstGeom>
          <a:solidFill>
            <a:schemeClr val="bg2">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21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EFD193D-E744-9FE2-D8D8-9711A85DA4D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796D1AD1-93E4-92A7-2029-699230D11FF5}"/>
              </a:ext>
            </a:extLst>
          </p:cNvPr>
          <p:cNvSpPr txBox="1"/>
          <p:nvPr/>
        </p:nvSpPr>
        <p:spPr>
          <a:xfrm>
            <a:off x="136622" y="115868"/>
            <a:ext cx="2303836" cy="584775"/>
          </a:xfrm>
          <a:prstGeom prst="rect">
            <a:avLst/>
          </a:prstGeom>
          <a:noFill/>
        </p:spPr>
        <p:txBody>
          <a:bodyPr wrap="none" rtlCol="0">
            <a:spAutoFit/>
          </a:bodyPr>
          <a:lstStyle/>
          <a:p>
            <a:r>
              <a:rPr lang="en-US" sz="3200" b="1" dirty="0">
                <a:solidFill>
                  <a:srgbClr val="FF0000"/>
                </a:solidFill>
                <a:latin typeface="Biome" panose="020B0503030204020804" pitchFamily="34" charset="0"/>
                <a:cs typeface="Biome" panose="020B0503030204020804" pitchFamily="34" charset="0"/>
              </a:rPr>
              <a:t>Workflow</a:t>
            </a:r>
          </a:p>
        </p:txBody>
      </p:sp>
      <p:sp>
        <p:nvSpPr>
          <p:cNvPr id="20" name="Rectangle 19">
            <a:extLst>
              <a:ext uri="{FF2B5EF4-FFF2-40B4-BE49-F238E27FC236}">
                <a16:creationId xmlns:a16="http://schemas.microsoft.com/office/drawing/2014/main" id="{F72B37C5-83AD-59FD-5DE7-DADBE41B1321}"/>
              </a:ext>
            </a:extLst>
          </p:cNvPr>
          <p:cNvSpPr/>
          <p:nvPr/>
        </p:nvSpPr>
        <p:spPr>
          <a:xfrm>
            <a:off x="2811039" y="228589"/>
            <a:ext cx="2906486"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MCDM</a:t>
            </a:r>
          </a:p>
        </p:txBody>
      </p:sp>
      <p:sp>
        <p:nvSpPr>
          <p:cNvPr id="29" name="Rectangle 28">
            <a:extLst>
              <a:ext uri="{FF2B5EF4-FFF2-40B4-BE49-F238E27FC236}">
                <a16:creationId xmlns:a16="http://schemas.microsoft.com/office/drawing/2014/main" id="{0CA0D6A9-5B17-16D8-8CE1-1FB9D7C24A5F}"/>
              </a:ext>
            </a:extLst>
          </p:cNvPr>
          <p:cNvSpPr/>
          <p:nvPr/>
        </p:nvSpPr>
        <p:spPr>
          <a:xfrm>
            <a:off x="5889523" y="228589"/>
            <a:ext cx="2906486" cy="357365"/>
          </a:xfrm>
          <a:prstGeom prst="rect">
            <a:avLst/>
          </a:prstGeom>
          <a:solidFill>
            <a:schemeClr val="bg2"/>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ML/DL</a:t>
            </a:r>
          </a:p>
        </p:txBody>
      </p:sp>
      <p:sp>
        <p:nvSpPr>
          <p:cNvPr id="30" name="Rectangle 29">
            <a:extLst>
              <a:ext uri="{FF2B5EF4-FFF2-40B4-BE49-F238E27FC236}">
                <a16:creationId xmlns:a16="http://schemas.microsoft.com/office/drawing/2014/main" id="{A00F7611-F47A-300B-43DD-2864C0C5A219}"/>
              </a:ext>
            </a:extLst>
          </p:cNvPr>
          <p:cNvSpPr/>
          <p:nvPr/>
        </p:nvSpPr>
        <p:spPr>
          <a:xfrm>
            <a:off x="8968007" y="239424"/>
            <a:ext cx="2906486" cy="357365"/>
          </a:xfrm>
          <a:prstGeom prst="rect">
            <a:avLst/>
          </a:prstGeom>
          <a:solidFill>
            <a:srgbClr val="FFFF00"/>
          </a:solidFill>
          <a:effectLst>
            <a:glow rad="63500">
              <a:schemeClr val="accent1">
                <a:satMod val="175000"/>
                <a:alpha val="40000"/>
              </a:schemeClr>
            </a:glow>
            <a:outerShdw blurRad="81983"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Braille" pitchFamily="2" charset="0"/>
                <a:cs typeface="Biome" panose="020B0503030204020804" pitchFamily="34" charset="0"/>
              </a:rPr>
              <a:t>Tools</a:t>
            </a:r>
          </a:p>
        </p:txBody>
      </p:sp>
      <p:sp>
        <p:nvSpPr>
          <p:cNvPr id="2" name="TextBox 1">
            <a:extLst>
              <a:ext uri="{FF2B5EF4-FFF2-40B4-BE49-F238E27FC236}">
                <a16:creationId xmlns:a16="http://schemas.microsoft.com/office/drawing/2014/main" id="{606C5222-6770-8C90-AF31-6BD6ED44871F}"/>
              </a:ext>
            </a:extLst>
          </p:cNvPr>
          <p:cNvSpPr txBox="1"/>
          <p:nvPr/>
        </p:nvSpPr>
        <p:spPr>
          <a:xfrm>
            <a:off x="4862423" y="3329747"/>
            <a:ext cx="2676374" cy="2677656"/>
          </a:xfrm>
          <a:prstGeom prst="rect">
            <a:avLst/>
          </a:prstGeom>
          <a:noFill/>
        </p:spPr>
        <p:txBody>
          <a:bodyPr wrap="none" rtlCol="0">
            <a:spAutoFit/>
          </a:bodyPr>
          <a:lstStyle/>
          <a:p>
            <a:pPr marL="457200" indent="-457200">
              <a:buFont typeface="Arial" panose="020B0604020202020204" pitchFamily="34" charset="0"/>
              <a:buChar char="•"/>
            </a:pPr>
            <a:r>
              <a:rPr lang="en-US" sz="2400" dirty="0"/>
              <a:t>QGIS</a:t>
            </a:r>
          </a:p>
          <a:p>
            <a:pPr marL="457200" indent="-457200">
              <a:buFont typeface="Arial" panose="020B0604020202020204" pitchFamily="34" charset="0"/>
              <a:buChar char="•"/>
            </a:pPr>
            <a:r>
              <a:rPr lang="en-US" sz="2400" dirty="0" err="1"/>
              <a:t>Pyqgis</a:t>
            </a:r>
            <a:endParaRPr lang="en-US" sz="2400" dirty="0"/>
          </a:p>
          <a:p>
            <a:pPr marL="457200" indent="-457200">
              <a:buFont typeface="Arial" panose="020B0604020202020204" pitchFamily="34" charset="0"/>
              <a:buChar char="•"/>
            </a:pPr>
            <a:r>
              <a:rPr lang="en-US" sz="2400" dirty="0"/>
              <a:t>Microsoft Excel</a:t>
            </a:r>
          </a:p>
          <a:p>
            <a:pPr marL="457200" indent="-457200">
              <a:buFont typeface="Arial" panose="020B0604020202020204" pitchFamily="34" charset="0"/>
              <a:buChar char="•"/>
            </a:pPr>
            <a:r>
              <a:rPr lang="en-US" sz="2400" dirty="0"/>
              <a:t>Google Earth</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0C274AFB-8F11-139D-854A-3253D1E135F6}"/>
              </a:ext>
            </a:extLst>
          </p:cNvPr>
          <p:cNvSpPr txBox="1"/>
          <p:nvPr/>
        </p:nvSpPr>
        <p:spPr>
          <a:xfrm>
            <a:off x="8419562" y="3329747"/>
            <a:ext cx="3169457" cy="2677656"/>
          </a:xfrm>
          <a:prstGeom prst="rect">
            <a:avLst/>
          </a:prstGeom>
          <a:noFill/>
        </p:spPr>
        <p:txBody>
          <a:bodyPr wrap="none" rtlCol="0">
            <a:spAutoFit/>
          </a:bodyPr>
          <a:lstStyle/>
          <a:p>
            <a:pPr marL="457200" indent="-457200">
              <a:buFont typeface="Arial" panose="020B0604020202020204" pitchFamily="34" charset="0"/>
              <a:buChar char="•"/>
            </a:pPr>
            <a:r>
              <a:rPr lang="en-US" sz="2400" dirty="0" err="1"/>
              <a:t>Keras</a:t>
            </a:r>
            <a:r>
              <a:rPr lang="en-US" sz="2400" dirty="0"/>
              <a:t> Library</a:t>
            </a:r>
          </a:p>
          <a:p>
            <a:pPr marL="457200" indent="-457200">
              <a:buFont typeface="Arial" panose="020B0604020202020204" pitchFamily="34" charset="0"/>
              <a:buChar char="•"/>
            </a:pPr>
            <a:r>
              <a:rPr lang="en-US" sz="2400" dirty="0"/>
              <a:t>Scikit Learn </a:t>
            </a:r>
          </a:p>
          <a:p>
            <a:pPr marL="457200" indent="-457200">
              <a:buFont typeface="Arial" panose="020B0604020202020204" pitchFamily="34" charset="0"/>
              <a:buChar char="•"/>
            </a:pPr>
            <a:r>
              <a:rPr lang="en-US" sz="2400" dirty="0"/>
              <a:t>Visual Studio Code</a:t>
            </a:r>
          </a:p>
          <a:p>
            <a:pPr marL="457200" indent="-457200">
              <a:buFont typeface="Arial" panose="020B0604020202020204" pitchFamily="34" charset="0"/>
              <a:buChar char="•"/>
            </a:pPr>
            <a:r>
              <a:rPr lang="en-US" sz="2400" dirty="0"/>
              <a:t>TensorFlow</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p:txBody>
      </p:sp>
      <p:sp>
        <p:nvSpPr>
          <p:cNvPr id="9" name="TextBox 8">
            <a:extLst>
              <a:ext uri="{FF2B5EF4-FFF2-40B4-BE49-F238E27FC236}">
                <a16:creationId xmlns:a16="http://schemas.microsoft.com/office/drawing/2014/main" id="{01E5B87B-0424-588C-BC04-6E2E079B24E3}"/>
              </a:ext>
            </a:extLst>
          </p:cNvPr>
          <p:cNvSpPr txBox="1"/>
          <p:nvPr/>
        </p:nvSpPr>
        <p:spPr>
          <a:xfrm>
            <a:off x="676580" y="1827062"/>
            <a:ext cx="2691763" cy="584775"/>
          </a:xfrm>
          <a:prstGeom prst="rect">
            <a:avLst/>
          </a:prstGeom>
          <a:noFill/>
        </p:spPr>
        <p:txBody>
          <a:bodyPr wrap="none" rtlCol="0">
            <a:spAutoFit/>
          </a:bodyPr>
          <a:lstStyle/>
          <a:p>
            <a:r>
              <a:rPr lang="en-US" sz="3200" dirty="0">
                <a:latin typeface="Biome" panose="020B0503030204020804" pitchFamily="34" charset="0"/>
                <a:cs typeface="Biome" panose="020B0503030204020804" pitchFamily="34" charset="0"/>
              </a:rPr>
              <a:t>Data Source</a:t>
            </a:r>
          </a:p>
        </p:txBody>
      </p:sp>
      <p:sp>
        <p:nvSpPr>
          <p:cNvPr id="11" name="TextBox 10">
            <a:extLst>
              <a:ext uri="{FF2B5EF4-FFF2-40B4-BE49-F238E27FC236}">
                <a16:creationId xmlns:a16="http://schemas.microsoft.com/office/drawing/2014/main" id="{2D08484E-D58F-D0A7-075C-83A7DAB69724}"/>
              </a:ext>
            </a:extLst>
          </p:cNvPr>
          <p:cNvSpPr txBox="1"/>
          <p:nvPr/>
        </p:nvSpPr>
        <p:spPr>
          <a:xfrm>
            <a:off x="1103370" y="3289300"/>
            <a:ext cx="2878288" cy="1569660"/>
          </a:xfrm>
          <a:prstGeom prst="rect">
            <a:avLst/>
          </a:prstGeom>
          <a:noFill/>
        </p:spPr>
        <p:txBody>
          <a:bodyPr wrap="none" rtlCol="0">
            <a:spAutoFit/>
          </a:bodyPr>
          <a:lstStyle/>
          <a:p>
            <a:pPr marL="457200" indent="-457200">
              <a:buFont typeface="Arial" panose="020B0604020202020204" pitchFamily="34" charset="0"/>
              <a:buChar char="•"/>
            </a:pPr>
            <a:r>
              <a:rPr lang="en-US" sz="2400" dirty="0"/>
              <a:t>NASA</a:t>
            </a:r>
          </a:p>
          <a:p>
            <a:pPr marL="457200" indent="-457200">
              <a:buFont typeface="Arial" panose="020B0604020202020204" pitchFamily="34" charset="0"/>
              <a:buChar char="•"/>
            </a:pPr>
            <a:r>
              <a:rPr lang="en-US" sz="2400" dirty="0"/>
              <a:t>Copernicus</a:t>
            </a:r>
          </a:p>
          <a:p>
            <a:pPr marL="457200" indent="-457200">
              <a:buFont typeface="Arial" panose="020B0604020202020204" pitchFamily="34" charset="0"/>
              <a:buChar char="•"/>
            </a:pPr>
            <a:r>
              <a:rPr lang="en-US" sz="2400" dirty="0"/>
              <a:t>Earth Data</a:t>
            </a:r>
          </a:p>
          <a:p>
            <a:pPr marL="457200" indent="-457200">
              <a:buFont typeface="Arial" panose="020B0604020202020204" pitchFamily="34" charset="0"/>
              <a:buChar char="•"/>
            </a:pPr>
            <a:r>
              <a:rPr lang="en-US" sz="2400" dirty="0"/>
              <a:t>Open Street Map</a:t>
            </a:r>
          </a:p>
        </p:txBody>
      </p:sp>
      <p:sp>
        <p:nvSpPr>
          <p:cNvPr id="3" name="TextBox 2">
            <a:extLst>
              <a:ext uri="{FF2B5EF4-FFF2-40B4-BE49-F238E27FC236}">
                <a16:creationId xmlns:a16="http://schemas.microsoft.com/office/drawing/2014/main" id="{12E87693-DA77-7DA6-B29C-0551BF09274E}"/>
              </a:ext>
            </a:extLst>
          </p:cNvPr>
          <p:cNvSpPr txBox="1"/>
          <p:nvPr/>
        </p:nvSpPr>
        <p:spPr>
          <a:xfrm>
            <a:off x="4186172" y="1899786"/>
            <a:ext cx="3406702" cy="584775"/>
          </a:xfrm>
          <a:prstGeom prst="rect">
            <a:avLst/>
          </a:prstGeom>
          <a:noFill/>
        </p:spPr>
        <p:txBody>
          <a:bodyPr wrap="none" rtlCol="0">
            <a:spAutoFit/>
          </a:bodyPr>
          <a:lstStyle/>
          <a:p>
            <a:r>
              <a:rPr lang="en-US" sz="3200" dirty="0">
                <a:latin typeface="Biome" panose="020B0503030204020804" pitchFamily="34" charset="0"/>
                <a:cs typeface="Biome" panose="020B0503030204020804" pitchFamily="34" charset="0"/>
              </a:rPr>
              <a:t>MCDM Analysis</a:t>
            </a:r>
          </a:p>
        </p:txBody>
      </p:sp>
      <p:sp>
        <p:nvSpPr>
          <p:cNvPr id="4" name="TextBox 3">
            <a:extLst>
              <a:ext uri="{FF2B5EF4-FFF2-40B4-BE49-F238E27FC236}">
                <a16:creationId xmlns:a16="http://schemas.microsoft.com/office/drawing/2014/main" id="{AFF92F89-8F21-D699-C665-BC2415B44EC1}"/>
              </a:ext>
            </a:extLst>
          </p:cNvPr>
          <p:cNvSpPr txBox="1"/>
          <p:nvPr/>
        </p:nvSpPr>
        <p:spPr>
          <a:xfrm>
            <a:off x="8151999" y="1919972"/>
            <a:ext cx="3363421" cy="584775"/>
          </a:xfrm>
          <a:prstGeom prst="rect">
            <a:avLst/>
          </a:prstGeom>
          <a:noFill/>
        </p:spPr>
        <p:txBody>
          <a:bodyPr wrap="none" rtlCol="0">
            <a:spAutoFit/>
          </a:bodyPr>
          <a:lstStyle/>
          <a:p>
            <a:r>
              <a:rPr lang="en-US" sz="3200" dirty="0">
                <a:latin typeface="Biome" panose="020B0503030204020804" pitchFamily="34" charset="0"/>
                <a:cs typeface="Biome" panose="020B0503030204020804" pitchFamily="34" charset="0"/>
              </a:rPr>
              <a:t>ML/DL Analysis</a:t>
            </a:r>
          </a:p>
        </p:txBody>
      </p:sp>
      <p:sp>
        <p:nvSpPr>
          <p:cNvPr id="5" name="Down Arrow 4">
            <a:extLst>
              <a:ext uri="{FF2B5EF4-FFF2-40B4-BE49-F238E27FC236}">
                <a16:creationId xmlns:a16="http://schemas.microsoft.com/office/drawing/2014/main" id="{A4B642D2-56FE-D5D3-4432-537237D54E8E}"/>
              </a:ext>
            </a:extLst>
          </p:cNvPr>
          <p:cNvSpPr/>
          <p:nvPr/>
        </p:nvSpPr>
        <p:spPr>
          <a:xfrm>
            <a:off x="1883154" y="2577670"/>
            <a:ext cx="557304" cy="54579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8F813C12-BAC3-8B9F-0959-A68765E95AD1}"/>
              </a:ext>
            </a:extLst>
          </p:cNvPr>
          <p:cNvSpPr/>
          <p:nvPr/>
        </p:nvSpPr>
        <p:spPr>
          <a:xfrm>
            <a:off x="5643306" y="2577669"/>
            <a:ext cx="557304" cy="54579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09F4DCAB-2027-6BBB-49EA-BDA80AA4F219}"/>
              </a:ext>
            </a:extLst>
          </p:cNvPr>
          <p:cNvSpPr/>
          <p:nvPr/>
        </p:nvSpPr>
        <p:spPr>
          <a:xfrm>
            <a:off x="9446986" y="2644348"/>
            <a:ext cx="557304" cy="54579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92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5BDBDD1-868A-B768-89D1-EF2A7CC95E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81F2CC-5390-A2F2-8245-1C42A3FE46CD}"/>
              </a:ext>
            </a:extLst>
          </p:cNvPr>
          <p:cNvSpPr txBox="1"/>
          <p:nvPr/>
        </p:nvSpPr>
        <p:spPr>
          <a:xfrm>
            <a:off x="929468" y="2892624"/>
            <a:ext cx="3030574" cy="954107"/>
          </a:xfrm>
          <a:prstGeom prst="rect">
            <a:avLst/>
          </a:prstGeom>
          <a:noFill/>
        </p:spPr>
        <p:txBody>
          <a:bodyPr wrap="square" rtlCol="0">
            <a:spAutoFit/>
          </a:bodyPr>
          <a:lstStyle/>
          <a:p>
            <a:pPr algn="ctr"/>
            <a:r>
              <a:rPr lang="en-US" sz="2800" b="1" dirty="0">
                <a:solidFill>
                  <a:srgbClr val="FF0000"/>
                </a:solidFill>
                <a:latin typeface="Biome" panose="020B0503030204020804" pitchFamily="34" charset="0"/>
                <a:cs typeface="Biome" panose="020B0503030204020804" pitchFamily="34" charset="0"/>
              </a:rPr>
              <a:t>Potential Data </a:t>
            </a:r>
          </a:p>
          <a:p>
            <a:pPr algn="ctr"/>
            <a:r>
              <a:rPr lang="en-US" sz="2800" b="1" dirty="0">
                <a:solidFill>
                  <a:srgbClr val="FF0000"/>
                </a:solidFill>
                <a:latin typeface="Biome" panose="020B0503030204020804" pitchFamily="34" charset="0"/>
                <a:cs typeface="Biome" panose="020B0503030204020804" pitchFamily="34" charset="0"/>
              </a:rPr>
              <a:t>Request</a:t>
            </a:r>
          </a:p>
        </p:txBody>
      </p:sp>
      <p:sp>
        <p:nvSpPr>
          <p:cNvPr id="7" name="Oval 6">
            <a:extLst>
              <a:ext uri="{FF2B5EF4-FFF2-40B4-BE49-F238E27FC236}">
                <a16:creationId xmlns:a16="http://schemas.microsoft.com/office/drawing/2014/main" id="{D09D87F2-5A0C-0A9A-2E22-71E3B71D5F18}"/>
              </a:ext>
            </a:extLst>
          </p:cNvPr>
          <p:cNvSpPr/>
          <p:nvPr/>
        </p:nvSpPr>
        <p:spPr>
          <a:xfrm>
            <a:off x="6154375" y="1609978"/>
            <a:ext cx="457200" cy="477707"/>
          </a:xfrm>
          <a:prstGeom prst="ellipse">
            <a:avLst/>
          </a:prstGeom>
          <a:ln w="57150">
            <a:solidFill>
              <a:schemeClr val="accent5">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B8750BF-9597-151E-8A94-CB858A56D91B}"/>
              </a:ext>
            </a:extLst>
          </p:cNvPr>
          <p:cNvSpPr/>
          <p:nvPr/>
        </p:nvSpPr>
        <p:spPr>
          <a:xfrm>
            <a:off x="6157457" y="2675522"/>
            <a:ext cx="457200" cy="477707"/>
          </a:xfrm>
          <a:prstGeom prst="ellipse">
            <a:avLst/>
          </a:prstGeom>
          <a:ln w="57150">
            <a:solidFill>
              <a:schemeClr val="accent4">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8B8CE33-E4A8-268F-5428-FBD15BD9A72C}"/>
              </a:ext>
            </a:extLst>
          </p:cNvPr>
          <p:cNvSpPr/>
          <p:nvPr/>
        </p:nvSpPr>
        <p:spPr>
          <a:xfrm>
            <a:off x="6157457" y="3707111"/>
            <a:ext cx="457200" cy="477707"/>
          </a:xfrm>
          <a:prstGeom prst="ellipse">
            <a:avLst/>
          </a:prstGeom>
          <a:ln w="57150">
            <a:solidFill>
              <a:schemeClr val="accent6">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15932E0-2E3F-94D2-3E12-C206BCA20582}"/>
              </a:ext>
            </a:extLst>
          </p:cNvPr>
          <p:cNvCxnSpPr>
            <a:cxnSpLocks/>
          </p:cNvCxnSpPr>
          <p:nvPr/>
        </p:nvCxnSpPr>
        <p:spPr>
          <a:xfrm flipH="1">
            <a:off x="5505016" y="1826933"/>
            <a:ext cx="22341" cy="3203382"/>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0F7DDD74-827A-D166-AFC9-2E900982FD52}"/>
              </a:ext>
            </a:extLst>
          </p:cNvPr>
          <p:cNvSpPr/>
          <p:nvPr/>
        </p:nvSpPr>
        <p:spPr>
          <a:xfrm>
            <a:off x="6136698" y="4737048"/>
            <a:ext cx="457200" cy="477707"/>
          </a:xfrm>
          <a:prstGeom prst="ellipse">
            <a:avLst/>
          </a:prstGeom>
          <a:ln w="57150">
            <a:solidFill>
              <a:schemeClr val="tx1">
                <a:lumMod val="95000"/>
                <a:lumOff val="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7B6695C-7B7D-F8A8-F154-98E3C9826ECD}"/>
              </a:ext>
            </a:extLst>
          </p:cNvPr>
          <p:cNvCxnSpPr>
            <a:cxnSpLocks/>
          </p:cNvCxnSpPr>
          <p:nvPr/>
        </p:nvCxnSpPr>
        <p:spPr>
          <a:xfrm flipH="1">
            <a:off x="5518463" y="1826933"/>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BF7FEA2-78D2-B733-3F04-E06EDF64120B}"/>
              </a:ext>
            </a:extLst>
          </p:cNvPr>
          <p:cNvCxnSpPr>
            <a:cxnSpLocks/>
          </p:cNvCxnSpPr>
          <p:nvPr/>
        </p:nvCxnSpPr>
        <p:spPr>
          <a:xfrm flipH="1">
            <a:off x="5505016" y="2892569"/>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1B1799E-C629-912B-D84E-DA5DC7779F1B}"/>
              </a:ext>
            </a:extLst>
          </p:cNvPr>
          <p:cNvCxnSpPr>
            <a:cxnSpLocks/>
          </p:cNvCxnSpPr>
          <p:nvPr/>
        </p:nvCxnSpPr>
        <p:spPr>
          <a:xfrm flipH="1">
            <a:off x="5527357" y="3945964"/>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297ABE5-4645-208A-A4D6-CA161E4F58CB}"/>
              </a:ext>
            </a:extLst>
          </p:cNvPr>
          <p:cNvCxnSpPr>
            <a:cxnSpLocks/>
          </p:cNvCxnSpPr>
          <p:nvPr/>
        </p:nvCxnSpPr>
        <p:spPr>
          <a:xfrm flipH="1">
            <a:off x="5513910" y="4986008"/>
            <a:ext cx="528551"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A714611D-A7C9-AD0C-EEBB-DBDD833FEA13}"/>
              </a:ext>
            </a:extLst>
          </p:cNvPr>
          <p:cNvSpPr txBox="1"/>
          <p:nvPr/>
        </p:nvSpPr>
        <p:spPr>
          <a:xfrm>
            <a:off x="6674032" y="1648776"/>
            <a:ext cx="2054793" cy="400110"/>
          </a:xfrm>
          <a:prstGeom prst="rect">
            <a:avLst/>
          </a:prstGeom>
          <a:noFill/>
        </p:spPr>
        <p:txBody>
          <a:bodyPr wrap="none" rtlCol="0">
            <a:spAutoFit/>
          </a:bodyPr>
          <a:lstStyle/>
          <a:p>
            <a:r>
              <a:rPr lang="en-US" sz="2000" b="1" dirty="0"/>
              <a:t>Power Capacity </a:t>
            </a:r>
          </a:p>
        </p:txBody>
      </p:sp>
      <p:sp>
        <p:nvSpPr>
          <p:cNvPr id="24" name="TextBox 23">
            <a:extLst>
              <a:ext uri="{FF2B5EF4-FFF2-40B4-BE49-F238E27FC236}">
                <a16:creationId xmlns:a16="http://schemas.microsoft.com/office/drawing/2014/main" id="{B888D2F8-DF9A-DDE1-E142-EFBDB6E35C3F}"/>
              </a:ext>
            </a:extLst>
          </p:cNvPr>
          <p:cNvSpPr txBox="1"/>
          <p:nvPr/>
        </p:nvSpPr>
        <p:spPr>
          <a:xfrm>
            <a:off x="6674032" y="2753119"/>
            <a:ext cx="4898970" cy="400110"/>
          </a:xfrm>
          <a:prstGeom prst="rect">
            <a:avLst/>
          </a:prstGeom>
          <a:noFill/>
        </p:spPr>
        <p:txBody>
          <a:bodyPr wrap="none" rtlCol="0">
            <a:spAutoFit/>
          </a:bodyPr>
          <a:lstStyle/>
          <a:p>
            <a:r>
              <a:rPr lang="en-US" sz="2000" b="1" dirty="0"/>
              <a:t>Power Consumption &amp; Power Production</a:t>
            </a:r>
          </a:p>
        </p:txBody>
      </p:sp>
      <p:sp>
        <p:nvSpPr>
          <p:cNvPr id="25" name="TextBox 24">
            <a:extLst>
              <a:ext uri="{FF2B5EF4-FFF2-40B4-BE49-F238E27FC236}">
                <a16:creationId xmlns:a16="http://schemas.microsoft.com/office/drawing/2014/main" id="{E596DD86-0D4E-6BF3-F159-8390D16A6811}"/>
              </a:ext>
            </a:extLst>
          </p:cNvPr>
          <p:cNvSpPr txBox="1"/>
          <p:nvPr/>
        </p:nvSpPr>
        <p:spPr>
          <a:xfrm>
            <a:off x="6674032" y="3803448"/>
            <a:ext cx="2169953" cy="400110"/>
          </a:xfrm>
          <a:prstGeom prst="rect">
            <a:avLst/>
          </a:prstGeom>
          <a:noFill/>
        </p:spPr>
        <p:txBody>
          <a:bodyPr wrap="none" rtlCol="0">
            <a:spAutoFit/>
          </a:bodyPr>
          <a:lstStyle/>
          <a:p>
            <a:r>
              <a:rPr lang="en-US" sz="2000" b="1" dirty="0"/>
              <a:t>Storage Capacity</a:t>
            </a:r>
          </a:p>
        </p:txBody>
      </p:sp>
      <p:sp>
        <p:nvSpPr>
          <p:cNvPr id="26" name="TextBox 25">
            <a:extLst>
              <a:ext uri="{FF2B5EF4-FFF2-40B4-BE49-F238E27FC236}">
                <a16:creationId xmlns:a16="http://schemas.microsoft.com/office/drawing/2014/main" id="{D928BEB1-A5A5-EBCE-38C8-BB31C12747DE}"/>
              </a:ext>
            </a:extLst>
          </p:cNvPr>
          <p:cNvSpPr txBox="1"/>
          <p:nvPr/>
        </p:nvSpPr>
        <p:spPr>
          <a:xfrm>
            <a:off x="6688135" y="4814645"/>
            <a:ext cx="3242939" cy="400110"/>
          </a:xfrm>
          <a:prstGeom prst="rect">
            <a:avLst/>
          </a:prstGeom>
          <a:noFill/>
        </p:spPr>
        <p:txBody>
          <a:bodyPr wrap="none" rtlCol="0">
            <a:spAutoFit/>
          </a:bodyPr>
          <a:lstStyle/>
          <a:p>
            <a:r>
              <a:rPr lang="en-US" sz="2000" b="1" dirty="0"/>
              <a:t>Waiting List for Substation</a:t>
            </a:r>
          </a:p>
        </p:txBody>
      </p:sp>
      <p:sp>
        <p:nvSpPr>
          <p:cNvPr id="27" name="Right Arrow 26">
            <a:extLst>
              <a:ext uri="{FF2B5EF4-FFF2-40B4-BE49-F238E27FC236}">
                <a16:creationId xmlns:a16="http://schemas.microsoft.com/office/drawing/2014/main" id="{FFF1DB15-D4A1-6574-D0F6-DD3A3EAEC2A4}"/>
              </a:ext>
            </a:extLst>
          </p:cNvPr>
          <p:cNvSpPr/>
          <p:nvPr/>
        </p:nvSpPr>
        <p:spPr>
          <a:xfrm>
            <a:off x="4157773" y="3210664"/>
            <a:ext cx="818692" cy="4964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531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1+#ppt_w/2"/>
                                          </p:val>
                                        </p:tav>
                                        <p:tav tm="100000">
                                          <p:val>
                                            <p:strVal val="#ppt_x"/>
                                          </p:val>
                                        </p:tav>
                                      </p:tavLst>
                                    </p:anim>
                                    <p:anim calcmode="lin" valueType="num">
                                      <p:cBhvr additive="base">
                                        <p:cTn id="5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2"/>
                                        </p:tgtEl>
                                        <p:attrNameLst>
                                          <p:attrName>ppt_y</p:attrName>
                                        </p:attrNameLst>
                                      </p:cBhvr>
                                      <p:tavLst>
                                        <p:tav tm="0">
                                          <p:val>
                                            <p:strVal val="#ppt_y"/>
                                          </p:val>
                                        </p:tav>
                                        <p:tav tm="100000">
                                          <p:val>
                                            <p:strVal val="#ppt_y+#ppt_h*1.125000"/>
                                          </p:val>
                                        </p:tav>
                                      </p:tavLst>
                                    </p:anim>
                                    <p:animEffect transition="out" filter="wipe(down)">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par>
                                <p:cTn id="63" presetID="12" presetClass="exit" presetSubtype="4" fill="hold" grpId="1" nodeType="withEffect">
                                  <p:stCondLst>
                                    <p:cond delay="0"/>
                                  </p:stCondLst>
                                  <p:childTnLst>
                                    <p:anim calcmode="lin" valueType="num">
                                      <p:cBhvr additive="base">
                                        <p:cTn id="64" dur="500"/>
                                        <p:tgtEl>
                                          <p:spTgt spid="7"/>
                                        </p:tgtEl>
                                        <p:attrNameLst>
                                          <p:attrName>ppt_y</p:attrName>
                                        </p:attrNameLst>
                                      </p:cBhvr>
                                      <p:tavLst>
                                        <p:tav tm="0">
                                          <p:val>
                                            <p:strVal val="#ppt_y"/>
                                          </p:val>
                                        </p:tav>
                                        <p:tav tm="100000">
                                          <p:val>
                                            <p:strVal val="#ppt_y+#ppt_h*1.125000"/>
                                          </p:val>
                                        </p:tav>
                                      </p:tavLst>
                                    </p:anim>
                                    <p:animEffect transition="out" filter="wipe(down)">
                                      <p:cBhvr>
                                        <p:cTn id="65" dur="500"/>
                                        <p:tgtEl>
                                          <p:spTgt spid="7"/>
                                        </p:tgtEl>
                                      </p:cBhvr>
                                    </p:animEffect>
                                    <p:set>
                                      <p:cBhvr>
                                        <p:cTn id="66" dur="1" fill="hold">
                                          <p:stCondLst>
                                            <p:cond delay="499"/>
                                          </p:stCondLst>
                                        </p:cTn>
                                        <p:tgtEl>
                                          <p:spTgt spid="7"/>
                                        </p:tgtEl>
                                        <p:attrNameLst>
                                          <p:attrName>style.visibility</p:attrName>
                                        </p:attrNameLst>
                                      </p:cBhvr>
                                      <p:to>
                                        <p:strVal val="hidden"/>
                                      </p:to>
                                    </p:set>
                                  </p:childTnLst>
                                </p:cTn>
                              </p:par>
                              <p:par>
                                <p:cTn id="67" presetID="12" presetClass="exit" presetSubtype="4" fill="hold" grpId="1" nodeType="withEffect">
                                  <p:stCondLst>
                                    <p:cond delay="0"/>
                                  </p:stCondLst>
                                  <p:childTnLst>
                                    <p:anim calcmode="lin" valueType="num">
                                      <p:cBhvr additive="base">
                                        <p:cTn id="68" dur="500"/>
                                        <p:tgtEl>
                                          <p:spTgt spid="9"/>
                                        </p:tgtEl>
                                        <p:attrNameLst>
                                          <p:attrName>ppt_y</p:attrName>
                                        </p:attrNameLst>
                                      </p:cBhvr>
                                      <p:tavLst>
                                        <p:tav tm="0">
                                          <p:val>
                                            <p:strVal val="#ppt_y"/>
                                          </p:val>
                                        </p:tav>
                                        <p:tav tm="100000">
                                          <p:val>
                                            <p:strVal val="#ppt_y+#ppt_h*1.125000"/>
                                          </p:val>
                                        </p:tav>
                                      </p:tavLst>
                                    </p:anim>
                                    <p:animEffect transition="out" filter="wipe(down)">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par>
                                <p:cTn id="71" presetID="12" presetClass="exit" presetSubtype="4" fill="hold" grpId="1" nodeType="withEffect">
                                  <p:stCondLst>
                                    <p:cond delay="0"/>
                                  </p:stCondLst>
                                  <p:childTnLst>
                                    <p:anim calcmode="lin" valueType="num">
                                      <p:cBhvr additive="base">
                                        <p:cTn id="72" dur="500"/>
                                        <p:tgtEl>
                                          <p:spTgt spid="11"/>
                                        </p:tgtEl>
                                        <p:attrNameLst>
                                          <p:attrName>ppt_y</p:attrName>
                                        </p:attrNameLst>
                                      </p:cBhvr>
                                      <p:tavLst>
                                        <p:tav tm="0">
                                          <p:val>
                                            <p:strVal val="#ppt_y"/>
                                          </p:val>
                                        </p:tav>
                                        <p:tav tm="100000">
                                          <p:val>
                                            <p:strVal val="#ppt_y+#ppt_h*1.125000"/>
                                          </p:val>
                                        </p:tav>
                                      </p:tavLst>
                                    </p:anim>
                                    <p:animEffect transition="out" filter="wipe(down)">
                                      <p:cBhvr>
                                        <p:cTn id="73" dur="500"/>
                                        <p:tgtEl>
                                          <p:spTgt spid="11"/>
                                        </p:tgtEl>
                                      </p:cBhvr>
                                    </p:animEffect>
                                    <p:set>
                                      <p:cBhvr>
                                        <p:cTn id="74" dur="1" fill="hold">
                                          <p:stCondLst>
                                            <p:cond delay="499"/>
                                          </p:stCondLst>
                                        </p:cTn>
                                        <p:tgtEl>
                                          <p:spTgt spid="11"/>
                                        </p:tgtEl>
                                        <p:attrNameLst>
                                          <p:attrName>style.visibility</p:attrName>
                                        </p:attrNameLst>
                                      </p:cBhvr>
                                      <p:to>
                                        <p:strVal val="hidden"/>
                                      </p:to>
                                    </p:set>
                                  </p:childTnLst>
                                </p:cTn>
                              </p:par>
                              <p:par>
                                <p:cTn id="75" presetID="12" presetClass="exit" presetSubtype="4" fill="hold" nodeType="withEffect">
                                  <p:stCondLst>
                                    <p:cond delay="0"/>
                                  </p:stCondLst>
                                  <p:childTnLst>
                                    <p:anim calcmode="lin" valueType="num">
                                      <p:cBhvr additive="base">
                                        <p:cTn id="76" dur="500"/>
                                        <p:tgtEl>
                                          <p:spTgt spid="12"/>
                                        </p:tgtEl>
                                        <p:attrNameLst>
                                          <p:attrName>ppt_y</p:attrName>
                                        </p:attrNameLst>
                                      </p:cBhvr>
                                      <p:tavLst>
                                        <p:tav tm="0">
                                          <p:val>
                                            <p:strVal val="#ppt_y"/>
                                          </p:val>
                                        </p:tav>
                                        <p:tav tm="100000">
                                          <p:val>
                                            <p:strVal val="#ppt_y+#ppt_h*1.125000"/>
                                          </p:val>
                                        </p:tav>
                                      </p:tavLst>
                                    </p:anim>
                                    <p:animEffect transition="out" filter="wipe(down)">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2" presetClass="exit" presetSubtype="4" fill="hold" grpId="1" nodeType="withEffect">
                                  <p:stCondLst>
                                    <p:cond delay="0"/>
                                  </p:stCondLst>
                                  <p:childTnLst>
                                    <p:anim calcmode="lin" valueType="num">
                                      <p:cBhvr additive="base">
                                        <p:cTn id="80" dur="500"/>
                                        <p:tgtEl>
                                          <p:spTgt spid="14"/>
                                        </p:tgtEl>
                                        <p:attrNameLst>
                                          <p:attrName>ppt_y</p:attrName>
                                        </p:attrNameLst>
                                      </p:cBhvr>
                                      <p:tavLst>
                                        <p:tav tm="0">
                                          <p:val>
                                            <p:strVal val="#ppt_y"/>
                                          </p:val>
                                        </p:tav>
                                        <p:tav tm="100000">
                                          <p:val>
                                            <p:strVal val="#ppt_y+#ppt_h*1.125000"/>
                                          </p:val>
                                        </p:tav>
                                      </p:tavLst>
                                    </p:anim>
                                    <p:animEffect transition="out" filter="wipe(down)">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2" presetClass="exit" presetSubtype="4" fill="hold" nodeType="withEffect">
                                  <p:stCondLst>
                                    <p:cond delay="0"/>
                                  </p:stCondLst>
                                  <p:childTnLst>
                                    <p:anim calcmode="lin" valueType="num">
                                      <p:cBhvr additive="base">
                                        <p:cTn id="84" dur="500"/>
                                        <p:tgtEl>
                                          <p:spTgt spid="15"/>
                                        </p:tgtEl>
                                        <p:attrNameLst>
                                          <p:attrName>ppt_y</p:attrName>
                                        </p:attrNameLst>
                                      </p:cBhvr>
                                      <p:tavLst>
                                        <p:tav tm="0">
                                          <p:val>
                                            <p:strVal val="#ppt_y"/>
                                          </p:val>
                                        </p:tav>
                                        <p:tav tm="100000">
                                          <p:val>
                                            <p:strVal val="#ppt_y+#ppt_h*1.125000"/>
                                          </p:val>
                                        </p:tav>
                                      </p:tavLst>
                                    </p:anim>
                                    <p:animEffect transition="out" filter="wipe(down)">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par>
                                <p:cTn id="87" presetID="12" presetClass="exit" presetSubtype="4" fill="hold" nodeType="withEffect">
                                  <p:stCondLst>
                                    <p:cond delay="0"/>
                                  </p:stCondLst>
                                  <p:childTnLst>
                                    <p:anim calcmode="lin" valueType="num">
                                      <p:cBhvr additive="base">
                                        <p:cTn id="88" dur="500"/>
                                        <p:tgtEl>
                                          <p:spTgt spid="16"/>
                                        </p:tgtEl>
                                        <p:attrNameLst>
                                          <p:attrName>ppt_y</p:attrName>
                                        </p:attrNameLst>
                                      </p:cBhvr>
                                      <p:tavLst>
                                        <p:tav tm="0">
                                          <p:val>
                                            <p:strVal val="#ppt_y"/>
                                          </p:val>
                                        </p:tav>
                                        <p:tav tm="100000">
                                          <p:val>
                                            <p:strVal val="#ppt_y+#ppt_h*1.125000"/>
                                          </p:val>
                                        </p:tav>
                                      </p:tavLst>
                                    </p:anim>
                                    <p:animEffect transition="out" filter="wipe(down)">
                                      <p:cBhvr>
                                        <p:cTn id="89" dur="500"/>
                                        <p:tgtEl>
                                          <p:spTgt spid="16"/>
                                        </p:tgtEl>
                                      </p:cBhvr>
                                    </p:animEffect>
                                    <p:set>
                                      <p:cBhvr>
                                        <p:cTn id="90" dur="1" fill="hold">
                                          <p:stCondLst>
                                            <p:cond delay="499"/>
                                          </p:stCondLst>
                                        </p:cTn>
                                        <p:tgtEl>
                                          <p:spTgt spid="16"/>
                                        </p:tgtEl>
                                        <p:attrNameLst>
                                          <p:attrName>style.visibility</p:attrName>
                                        </p:attrNameLst>
                                      </p:cBhvr>
                                      <p:to>
                                        <p:strVal val="hidden"/>
                                      </p:to>
                                    </p:set>
                                  </p:childTnLst>
                                </p:cTn>
                              </p:par>
                              <p:par>
                                <p:cTn id="91" presetID="12" presetClass="exit" presetSubtype="4" fill="hold" nodeType="withEffect">
                                  <p:stCondLst>
                                    <p:cond delay="0"/>
                                  </p:stCondLst>
                                  <p:childTnLst>
                                    <p:anim calcmode="lin" valueType="num">
                                      <p:cBhvr additive="base">
                                        <p:cTn id="92" dur="500"/>
                                        <p:tgtEl>
                                          <p:spTgt spid="17"/>
                                        </p:tgtEl>
                                        <p:attrNameLst>
                                          <p:attrName>ppt_y</p:attrName>
                                        </p:attrNameLst>
                                      </p:cBhvr>
                                      <p:tavLst>
                                        <p:tav tm="0">
                                          <p:val>
                                            <p:strVal val="#ppt_y"/>
                                          </p:val>
                                        </p:tav>
                                        <p:tav tm="100000">
                                          <p:val>
                                            <p:strVal val="#ppt_y+#ppt_h*1.125000"/>
                                          </p:val>
                                        </p:tav>
                                      </p:tavLst>
                                    </p:anim>
                                    <p:animEffect transition="out" filter="wipe(down)">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par>
                                <p:cTn id="95" presetID="12" presetClass="exit" presetSubtype="4" fill="hold" nodeType="withEffect">
                                  <p:stCondLst>
                                    <p:cond delay="0"/>
                                  </p:stCondLst>
                                  <p:childTnLst>
                                    <p:anim calcmode="lin" valueType="num">
                                      <p:cBhvr additive="base">
                                        <p:cTn id="96" dur="500"/>
                                        <p:tgtEl>
                                          <p:spTgt spid="18"/>
                                        </p:tgtEl>
                                        <p:attrNameLst>
                                          <p:attrName>ppt_y</p:attrName>
                                        </p:attrNameLst>
                                      </p:cBhvr>
                                      <p:tavLst>
                                        <p:tav tm="0">
                                          <p:val>
                                            <p:strVal val="#ppt_y"/>
                                          </p:val>
                                        </p:tav>
                                        <p:tav tm="100000">
                                          <p:val>
                                            <p:strVal val="#ppt_y+#ppt_h*1.125000"/>
                                          </p:val>
                                        </p:tav>
                                      </p:tavLst>
                                    </p:anim>
                                    <p:animEffect transition="out" filter="wipe(down)">
                                      <p:cBhvr>
                                        <p:cTn id="97" dur="500"/>
                                        <p:tgtEl>
                                          <p:spTgt spid="18"/>
                                        </p:tgtEl>
                                      </p:cBhvr>
                                    </p:animEffect>
                                    <p:set>
                                      <p:cBhvr>
                                        <p:cTn id="98" dur="1" fill="hold">
                                          <p:stCondLst>
                                            <p:cond delay="499"/>
                                          </p:stCondLst>
                                        </p:cTn>
                                        <p:tgtEl>
                                          <p:spTgt spid="18"/>
                                        </p:tgtEl>
                                        <p:attrNameLst>
                                          <p:attrName>style.visibility</p:attrName>
                                        </p:attrNameLst>
                                      </p:cBhvr>
                                      <p:to>
                                        <p:strVal val="hidden"/>
                                      </p:to>
                                    </p:set>
                                  </p:childTnLst>
                                </p:cTn>
                              </p:par>
                              <p:par>
                                <p:cTn id="99" presetID="12" presetClass="exit" presetSubtype="4" fill="hold" grpId="1" nodeType="withEffect">
                                  <p:stCondLst>
                                    <p:cond delay="0"/>
                                  </p:stCondLst>
                                  <p:childTnLst>
                                    <p:anim calcmode="lin" valueType="num">
                                      <p:cBhvr additive="base">
                                        <p:cTn id="100" dur="500"/>
                                        <p:tgtEl>
                                          <p:spTgt spid="19"/>
                                        </p:tgtEl>
                                        <p:attrNameLst>
                                          <p:attrName>ppt_y</p:attrName>
                                        </p:attrNameLst>
                                      </p:cBhvr>
                                      <p:tavLst>
                                        <p:tav tm="0">
                                          <p:val>
                                            <p:strVal val="#ppt_y"/>
                                          </p:val>
                                        </p:tav>
                                        <p:tav tm="100000">
                                          <p:val>
                                            <p:strVal val="#ppt_y+#ppt_h*1.125000"/>
                                          </p:val>
                                        </p:tav>
                                      </p:tavLst>
                                    </p:anim>
                                    <p:animEffect transition="out" filter="wipe(down)">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2" presetClass="exit" presetSubtype="4" fill="hold" grpId="1" nodeType="withEffect">
                                  <p:stCondLst>
                                    <p:cond delay="0"/>
                                  </p:stCondLst>
                                  <p:childTnLst>
                                    <p:anim calcmode="lin" valueType="num">
                                      <p:cBhvr additive="base">
                                        <p:cTn id="104" dur="500"/>
                                        <p:tgtEl>
                                          <p:spTgt spid="24"/>
                                        </p:tgtEl>
                                        <p:attrNameLst>
                                          <p:attrName>ppt_y</p:attrName>
                                        </p:attrNameLst>
                                      </p:cBhvr>
                                      <p:tavLst>
                                        <p:tav tm="0">
                                          <p:val>
                                            <p:strVal val="#ppt_y"/>
                                          </p:val>
                                        </p:tav>
                                        <p:tav tm="100000">
                                          <p:val>
                                            <p:strVal val="#ppt_y+#ppt_h*1.125000"/>
                                          </p:val>
                                        </p:tav>
                                      </p:tavLst>
                                    </p:anim>
                                    <p:animEffect transition="out" filter="wipe(down)">
                                      <p:cBhvr>
                                        <p:cTn id="105" dur="500"/>
                                        <p:tgtEl>
                                          <p:spTgt spid="24"/>
                                        </p:tgtEl>
                                      </p:cBhvr>
                                    </p:animEffect>
                                    <p:set>
                                      <p:cBhvr>
                                        <p:cTn id="106" dur="1" fill="hold">
                                          <p:stCondLst>
                                            <p:cond delay="499"/>
                                          </p:stCondLst>
                                        </p:cTn>
                                        <p:tgtEl>
                                          <p:spTgt spid="24"/>
                                        </p:tgtEl>
                                        <p:attrNameLst>
                                          <p:attrName>style.visibility</p:attrName>
                                        </p:attrNameLst>
                                      </p:cBhvr>
                                      <p:to>
                                        <p:strVal val="hidden"/>
                                      </p:to>
                                    </p:set>
                                  </p:childTnLst>
                                </p:cTn>
                              </p:par>
                              <p:par>
                                <p:cTn id="107" presetID="12" presetClass="exit" presetSubtype="4" fill="hold" grpId="1" nodeType="withEffect">
                                  <p:stCondLst>
                                    <p:cond delay="0"/>
                                  </p:stCondLst>
                                  <p:childTnLst>
                                    <p:anim calcmode="lin" valueType="num">
                                      <p:cBhvr additive="base">
                                        <p:cTn id="108" dur="500"/>
                                        <p:tgtEl>
                                          <p:spTgt spid="25"/>
                                        </p:tgtEl>
                                        <p:attrNameLst>
                                          <p:attrName>ppt_y</p:attrName>
                                        </p:attrNameLst>
                                      </p:cBhvr>
                                      <p:tavLst>
                                        <p:tav tm="0">
                                          <p:val>
                                            <p:strVal val="#ppt_y"/>
                                          </p:val>
                                        </p:tav>
                                        <p:tav tm="100000">
                                          <p:val>
                                            <p:strVal val="#ppt_y+#ppt_h*1.125000"/>
                                          </p:val>
                                        </p:tav>
                                      </p:tavLst>
                                    </p:anim>
                                    <p:animEffect transition="out" filter="wipe(down)">
                                      <p:cBhvr>
                                        <p:cTn id="109" dur="500"/>
                                        <p:tgtEl>
                                          <p:spTgt spid="25"/>
                                        </p:tgtEl>
                                      </p:cBhvr>
                                    </p:animEffect>
                                    <p:set>
                                      <p:cBhvr>
                                        <p:cTn id="110" dur="1" fill="hold">
                                          <p:stCondLst>
                                            <p:cond delay="499"/>
                                          </p:stCondLst>
                                        </p:cTn>
                                        <p:tgtEl>
                                          <p:spTgt spid="25"/>
                                        </p:tgtEl>
                                        <p:attrNameLst>
                                          <p:attrName>style.visibility</p:attrName>
                                        </p:attrNameLst>
                                      </p:cBhvr>
                                      <p:to>
                                        <p:strVal val="hidden"/>
                                      </p:to>
                                    </p:set>
                                  </p:childTnLst>
                                </p:cTn>
                              </p:par>
                              <p:par>
                                <p:cTn id="111" presetID="12" presetClass="exit" presetSubtype="4" fill="hold" grpId="1" nodeType="withEffect">
                                  <p:stCondLst>
                                    <p:cond delay="0"/>
                                  </p:stCondLst>
                                  <p:childTnLst>
                                    <p:anim calcmode="lin" valueType="num">
                                      <p:cBhvr additive="base">
                                        <p:cTn id="112" dur="500"/>
                                        <p:tgtEl>
                                          <p:spTgt spid="26"/>
                                        </p:tgtEl>
                                        <p:attrNameLst>
                                          <p:attrName>ppt_y</p:attrName>
                                        </p:attrNameLst>
                                      </p:cBhvr>
                                      <p:tavLst>
                                        <p:tav tm="0">
                                          <p:val>
                                            <p:strVal val="#ppt_y"/>
                                          </p:val>
                                        </p:tav>
                                        <p:tav tm="100000">
                                          <p:val>
                                            <p:strVal val="#ppt_y+#ppt_h*1.125000"/>
                                          </p:val>
                                        </p:tav>
                                      </p:tavLst>
                                    </p:anim>
                                    <p:animEffect transition="out" filter="wipe(down)">
                                      <p:cBhvr>
                                        <p:cTn id="113" dur="500"/>
                                        <p:tgtEl>
                                          <p:spTgt spid="26"/>
                                        </p:tgtEl>
                                      </p:cBhvr>
                                    </p:animEffect>
                                    <p:set>
                                      <p:cBhvr>
                                        <p:cTn id="114" dur="1" fill="hold">
                                          <p:stCondLst>
                                            <p:cond delay="499"/>
                                          </p:stCondLst>
                                        </p:cTn>
                                        <p:tgtEl>
                                          <p:spTgt spid="26"/>
                                        </p:tgtEl>
                                        <p:attrNameLst>
                                          <p:attrName>style.visibility</p:attrName>
                                        </p:attrNameLst>
                                      </p:cBhvr>
                                      <p:to>
                                        <p:strVal val="hidden"/>
                                      </p:to>
                                    </p:set>
                                  </p:childTnLst>
                                </p:cTn>
                              </p:par>
                              <p:par>
                                <p:cTn id="115" presetID="12" presetClass="exit" presetSubtype="4" fill="hold" grpId="0" nodeType="withEffect">
                                  <p:stCondLst>
                                    <p:cond delay="0"/>
                                  </p:stCondLst>
                                  <p:childTnLst>
                                    <p:anim calcmode="lin" valueType="num">
                                      <p:cBhvr additive="base">
                                        <p:cTn id="116" dur="500"/>
                                        <p:tgtEl>
                                          <p:spTgt spid="27"/>
                                        </p:tgtEl>
                                        <p:attrNameLst>
                                          <p:attrName>ppt_y</p:attrName>
                                        </p:attrNameLst>
                                      </p:cBhvr>
                                      <p:tavLst>
                                        <p:tav tm="0">
                                          <p:val>
                                            <p:strVal val="#ppt_y"/>
                                          </p:val>
                                        </p:tav>
                                        <p:tav tm="100000">
                                          <p:val>
                                            <p:strVal val="#ppt_y+#ppt_h*1.125000"/>
                                          </p:val>
                                        </p:tav>
                                      </p:tavLst>
                                    </p:anim>
                                    <p:animEffect transition="out" filter="wipe(down)">
                                      <p:cBhvr>
                                        <p:cTn id="117" dur="500"/>
                                        <p:tgtEl>
                                          <p:spTgt spid="27"/>
                                        </p:tgtEl>
                                      </p:cBhvr>
                                    </p:animEffect>
                                    <p:set>
                                      <p:cBhvr>
                                        <p:cTn id="11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9" grpId="0" animBg="1"/>
      <p:bldP spid="9" grpId="1" animBg="1"/>
      <p:bldP spid="11" grpId="0" animBg="1"/>
      <p:bldP spid="11" grpId="1" animBg="1"/>
      <p:bldP spid="14" grpId="0" animBg="1"/>
      <p:bldP spid="14" grpId="1" animBg="1"/>
      <p:bldP spid="19" grpId="0"/>
      <p:bldP spid="19" grpId="1"/>
      <p:bldP spid="24" grpId="0"/>
      <p:bldP spid="24" grpId="1"/>
      <p:bldP spid="25" grpId="0"/>
      <p:bldP spid="25" grpId="1"/>
      <p:bldP spid="26" grpId="0"/>
      <p:bldP spid="26" grpId="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D6C73C1-DFAE-B3C9-D99D-1774E72548AC}"/>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A3163E1-4B19-B6AF-60F2-908CA5ADABB2}"/>
              </a:ext>
            </a:extLst>
          </p:cNvPr>
          <p:cNvSpPr txBox="1"/>
          <p:nvPr/>
        </p:nvSpPr>
        <p:spPr>
          <a:xfrm>
            <a:off x="3910946" y="2770577"/>
            <a:ext cx="4370107" cy="923330"/>
          </a:xfrm>
          <a:prstGeom prst="rect">
            <a:avLst/>
          </a:prstGeom>
          <a:noFill/>
        </p:spPr>
        <p:txBody>
          <a:bodyPr wrap="none" rtlCol="0">
            <a:spAutoFit/>
          </a:bodyPr>
          <a:lstStyle/>
          <a:p>
            <a:r>
              <a:rPr lang="en-US" sz="5400" b="1" dirty="0">
                <a:solidFill>
                  <a:srgbClr val="FF0000"/>
                </a:solidFill>
                <a:latin typeface="Biome" panose="020B0503030204020804" pitchFamily="34" charset="0"/>
                <a:cs typeface="Biome" panose="020B0503030204020804" pitchFamily="34" charset="0"/>
              </a:rPr>
              <a:t>THANK YOU</a:t>
            </a:r>
          </a:p>
        </p:txBody>
      </p:sp>
    </p:spTree>
    <p:extLst>
      <p:ext uri="{BB962C8B-B14F-4D97-AF65-F5344CB8AC3E}">
        <p14:creationId xmlns:p14="http://schemas.microsoft.com/office/powerpoint/2010/main" val="236038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5">
                <a:lumMod val="60000"/>
                <a:lumOff val="40000"/>
              </a:schemeClr>
            </a:gs>
            <a:gs pos="6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E85E0EF-F07D-73EC-B65F-55704888181E}"/>
            </a:ext>
          </a:extLst>
        </p:cNvPr>
        <p:cNvGrpSpPr/>
        <p:nvPr/>
      </p:nvGrpSpPr>
      <p:grpSpPr>
        <a:xfrm>
          <a:off x="0" y="0"/>
          <a:ext cx="0" cy="0"/>
          <a:chOff x="0" y="0"/>
          <a:chExt cx="0" cy="0"/>
        </a:xfrm>
      </p:grpSpPr>
      <p:sp>
        <p:nvSpPr>
          <p:cNvPr id="15" name="Freeform 14">
            <a:extLst>
              <a:ext uri="{FF2B5EF4-FFF2-40B4-BE49-F238E27FC236}">
                <a16:creationId xmlns:a16="http://schemas.microsoft.com/office/drawing/2014/main" id="{BA99C393-F762-8D9E-2B1F-DF24D01E5F7F}"/>
              </a:ext>
            </a:extLst>
          </p:cNvPr>
          <p:cNvSpPr/>
          <p:nvPr/>
        </p:nvSpPr>
        <p:spPr>
          <a:xfrm>
            <a:off x="-1943100" y="0"/>
            <a:ext cx="5302378" cy="6858000"/>
          </a:xfrm>
          <a:custGeom>
            <a:avLst/>
            <a:gdLst>
              <a:gd name="connsiteX0" fmla="*/ 0 w 5302378"/>
              <a:gd name="connsiteY0" fmla="*/ 0 h 6858000"/>
              <a:gd name="connsiteX1" fmla="*/ 3601378 w 5302378"/>
              <a:gd name="connsiteY1" fmla="*/ 0 h 6858000"/>
              <a:gd name="connsiteX2" fmla="*/ 3608487 w 5302378"/>
              <a:gd name="connsiteY2" fmla="*/ 196466 h 6858000"/>
              <a:gd name="connsiteX3" fmla="*/ 3403600 w 5302378"/>
              <a:gd name="connsiteY3" fmla="*/ 1257300 h 6858000"/>
              <a:gd name="connsiteX4" fmla="*/ 2476500 w 5302378"/>
              <a:gd name="connsiteY4" fmla="*/ 1536700 h 6858000"/>
              <a:gd name="connsiteX5" fmla="*/ 3975100 w 5302378"/>
              <a:gd name="connsiteY5" fmla="*/ 3276600 h 6858000"/>
              <a:gd name="connsiteX6" fmla="*/ 1892300 w 5302378"/>
              <a:gd name="connsiteY6" fmla="*/ 4737100 h 6858000"/>
              <a:gd name="connsiteX7" fmla="*/ 4775200 w 5302378"/>
              <a:gd name="connsiteY7" fmla="*/ 5664200 h 6858000"/>
              <a:gd name="connsiteX8" fmla="*/ 5299075 w 5302378"/>
              <a:gd name="connsiteY8" fmla="*/ 6796881 h 6858000"/>
              <a:gd name="connsiteX9" fmla="*/ 5302378 w 5302378"/>
              <a:gd name="connsiteY9" fmla="*/ 6858000 h 6858000"/>
              <a:gd name="connsiteX10" fmla="*/ 0 w 5302378"/>
              <a:gd name="connsiteY10" fmla="*/ 6858000 h 6858000"/>
              <a:gd name="connsiteX11" fmla="*/ 0 w 530237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02378" h="6858000">
                <a:moveTo>
                  <a:pt x="0" y="0"/>
                </a:moveTo>
                <a:lnTo>
                  <a:pt x="3601378" y="0"/>
                </a:lnTo>
                <a:lnTo>
                  <a:pt x="3608487" y="196466"/>
                </a:lnTo>
                <a:cubicBezTo>
                  <a:pt x="3603857" y="599480"/>
                  <a:pt x="3510756" y="1054894"/>
                  <a:pt x="3403600" y="1257300"/>
                </a:cubicBezTo>
                <a:cubicBezTo>
                  <a:pt x="3232150" y="1581150"/>
                  <a:pt x="2381250" y="1200150"/>
                  <a:pt x="2476500" y="1536700"/>
                </a:cubicBezTo>
                <a:cubicBezTo>
                  <a:pt x="2571750" y="1873250"/>
                  <a:pt x="4072467" y="2743200"/>
                  <a:pt x="3975100" y="3276600"/>
                </a:cubicBezTo>
                <a:cubicBezTo>
                  <a:pt x="3877733" y="3810000"/>
                  <a:pt x="1758950" y="4339167"/>
                  <a:pt x="1892300" y="4737100"/>
                </a:cubicBezTo>
                <a:cubicBezTo>
                  <a:pt x="2025650" y="5135033"/>
                  <a:pt x="4318000" y="5158317"/>
                  <a:pt x="4775200" y="5664200"/>
                </a:cubicBezTo>
                <a:cubicBezTo>
                  <a:pt x="5003800" y="5917142"/>
                  <a:pt x="5250392" y="6370108"/>
                  <a:pt x="5299075" y="6796881"/>
                </a:cubicBezTo>
                <a:lnTo>
                  <a:pt x="5302378" y="6858000"/>
                </a:lnTo>
                <a:lnTo>
                  <a:pt x="0" y="6858000"/>
                </a:lnTo>
                <a:lnTo>
                  <a:pt x="0" y="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6C6012CE-1F26-6571-C63A-88C4241315D6}"/>
              </a:ext>
            </a:extLst>
          </p:cNvPr>
          <p:cNvSpPr/>
          <p:nvPr/>
        </p:nvSpPr>
        <p:spPr>
          <a:xfrm>
            <a:off x="3154674" y="0"/>
            <a:ext cx="10305738" cy="6858000"/>
          </a:xfrm>
          <a:custGeom>
            <a:avLst/>
            <a:gdLst>
              <a:gd name="connsiteX0" fmla="*/ 1715116 w 10305738"/>
              <a:gd name="connsiteY0" fmla="*/ 0 h 6858000"/>
              <a:gd name="connsiteX1" fmla="*/ 10305738 w 10305738"/>
              <a:gd name="connsiteY1" fmla="*/ 0 h 6858000"/>
              <a:gd name="connsiteX2" fmla="*/ 10305738 w 10305738"/>
              <a:gd name="connsiteY2" fmla="*/ 6858000 h 6858000"/>
              <a:gd name="connsiteX3" fmla="*/ 3416116 w 10305738"/>
              <a:gd name="connsiteY3" fmla="*/ 6858000 h 6858000"/>
              <a:gd name="connsiteX4" fmla="*/ 3412813 w 10305738"/>
              <a:gd name="connsiteY4" fmla="*/ 6796881 h 6858000"/>
              <a:gd name="connsiteX5" fmla="*/ 2888938 w 10305738"/>
              <a:gd name="connsiteY5" fmla="*/ 5664200 h 6858000"/>
              <a:gd name="connsiteX6" fmla="*/ 6038 w 10305738"/>
              <a:gd name="connsiteY6" fmla="*/ 4737100 h 6858000"/>
              <a:gd name="connsiteX7" fmla="*/ 2088838 w 10305738"/>
              <a:gd name="connsiteY7" fmla="*/ 3276600 h 6858000"/>
              <a:gd name="connsiteX8" fmla="*/ 590238 w 10305738"/>
              <a:gd name="connsiteY8" fmla="*/ 1536700 h 6858000"/>
              <a:gd name="connsiteX9" fmla="*/ 1517338 w 10305738"/>
              <a:gd name="connsiteY9" fmla="*/ 1257300 h 6858000"/>
              <a:gd name="connsiteX10" fmla="*/ 1722225 w 10305738"/>
              <a:gd name="connsiteY10" fmla="*/ 196466 h 6858000"/>
              <a:gd name="connsiteX11" fmla="*/ 1715116 w 1030573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05738" h="6858000">
                <a:moveTo>
                  <a:pt x="1715116" y="0"/>
                </a:moveTo>
                <a:lnTo>
                  <a:pt x="10305738" y="0"/>
                </a:lnTo>
                <a:lnTo>
                  <a:pt x="10305738" y="6858000"/>
                </a:lnTo>
                <a:lnTo>
                  <a:pt x="3416116" y="6858000"/>
                </a:lnTo>
                <a:lnTo>
                  <a:pt x="3412813" y="6796881"/>
                </a:lnTo>
                <a:cubicBezTo>
                  <a:pt x="3364130" y="6370108"/>
                  <a:pt x="3117538" y="5917142"/>
                  <a:pt x="2888938" y="5664200"/>
                </a:cubicBezTo>
                <a:cubicBezTo>
                  <a:pt x="2431738" y="5158317"/>
                  <a:pt x="139388" y="5135033"/>
                  <a:pt x="6038" y="4737100"/>
                </a:cubicBezTo>
                <a:cubicBezTo>
                  <a:pt x="-127312" y="4339167"/>
                  <a:pt x="1991471" y="3810000"/>
                  <a:pt x="2088838" y="3276600"/>
                </a:cubicBezTo>
                <a:cubicBezTo>
                  <a:pt x="2186205" y="2743200"/>
                  <a:pt x="685488" y="1873250"/>
                  <a:pt x="590238" y="1536700"/>
                </a:cubicBezTo>
                <a:cubicBezTo>
                  <a:pt x="494988" y="1200150"/>
                  <a:pt x="1345888" y="1581150"/>
                  <a:pt x="1517338" y="1257300"/>
                </a:cubicBezTo>
                <a:cubicBezTo>
                  <a:pt x="1624494" y="1054894"/>
                  <a:pt x="1717595" y="599480"/>
                  <a:pt x="1722225" y="196466"/>
                </a:cubicBezTo>
                <a:lnTo>
                  <a:pt x="1715116" y="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2" descr="Solar Panel Sub System | 7561950 ...">
            <a:extLst>
              <a:ext uri="{FF2B5EF4-FFF2-40B4-BE49-F238E27FC236}">
                <a16:creationId xmlns:a16="http://schemas.microsoft.com/office/drawing/2014/main" id="{82E74755-4823-A94D-688A-CF71AF855A1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4728" t="7377" r="10363" b="11202"/>
          <a:stretch>
            <a:fillRect/>
          </a:stretch>
        </p:blipFill>
        <p:spPr bwMode="auto">
          <a:xfrm>
            <a:off x="1806887" y="1688676"/>
            <a:ext cx="26162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Qoltec Hybrid Solar Inverter Off-Grid ...">
            <a:extLst>
              <a:ext uri="{FF2B5EF4-FFF2-40B4-BE49-F238E27FC236}">
                <a16:creationId xmlns:a16="http://schemas.microsoft.com/office/drawing/2014/main" id="{F5135C30-6AB8-F875-28B8-8ECEB225459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741621">
            <a:off x="314637" y="266065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Electric Meter (Digital, Dial ...">
            <a:extLst>
              <a:ext uri="{FF2B5EF4-FFF2-40B4-BE49-F238E27FC236}">
                <a16:creationId xmlns:a16="http://schemas.microsoft.com/office/drawing/2014/main" id="{D08EEC38-9632-E548-0B4D-4A8EDF8B609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86262" y="4407028"/>
            <a:ext cx="2450972" cy="24509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Electrical grid, power Station ...">
            <a:extLst>
              <a:ext uri="{FF2B5EF4-FFF2-40B4-BE49-F238E27FC236}">
                <a16:creationId xmlns:a16="http://schemas.microsoft.com/office/drawing/2014/main" id="{B2FFF3BD-814F-082D-5C83-5ABAE617372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73472">
            <a:off x="464866" y="-33717"/>
            <a:ext cx="2550606" cy="255060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6EA69A5-C805-3EA5-84E9-231A70273A3B}"/>
              </a:ext>
            </a:extLst>
          </p:cNvPr>
          <p:cNvSpPr txBox="1"/>
          <p:nvPr/>
        </p:nvSpPr>
        <p:spPr>
          <a:xfrm>
            <a:off x="5208435" y="1241586"/>
            <a:ext cx="6742238" cy="1692771"/>
          </a:xfrm>
          <a:prstGeom prst="rect">
            <a:avLst/>
          </a:prstGeom>
          <a:noFill/>
        </p:spPr>
        <p:txBody>
          <a:bodyPr wrap="square" rtlCol="0">
            <a:spAutoFit/>
          </a:bodyPr>
          <a:lstStyle/>
          <a:p>
            <a:pPr algn="ctr"/>
            <a:r>
              <a:rPr lang="en-US" sz="4000" b="1" dirty="0">
                <a:latin typeface="Copperplate" panose="02000504000000020004" pitchFamily="2" charset="77"/>
                <a:ea typeface="ADLaM Display" panose="02010000000000000000" pitchFamily="2" charset="77"/>
                <a:cs typeface="Biome" panose="020B0503030204020804" pitchFamily="34" charset="0"/>
              </a:rPr>
              <a:t>Content</a:t>
            </a:r>
          </a:p>
          <a:p>
            <a:pPr algn="ctr"/>
            <a:endParaRPr lang="en-US" sz="3200" b="1" dirty="0">
              <a:latin typeface="Copperplate" panose="02000504000000020004" pitchFamily="2" charset="77"/>
              <a:ea typeface="ADLaM Display" panose="02010000000000000000" pitchFamily="2" charset="77"/>
              <a:cs typeface="Biome" panose="020B0503030204020804" pitchFamily="34" charset="0"/>
            </a:endParaRPr>
          </a:p>
          <a:p>
            <a:pPr algn="ctr"/>
            <a:endParaRPr lang="en-US" sz="3200" b="1" dirty="0">
              <a:latin typeface="Copperplate" panose="02000504000000020004" pitchFamily="2" charset="77"/>
              <a:ea typeface="ADLaM Display" panose="02010000000000000000" pitchFamily="2" charset="77"/>
              <a:cs typeface="Biome" panose="020B0503030204020804" pitchFamily="34" charset="0"/>
            </a:endParaRPr>
          </a:p>
        </p:txBody>
      </p:sp>
      <p:sp>
        <p:nvSpPr>
          <p:cNvPr id="2" name="TextBox 1">
            <a:extLst>
              <a:ext uri="{FF2B5EF4-FFF2-40B4-BE49-F238E27FC236}">
                <a16:creationId xmlns:a16="http://schemas.microsoft.com/office/drawing/2014/main" id="{D27BC1C4-36D6-BDD3-992B-B646D28BA8FD}"/>
              </a:ext>
            </a:extLst>
          </p:cNvPr>
          <p:cNvSpPr txBox="1"/>
          <p:nvPr/>
        </p:nvSpPr>
        <p:spPr>
          <a:xfrm>
            <a:off x="5015799" y="2146852"/>
            <a:ext cx="6742238" cy="2907719"/>
          </a:xfrm>
          <a:prstGeom prst="rect">
            <a:avLst/>
          </a:prstGeom>
          <a:noFill/>
        </p:spPr>
        <p:txBody>
          <a:bodyPr wrap="square" rtlCol="0">
            <a:spAutoFit/>
          </a:bodyPr>
          <a:lstStyle/>
          <a:p>
            <a:pPr marL="514350" indent="-514350" algn="ctr">
              <a:lnSpc>
                <a:spcPct val="200000"/>
              </a:lnSpc>
              <a:buFont typeface="+mj-lt"/>
              <a:buAutoNum type="arabicPeriod"/>
            </a:pPr>
            <a:r>
              <a:rPr lang="en-US" sz="3200" b="1" dirty="0">
                <a:highlight>
                  <a:srgbClr val="FFFF00"/>
                </a:highlight>
                <a:latin typeface="Biome" panose="020B0503030204020804" pitchFamily="34" charset="0"/>
                <a:ea typeface="ADLaM Display" panose="02010000000000000000" pitchFamily="2" charset="77"/>
                <a:cs typeface="Biome" panose="020B0503030204020804" pitchFamily="34" charset="0"/>
              </a:rPr>
              <a:t>Project Description</a:t>
            </a:r>
          </a:p>
          <a:p>
            <a:pPr marL="514350" indent="-514350" algn="ctr">
              <a:lnSpc>
                <a:spcPct val="200000"/>
              </a:lnSpc>
              <a:buFont typeface="+mj-lt"/>
              <a:buAutoNum type="arabicPeriod"/>
            </a:pPr>
            <a:r>
              <a:rPr lang="en-US" sz="3200" b="1" dirty="0">
                <a:highlight>
                  <a:srgbClr val="FFFF00"/>
                </a:highlight>
                <a:latin typeface="Biome" panose="020B0503030204020804" pitchFamily="34" charset="0"/>
                <a:ea typeface="ADLaM Display" panose="02010000000000000000" pitchFamily="2" charset="77"/>
                <a:cs typeface="Biome" panose="020B0503030204020804" pitchFamily="34" charset="0"/>
              </a:rPr>
              <a:t>Data Criteria</a:t>
            </a:r>
          </a:p>
          <a:p>
            <a:pPr marL="514350" indent="-514350" algn="ctr">
              <a:lnSpc>
                <a:spcPct val="200000"/>
              </a:lnSpc>
              <a:buFont typeface="+mj-lt"/>
              <a:buAutoNum type="arabicPeriod"/>
            </a:pPr>
            <a:r>
              <a:rPr lang="en-US" sz="3200" b="1" dirty="0">
                <a:highlight>
                  <a:srgbClr val="FFFF00"/>
                </a:highlight>
                <a:latin typeface="Biome" panose="020B0503030204020804" pitchFamily="34" charset="0"/>
                <a:ea typeface="ADLaM Display" panose="02010000000000000000" pitchFamily="2" charset="77"/>
                <a:cs typeface="Biome" panose="020B0503030204020804" pitchFamily="34" charset="0"/>
              </a:rPr>
              <a:t>Workflow</a:t>
            </a:r>
          </a:p>
        </p:txBody>
      </p:sp>
    </p:spTree>
    <p:extLst>
      <p:ext uri="{BB962C8B-B14F-4D97-AF65-F5344CB8AC3E}">
        <p14:creationId xmlns:p14="http://schemas.microsoft.com/office/powerpoint/2010/main" val="1339110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DEF0EDA-282F-B7BD-EBDD-88E50E2446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1E3482-1F89-5776-B7C5-3914C2DC0B51}"/>
              </a:ext>
            </a:extLst>
          </p:cNvPr>
          <p:cNvSpPr txBox="1"/>
          <p:nvPr/>
        </p:nvSpPr>
        <p:spPr>
          <a:xfrm>
            <a:off x="1693333" y="882133"/>
            <a:ext cx="8805334" cy="584775"/>
          </a:xfrm>
          <a:prstGeom prst="rect">
            <a:avLst/>
          </a:prstGeom>
          <a:noFill/>
        </p:spPr>
        <p:txBody>
          <a:bodyPr wrap="square">
            <a:spAutoFit/>
          </a:bodyPr>
          <a:lstStyle/>
          <a:p>
            <a:pPr algn="ctr"/>
            <a:r>
              <a:rPr lang="en-US" sz="3200" b="1" dirty="0">
                <a:solidFill>
                  <a:srgbClr val="FF0000"/>
                </a:solidFill>
                <a:latin typeface="Biome" panose="020B0503030204020804" pitchFamily="34" charset="0"/>
                <a:cs typeface="Biome" panose="020B0503030204020804" pitchFamily="34" charset="0"/>
              </a:rPr>
              <a:t>Project </a:t>
            </a:r>
            <a:r>
              <a:rPr lang="en-US" sz="3200" b="1" dirty="0">
                <a:solidFill>
                  <a:schemeClr val="bg1"/>
                </a:solidFill>
                <a:highlight>
                  <a:srgbClr val="FF0000"/>
                </a:highlight>
                <a:latin typeface="Biome" panose="020B0503030204020804" pitchFamily="34" charset="0"/>
                <a:cs typeface="Biome" panose="020B0503030204020804" pitchFamily="34" charset="0"/>
              </a:rPr>
              <a:t>Details</a:t>
            </a:r>
            <a:endParaRPr lang="en-US" sz="3200" dirty="0">
              <a:solidFill>
                <a:schemeClr val="bg1"/>
              </a:solidFill>
              <a:highlight>
                <a:srgbClr val="FF0000"/>
              </a:highlight>
              <a:latin typeface="Biome" panose="020B0503030204020804" pitchFamily="34" charset="0"/>
              <a:cs typeface="Biome" panose="020B0503030204020804" pitchFamily="34" charset="0"/>
            </a:endParaRPr>
          </a:p>
        </p:txBody>
      </p:sp>
      <p:graphicFrame>
        <p:nvGraphicFramePr>
          <p:cNvPr id="4" name="Table 3">
            <a:extLst>
              <a:ext uri="{FF2B5EF4-FFF2-40B4-BE49-F238E27FC236}">
                <a16:creationId xmlns:a16="http://schemas.microsoft.com/office/drawing/2014/main" id="{8A274E16-C8A9-ABC9-0826-C644E2C6F32F}"/>
              </a:ext>
            </a:extLst>
          </p:cNvPr>
          <p:cNvGraphicFramePr>
            <a:graphicFrameLocks noGrp="1"/>
          </p:cNvGraphicFramePr>
          <p:nvPr>
            <p:extLst>
              <p:ext uri="{D42A27DB-BD31-4B8C-83A1-F6EECF244321}">
                <p14:modId xmlns:p14="http://schemas.microsoft.com/office/powerpoint/2010/main" val="2271197497"/>
              </p:ext>
            </p:extLst>
          </p:nvPr>
        </p:nvGraphicFramePr>
        <p:xfrm>
          <a:off x="1693333" y="2004060"/>
          <a:ext cx="8805334" cy="2641600"/>
        </p:xfrm>
        <a:graphic>
          <a:graphicData uri="http://schemas.openxmlformats.org/drawingml/2006/table">
            <a:tbl>
              <a:tblPr firstRow="1" bandRow="1">
                <a:tableStyleId>{2D5ABB26-0587-4C30-8999-92F81FD0307C}</a:tableStyleId>
              </a:tblPr>
              <a:tblGrid>
                <a:gridCol w="2277533">
                  <a:extLst>
                    <a:ext uri="{9D8B030D-6E8A-4147-A177-3AD203B41FA5}">
                      <a16:colId xmlns:a16="http://schemas.microsoft.com/office/drawing/2014/main" val="1728038144"/>
                    </a:ext>
                  </a:extLst>
                </a:gridCol>
                <a:gridCol w="6527801">
                  <a:extLst>
                    <a:ext uri="{9D8B030D-6E8A-4147-A177-3AD203B41FA5}">
                      <a16:colId xmlns:a16="http://schemas.microsoft.com/office/drawing/2014/main" val="304386813"/>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120298"/>
                  </a:ext>
                </a:extLst>
              </a:tr>
              <a:tr h="370840">
                <a:tc>
                  <a:txBody>
                    <a:bodyPr/>
                    <a:lstStyle/>
                    <a:p>
                      <a:r>
                        <a:rPr lang="en-US" sz="1600" b="1" dirty="0">
                          <a:latin typeface="Apple Braille" pitchFamily="2" charset="0"/>
                        </a:rPr>
                        <a:t>Project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t>A novel Evaluation Framework for selecting the best solar farm location: a case study of Lithuania and Poland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055162"/>
                  </a:ext>
                </a:extLst>
              </a:tr>
              <a:tr h="370840">
                <a:tc>
                  <a:txBody>
                    <a:bodyPr/>
                    <a:lstStyle/>
                    <a:p>
                      <a:r>
                        <a:rPr lang="en-US" sz="1600" b="1" dirty="0">
                          <a:latin typeface="Apple Braille" pitchFamily="2" charset="0"/>
                        </a:rPr>
                        <a:t>Project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Apple Braille" pitchFamily="2" charset="0"/>
                        </a:rPr>
                        <a:t>36 months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4740104"/>
                  </a:ext>
                </a:extLst>
              </a:tr>
              <a:tr h="370840">
                <a:tc>
                  <a:txBody>
                    <a:bodyPr/>
                    <a:lstStyle/>
                    <a:p>
                      <a:r>
                        <a:rPr lang="en-US" sz="1600" b="1" dirty="0">
                          <a:latin typeface="Apple Braille" pitchFamily="2" charset="0"/>
                        </a:rPr>
                        <a:t>Project Leader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Apple Braille" pitchFamily="2" charset="0"/>
                        </a:rPr>
                        <a:t>Dr </a:t>
                      </a:r>
                      <a:r>
                        <a:rPr lang="en-US" sz="1600" b="0" dirty="0" err="1">
                          <a:latin typeface="Apple Braille" pitchFamily="2" charset="0"/>
                        </a:rPr>
                        <a:t>inz</a:t>
                      </a:r>
                      <a:r>
                        <a:rPr lang="en-US" sz="1600" b="0" dirty="0">
                          <a:latin typeface="Apple Braille" pitchFamily="2" charset="0"/>
                        </a:rPr>
                        <a:t> Vishnu Suresh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79604"/>
                  </a:ext>
                </a:extLst>
              </a:tr>
              <a:tr h="370840">
                <a:tc>
                  <a:txBody>
                    <a:bodyPr/>
                    <a:lstStyle/>
                    <a:p>
                      <a:r>
                        <a:rPr lang="en-US" sz="1600" b="1" dirty="0">
                          <a:latin typeface="Apple Braille" pitchFamily="2" charset="0"/>
                        </a:rPr>
                        <a:t>Keywords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Apple Braille" pitchFamily="2" charset="0"/>
                        </a:rPr>
                        <a:t>Photovoltaic farms; Low-carbon energy transition; Solar energy; Renewable energy; Site selection.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092043"/>
                  </a:ext>
                </a:extLst>
              </a:tr>
              <a:tr h="370840">
                <a:tc>
                  <a:txBody>
                    <a:bodyPr/>
                    <a:lstStyle/>
                    <a:p>
                      <a:r>
                        <a:rPr lang="en-US" sz="1600" b="1" dirty="0">
                          <a:latin typeface="Apple Braille" pitchFamily="2" charset="0"/>
                        </a:rPr>
                        <a:t>Funding Budget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Apple Braille" pitchFamily="2" charset="0"/>
                        </a:rPr>
                        <a:t>484 791  </a:t>
                      </a:r>
                      <a:r>
                        <a:rPr lang="en-US" sz="1600" b="0" dirty="0" err="1">
                          <a:latin typeface="Apple Braille" pitchFamily="2" charset="0"/>
                        </a:rPr>
                        <a:t>zł</a:t>
                      </a:r>
                      <a:r>
                        <a:rPr lang="en-US" sz="1600" b="0" dirty="0">
                          <a:latin typeface="Apple Braille" pitchFamily="2"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747004"/>
                  </a:ext>
                </a:extLst>
              </a:tr>
            </a:tbl>
          </a:graphicData>
        </a:graphic>
      </p:graphicFrame>
    </p:spTree>
    <p:extLst>
      <p:ext uri="{BB962C8B-B14F-4D97-AF65-F5344CB8AC3E}">
        <p14:creationId xmlns:p14="http://schemas.microsoft.com/office/powerpoint/2010/main" val="2988245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F79B1-55DB-9EB8-E490-BCAD04AD5C8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2D381AF-8E2E-8E65-3114-08DDC2D8E5F1}"/>
              </a:ext>
            </a:extLst>
          </p:cNvPr>
          <p:cNvGrpSpPr/>
          <p:nvPr/>
        </p:nvGrpSpPr>
        <p:grpSpPr>
          <a:xfrm>
            <a:off x="-95834" y="0"/>
            <a:ext cx="1401281" cy="6858000"/>
            <a:chOff x="-95834" y="0"/>
            <a:chExt cx="1401281" cy="6858000"/>
          </a:xfrm>
        </p:grpSpPr>
        <p:sp>
          <p:nvSpPr>
            <p:cNvPr id="2" name="Rectangle 1">
              <a:extLst>
                <a:ext uri="{FF2B5EF4-FFF2-40B4-BE49-F238E27FC236}">
                  <a16:creationId xmlns:a16="http://schemas.microsoft.com/office/drawing/2014/main" id="{1E10D48A-0809-ED9A-36F6-6D347BAADA62}"/>
                </a:ext>
              </a:extLst>
            </p:cNvPr>
            <p:cNvSpPr/>
            <p:nvPr/>
          </p:nvSpPr>
          <p:spPr>
            <a:xfrm>
              <a:off x="10050" y="0"/>
              <a:ext cx="1295397" cy="6858000"/>
            </a:xfrm>
            <a:prstGeom prst="rect">
              <a:avLst/>
            </a:prstGeom>
            <a:solidFill>
              <a:schemeClr val="accent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9" name="TextBox 18">
              <a:extLst>
                <a:ext uri="{FF2B5EF4-FFF2-40B4-BE49-F238E27FC236}">
                  <a16:creationId xmlns:a16="http://schemas.microsoft.com/office/drawing/2014/main" id="{946D1489-3064-5E5C-8354-2F97F3FBA4B1}"/>
                </a:ext>
              </a:extLst>
            </p:cNvPr>
            <p:cNvSpPr txBox="1"/>
            <p:nvPr/>
          </p:nvSpPr>
          <p:spPr>
            <a:xfrm>
              <a:off x="-95834" y="67359"/>
              <a:ext cx="1391233" cy="707886"/>
            </a:xfrm>
            <a:prstGeom prst="rect">
              <a:avLst/>
            </a:prstGeom>
            <a:noFill/>
          </p:spPr>
          <p:txBody>
            <a:bodyPr wrap="square" rtlCol="0">
              <a:spAutoFit/>
            </a:bodyPr>
            <a:lstStyle/>
            <a:p>
              <a:pPr algn="ctr"/>
              <a:r>
                <a:rPr lang="pl-PL" sz="2000" b="1" dirty="0">
                  <a:solidFill>
                    <a:schemeClr val="bg1"/>
                  </a:solidFill>
                  <a:latin typeface="Biome" panose="020B0604020202020204" pitchFamily="34" charset="0"/>
                  <a:ea typeface="Batang" panose="02030600000101010101" pitchFamily="18" charset="-127"/>
                  <a:cs typeface="Biome" panose="020B0604020202020204" pitchFamily="34" charset="0"/>
                </a:rPr>
                <a:t>Project</a:t>
              </a:r>
            </a:p>
            <a:p>
              <a:pPr algn="ctr"/>
              <a:r>
                <a:rPr lang="pl-PL" sz="2000" b="1" dirty="0">
                  <a:solidFill>
                    <a:schemeClr val="bg1"/>
                  </a:solidFill>
                  <a:latin typeface="Biome" panose="020B0604020202020204" pitchFamily="34" charset="0"/>
                  <a:ea typeface="Batang" panose="02030600000101010101" pitchFamily="18" charset="-127"/>
                  <a:cs typeface="Biome" panose="020B0604020202020204" pitchFamily="34" charset="0"/>
                </a:rPr>
                <a:t>Element</a:t>
              </a:r>
              <a:endParaRPr lang="pl-PL" sz="2000" b="1" noProof="0" dirty="0">
                <a:solidFill>
                  <a:schemeClr val="bg1"/>
                </a:solidFill>
                <a:latin typeface="Biome" panose="020B0604020202020204" pitchFamily="34" charset="0"/>
                <a:ea typeface="Batang" panose="02030600000101010101" pitchFamily="18" charset="-127"/>
                <a:cs typeface="Biome" panose="020B0604020202020204" pitchFamily="34" charset="0"/>
              </a:endParaRPr>
            </a:p>
          </p:txBody>
        </p:sp>
        <p:sp>
          <p:nvSpPr>
            <p:cNvPr id="20" name="Rectangle 19">
              <a:extLst>
                <a:ext uri="{FF2B5EF4-FFF2-40B4-BE49-F238E27FC236}">
                  <a16:creationId xmlns:a16="http://schemas.microsoft.com/office/drawing/2014/main" id="{71FD1508-EC54-015F-5914-75FB5D2051B6}"/>
                </a:ext>
              </a:extLst>
            </p:cNvPr>
            <p:cNvSpPr/>
            <p:nvPr/>
          </p:nvSpPr>
          <p:spPr>
            <a:xfrm>
              <a:off x="61942" y="786869"/>
              <a:ext cx="1108039" cy="55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grpSp>
        <p:nvGrpSpPr>
          <p:cNvPr id="30" name="Group 29">
            <a:extLst>
              <a:ext uri="{FF2B5EF4-FFF2-40B4-BE49-F238E27FC236}">
                <a16:creationId xmlns:a16="http://schemas.microsoft.com/office/drawing/2014/main" id="{C55359F4-A7C8-BFAA-828E-54D2EFDC9B19}"/>
              </a:ext>
            </a:extLst>
          </p:cNvPr>
          <p:cNvGrpSpPr/>
          <p:nvPr/>
        </p:nvGrpSpPr>
        <p:grpSpPr>
          <a:xfrm>
            <a:off x="1426251" y="0"/>
            <a:ext cx="3343528" cy="6858000"/>
            <a:chOff x="3650210" y="0"/>
            <a:chExt cx="2608947" cy="6858000"/>
          </a:xfrm>
        </p:grpSpPr>
        <p:grpSp>
          <p:nvGrpSpPr>
            <p:cNvPr id="18" name="Group 17">
              <a:extLst>
                <a:ext uri="{FF2B5EF4-FFF2-40B4-BE49-F238E27FC236}">
                  <a16:creationId xmlns:a16="http://schemas.microsoft.com/office/drawing/2014/main" id="{8DAA16A9-EBF5-1E31-5033-52F035AC6844}"/>
                </a:ext>
              </a:extLst>
            </p:cNvPr>
            <p:cNvGrpSpPr/>
            <p:nvPr/>
          </p:nvGrpSpPr>
          <p:grpSpPr>
            <a:xfrm>
              <a:off x="3659005" y="0"/>
              <a:ext cx="2600152" cy="6858000"/>
              <a:chOff x="3659005" y="0"/>
              <a:chExt cx="2600152" cy="6858000"/>
            </a:xfrm>
          </p:grpSpPr>
          <p:sp>
            <p:nvSpPr>
              <p:cNvPr id="3" name="Rectangle 2">
                <a:extLst>
                  <a:ext uri="{FF2B5EF4-FFF2-40B4-BE49-F238E27FC236}">
                    <a16:creationId xmlns:a16="http://schemas.microsoft.com/office/drawing/2014/main" id="{B6A010E9-0D6A-098C-A869-D4C458541091}"/>
                  </a:ext>
                </a:extLst>
              </p:cNvPr>
              <p:cNvSpPr/>
              <p:nvPr/>
            </p:nvSpPr>
            <p:spPr>
              <a:xfrm>
                <a:off x="3689872" y="0"/>
                <a:ext cx="2569285" cy="6858000"/>
              </a:xfrm>
              <a:prstGeom prst="rect">
                <a:avLst/>
              </a:prstGeom>
              <a:solidFill>
                <a:schemeClr val="bg1">
                  <a:lumMod val="95000"/>
                </a:schemeClr>
              </a:solidFill>
              <a:ln>
                <a:no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7" name="TextBox 6">
                <a:extLst>
                  <a:ext uri="{FF2B5EF4-FFF2-40B4-BE49-F238E27FC236}">
                    <a16:creationId xmlns:a16="http://schemas.microsoft.com/office/drawing/2014/main" id="{6C0088C6-852D-5EE0-8405-EC3154602E71}"/>
                  </a:ext>
                </a:extLst>
              </p:cNvPr>
              <p:cNvSpPr txBox="1"/>
              <p:nvPr/>
            </p:nvSpPr>
            <p:spPr>
              <a:xfrm>
                <a:off x="3659005" y="452726"/>
                <a:ext cx="2587214" cy="523220"/>
              </a:xfrm>
              <a:prstGeom prst="rect">
                <a:avLst/>
              </a:prstGeom>
              <a:noFill/>
            </p:spPr>
            <p:txBody>
              <a:bodyPr wrap="square">
                <a:spAutoFit/>
              </a:bodyPr>
              <a:lstStyle/>
              <a:p>
                <a:pPr algn="ctr"/>
                <a:r>
                  <a:rPr lang="pl-PL" sz="2800" b="1" dirty="0">
                    <a:latin typeface="Biome" panose="020B0503030204020804" pitchFamily="34" charset="0"/>
                    <a:cs typeface="Biome" panose="020B0503030204020804" pitchFamily="34" charset="0"/>
                  </a:rPr>
                  <a:t>Problem</a:t>
                </a:r>
                <a:endParaRPr lang="pl-PL" sz="2800" b="1" dirty="0">
                  <a:latin typeface="Batang" panose="02030600000101010101" pitchFamily="18" charset="-127"/>
                  <a:ea typeface="Batang" panose="02030600000101010101" pitchFamily="18" charset="-127"/>
                </a:endParaRPr>
              </a:p>
            </p:txBody>
          </p:sp>
        </p:grpSp>
        <p:sp>
          <p:nvSpPr>
            <p:cNvPr id="23" name="TextBox 22">
              <a:extLst>
                <a:ext uri="{FF2B5EF4-FFF2-40B4-BE49-F238E27FC236}">
                  <a16:creationId xmlns:a16="http://schemas.microsoft.com/office/drawing/2014/main" id="{9E110929-86A3-272B-D4DB-8A57A2163C71}"/>
                </a:ext>
              </a:extLst>
            </p:cNvPr>
            <p:cNvSpPr txBox="1"/>
            <p:nvPr/>
          </p:nvSpPr>
          <p:spPr>
            <a:xfrm>
              <a:off x="3650210" y="2547044"/>
              <a:ext cx="2569285" cy="2308324"/>
            </a:xfrm>
            <a:prstGeom prst="rect">
              <a:avLst/>
            </a:prstGeom>
            <a:noFill/>
          </p:spPr>
          <p:txBody>
            <a:bodyPr wrap="square">
              <a:spAutoFit/>
            </a:bodyPr>
            <a:lstStyle/>
            <a:p>
              <a:pPr algn="ctr"/>
              <a:r>
                <a:rPr lang="en-US" dirty="0">
                  <a:latin typeface="Apple Braille" pitchFamily="2" charset="0"/>
                  <a:cs typeface="Biome" panose="020B0503030204020804" pitchFamily="34" charset="0"/>
                </a:rPr>
                <a:t>The selection of a solar farm location depends on many factors, creating a complex decision-making problem for the investor. Distribution system operators (DSOs) also face similar challenges when expanding infrastructure.</a:t>
              </a:r>
            </a:p>
          </p:txBody>
        </p:sp>
        <p:sp>
          <p:nvSpPr>
            <p:cNvPr id="26" name="Down Arrow 25">
              <a:extLst>
                <a:ext uri="{FF2B5EF4-FFF2-40B4-BE49-F238E27FC236}">
                  <a16:creationId xmlns:a16="http://schemas.microsoft.com/office/drawing/2014/main" id="{8DB65B11-E3B0-0105-0D18-15C06C204945}"/>
                </a:ext>
              </a:extLst>
            </p:cNvPr>
            <p:cNvSpPr/>
            <p:nvPr/>
          </p:nvSpPr>
          <p:spPr>
            <a:xfrm>
              <a:off x="4718813" y="1428672"/>
              <a:ext cx="432079" cy="756296"/>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grpSp>
        <p:nvGrpSpPr>
          <p:cNvPr id="49" name="Group 48">
            <a:extLst>
              <a:ext uri="{FF2B5EF4-FFF2-40B4-BE49-F238E27FC236}">
                <a16:creationId xmlns:a16="http://schemas.microsoft.com/office/drawing/2014/main" id="{02FE407E-3C91-58A7-9522-1E86426B6464}"/>
              </a:ext>
            </a:extLst>
          </p:cNvPr>
          <p:cNvGrpSpPr/>
          <p:nvPr/>
        </p:nvGrpSpPr>
        <p:grpSpPr>
          <a:xfrm>
            <a:off x="5024301" y="0"/>
            <a:ext cx="3366505" cy="6858000"/>
            <a:chOff x="5024301" y="0"/>
            <a:chExt cx="3366505" cy="6858000"/>
          </a:xfrm>
        </p:grpSpPr>
        <p:grpSp>
          <p:nvGrpSpPr>
            <p:cNvPr id="9" name="Group 8">
              <a:extLst>
                <a:ext uri="{FF2B5EF4-FFF2-40B4-BE49-F238E27FC236}">
                  <a16:creationId xmlns:a16="http://schemas.microsoft.com/office/drawing/2014/main" id="{2F0D3581-D31C-DAE9-2B21-41E490932475}"/>
                </a:ext>
              </a:extLst>
            </p:cNvPr>
            <p:cNvGrpSpPr/>
            <p:nvPr/>
          </p:nvGrpSpPr>
          <p:grpSpPr>
            <a:xfrm>
              <a:off x="5086620" y="0"/>
              <a:ext cx="3304186" cy="6858000"/>
              <a:chOff x="3680909" y="0"/>
              <a:chExt cx="2578248" cy="6858000"/>
            </a:xfrm>
            <a:effectLst>
              <a:outerShdw blurRad="152400" dist="317500" dir="5400000" sx="90000" sy="-19000" rotWithShape="0">
                <a:prstClr val="black">
                  <a:alpha val="15000"/>
                </a:prstClr>
              </a:outerShdw>
            </a:effectLst>
          </p:grpSpPr>
          <p:sp>
            <p:nvSpPr>
              <p:cNvPr id="34" name="Rectangle 33">
                <a:extLst>
                  <a:ext uri="{FF2B5EF4-FFF2-40B4-BE49-F238E27FC236}">
                    <a16:creationId xmlns:a16="http://schemas.microsoft.com/office/drawing/2014/main" id="{24B99BBC-3823-1592-B701-E3CE59223FCD}"/>
                  </a:ext>
                </a:extLst>
              </p:cNvPr>
              <p:cNvSpPr/>
              <p:nvPr/>
            </p:nvSpPr>
            <p:spPr>
              <a:xfrm>
                <a:off x="3689872" y="0"/>
                <a:ext cx="2569285" cy="6858000"/>
              </a:xfrm>
              <a:prstGeom prst="rect">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2" name="TextBox 21">
                <a:extLst>
                  <a:ext uri="{FF2B5EF4-FFF2-40B4-BE49-F238E27FC236}">
                    <a16:creationId xmlns:a16="http://schemas.microsoft.com/office/drawing/2014/main" id="{1F2A680B-416A-E76B-E11A-AB899F29ADA4}"/>
                  </a:ext>
                </a:extLst>
              </p:cNvPr>
              <p:cNvSpPr txBox="1"/>
              <p:nvPr/>
            </p:nvSpPr>
            <p:spPr>
              <a:xfrm>
                <a:off x="3680909" y="2547044"/>
                <a:ext cx="2569285" cy="3139321"/>
              </a:xfrm>
              <a:prstGeom prst="rect">
                <a:avLst/>
              </a:prstGeom>
              <a:noFill/>
            </p:spPr>
            <p:txBody>
              <a:bodyPr wrap="square">
                <a:spAutoFit/>
              </a:bodyPr>
              <a:lstStyle/>
              <a:p>
                <a:pPr algn="ctr"/>
                <a:r>
                  <a:rPr lang="en-US" dirty="0">
                    <a:latin typeface="Apple Braille" pitchFamily="2" charset="0"/>
                    <a:cs typeface="Biome" panose="020B0503030204020804" pitchFamily="34" charset="0"/>
                  </a:rPr>
                  <a:t>The integration of GIS-based MCDM analysis with machine learning enables precise, efficient, and scalable selection of solar farm locations for investors, enhances infrastructure expansion planning for distribution system operators (DSOs), and supports improved spatial planning for local authorities.</a:t>
                </a:r>
              </a:p>
            </p:txBody>
          </p:sp>
          <p:sp>
            <p:nvSpPr>
              <p:cNvPr id="33" name="Down Arrow 32">
                <a:extLst>
                  <a:ext uri="{FF2B5EF4-FFF2-40B4-BE49-F238E27FC236}">
                    <a16:creationId xmlns:a16="http://schemas.microsoft.com/office/drawing/2014/main" id="{BFE6F60D-1917-143E-E6E8-8A354D26A89D}"/>
                  </a:ext>
                </a:extLst>
              </p:cNvPr>
              <p:cNvSpPr/>
              <p:nvPr/>
            </p:nvSpPr>
            <p:spPr>
              <a:xfrm>
                <a:off x="4758475" y="1436631"/>
                <a:ext cx="432079" cy="756296"/>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45" name="TextBox 44">
              <a:extLst>
                <a:ext uri="{FF2B5EF4-FFF2-40B4-BE49-F238E27FC236}">
                  <a16:creationId xmlns:a16="http://schemas.microsoft.com/office/drawing/2014/main" id="{052BB526-BF37-FD41-3E13-5EB17DBF5FC2}"/>
                </a:ext>
              </a:extLst>
            </p:cNvPr>
            <p:cNvSpPr txBox="1"/>
            <p:nvPr/>
          </p:nvSpPr>
          <p:spPr>
            <a:xfrm>
              <a:off x="5024301" y="452726"/>
              <a:ext cx="3315676" cy="523220"/>
            </a:xfrm>
            <a:prstGeom prst="rect">
              <a:avLst/>
            </a:prstGeom>
            <a:noFill/>
          </p:spPr>
          <p:txBody>
            <a:bodyPr wrap="square">
              <a:spAutoFit/>
            </a:bodyPr>
            <a:lstStyle/>
            <a:p>
              <a:pPr algn="ctr"/>
              <a:r>
                <a:rPr lang="pl-PL" sz="2800" b="1" dirty="0">
                  <a:latin typeface="Biome" panose="020B0503030204020804" pitchFamily="34" charset="0"/>
                  <a:cs typeface="Biome" panose="020B0503030204020804" pitchFamily="34" charset="0"/>
                </a:rPr>
                <a:t>Solution</a:t>
              </a:r>
              <a:endParaRPr lang="pl-PL" sz="2800" b="1" dirty="0">
                <a:latin typeface="Batang" panose="02030600000101010101" pitchFamily="18" charset="-127"/>
                <a:ea typeface="Batang" panose="02030600000101010101" pitchFamily="18" charset="-127"/>
              </a:endParaRPr>
            </a:p>
          </p:txBody>
        </p:sp>
      </p:grpSp>
      <p:grpSp>
        <p:nvGrpSpPr>
          <p:cNvPr id="50" name="Group 49">
            <a:extLst>
              <a:ext uri="{FF2B5EF4-FFF2-40B4-BE49-F238E27FC236}">
                <a16:creationId xmlns:a16="http://schemas.microsoft.com/office/drawing/2014/main" id="{20BCF841-9A87-C5CD-0205-9ABA051DD3B5}"/>
              </a:ext>
            </a:extLst>
          </p:cNvPr>
          <p:cNvGrpSpPr/>
          <p:nvPr/>
        </p:nvGrpSpPr>
        <p:grpSpPr>
          <a:xfrm>
            <a:off x="8645327" y="0"/>
            <a:ext cx="3366504" cy="6858000"/>
            <a:chOff x="8645327" y="0"/>
            <a:chExt cx="3366504" cy="6858000"/>
          </a:xfrm>
        </p:grpSpPr>
        <p:grpSp>
          <p:nvGrpSpPr>
            <p:cNvPr id="36" name="Group 35">
              <a:extLst>
                <a:ext uri="{FF2B5EF4-FFF2-40B4-BE49-F238E27FC236}">
                  <a16:creationId xmlns:a16="http://schemas.microsoft.com/office/drawing/2014/main" id="{7AC058B4-A362-38CB-F7C3-829E0C2C4B32}"/>
                </a:ext>
              </a:extLst>
            </p:cNvPr>
            <p:cNvGrpSpPr/>
            <p:nvPr/>
          </p:nvGrpSpPr>
          <p:grpSpPr>
            <a:xfrm>
              <a:off x="8656817" y="0"/>
              <a:ext cx="3355014" cy="6858000"/>
              <a:chOff x="3689872" y="0"/>
              <a:chExt cx="2617909" cy="6858000"/>
            </a:xfrm>
            <a:effectLst>
              <a:outerShdw blurRad="152400" dist="317500" dir="5400000" sx="90000" sy="-19000" rotWithShape="0">
                <a:prstClr val="black">
                  <a:alpha val="15000"/>
                </a:prstClr>
              </a:outerShdw>
            </a:effectLst>
          </p:grpSpPr>
          <p:sp>
            <p:nvSpPr>
              <p:cNvPr id="40" name="Rectangle 39">
                <a:extLst>
                  <a:ext uri="{FF2B5EF4-FFF2-40B4-BE49-F238E27FC236}">
                    <a16:creationId xmlns:a16="http://schemas.microsoft.com/office/drawing/2014/main" id="{D2D1B0A4-5A0B-903F-D6BB-AD217E93EA4E}"/>
                  </a:ext>
                </a:extLst>
              </p:cNvPr>
              <p:cNvSpPr/>
              <p:nvPr/>
            </p:nvSpPr>
            <p:spPr>
              <a:xfrm>
                <a:off x="3689872" y="0"/>
                <a:ext cx="2569285" cy="6858000"/>
              </a:xfrm>
              <a:prstGeom prst="rect">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8" name="TextBox 37">
                <a:extLst>
                  <a:ext uri="{FF2B5EF4-FFF2-40B4-BE49-F238E27FC236}">
                    <a16:creationId xmlns:a16="http://schemas.microsoft.com/office/drawing/2014/main" id="{E40749DD-D645-12AC-BB6C-006E03AC15B3}"/>
                  </a:ext>
                </a:extLst>
              </p:cNvPr>
              <p:cNvSpPr txBox="1"/>
              <p:nvPr/>
            </p:nvSpPr>
            <p:spPr>
              <a:xfrm>
                <a:off x="3738496" y="2547044"/>
                <a:ext cx="2569285" cy="2585323"/>
              </a:xfrm>
              <a:prstGeom prst="rect">
                <a:avLst/>
              </a:prstGeom>
              <a:noFill/>
            </p:spPr>
            <p:txBody>
              <a:bodyPr wrap="square">
                <a:spAutoFit/>
              </a:bodyPr>
              <a:lstStyle/>
              <a:p>
                <a:pPr algn="ctr"/>
                <a:r>
                  <a:rPr lang="en-US" dirty="0">
                    <a:latin typeface="Apple Braille" pitchFamily="2" charset="0"/>
                    <a:cs typeface="Biome" panose="020B0503030204020804" pitchFamily="34" charset="0"/>
                  </a:rPr>
                  <a:t>The project aims to advance solar energy development by creating a framework of key criteria for site selection.</a:t>
                </a:r>
              </a:p>
              <a:p>
                <a:pPr algn="ctr"/>
                <a:r>
                  <a:rPr lang="en-US" dirty="0">
                    <a:latin typeface="Apple Braille" pitchFamily="2" charset="0"/>
                    <a:cs typeface="Biome" panose="020B0503030204020804" pitchFamily="34" charset="0"/>
                  </a:rPr>
                  <a:t>The developed framework supports decision-makers and investors in the energy sector in building photovoltaic farms in Poland and Lithuania.</a:t>
                </a:r>
              </a:p>
            </p:txBody>
          </p:sp>
          <p:sp>
            <p:nvSpPr>
              <p:cNvPr id="39" name="Down Arrow 38">
                <a:extLst>
                  <a:ext uri="{FF2B5EF4-FFF2-40B4-BE49-F238E27FC236}">
                    <a16:creationId xmlns:a16="http://schemas.microsoft.com/office/drawing/2014/main" id="{7071148F-23EF-8B43-2EE0-870B83E005EF}"/>
                  </a:ext>
                </a:extLst>
              </p:cNvPr>
              <p:cNvSpPr/>
              <p:nvPr/>
            </p:nvSpPr>
            <p:spPr>
              <a:xfrm>
                <a:off x="4807099" y="1436631"/>
                <a:ext cx="432079" cy="756296"/>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48" name="TextBox 47">
              <a:extLst>
                <a:ext uri="{FF2B5EF4-FFF2-40B4-BE49-F238E27FC236}">
                  <a16:creationId xmlns:a16="http://schemas.microsoft.com/office/drawing/2014/main" id="{8FFE232A-5929-2788-75CB-8778B535D126}"/>
                </a:ext>
              </a:extLst>
            </p:cNvPr>
            <p:cNvSpPr txBox="1"/>
            <p:nvPr/>
          </p:nvSpPr>
          <p:spPr>
            <a:xfrm>
              <a:off x="8645327" y="513635"/>
              <a:ext cx="3315676" cy="523220"/>
            </a:xfrm>
            <a:prstGeom prst="rect">
              <a:avLst/>
            </a:prstGeom>
            <a:noFill/>
          </p:spPr>
          <p:txBody>
            <a:bodyPr wrap="square">
              <a:spAutoFit/>
            </a:bodyPr>
            <a:lstStyle/>
            <a:p>
              <a:pPr algn="ctr"/>
              <a:r>
                <a:rPr lang="pl-PL" sz="2800" b="1" dirty="0" err="1">
                  <a:latin typeface="Biome" panose="020B0503030204020804" pitchFamily="34" charset="0"/>
                  <a:ea typeface="Batang" panose="02030600000101010101" pitchFamily="18" charset="-127"/>
                  <a:cs typeface="Biome" panose="020B0503030204020804" pitchFamily="34" charset="0"/>
                </a:rPr>
                <a:t>Objective</a:t>
              </a:r>
              <a:endParaRPr lang="pl-PL" sz="2800" b="1" dirty="0">
                <a:latin typeface="Batang" panose="02030600000101010101" pitchFamily="18" charset="-127"/>
                <a:ea typeface="Batang" panose="02030600000101010101" pitchFamily="18" charset="-127"/>
              </a:endParaRPr>
            </a:p>
          </p:txBody>
        </p:sp>
      </p:grpSp>
    </p:spTree>
    <p:extLst>
      <p:ext uri="{BB962C8B-B14F-4D97-AF65-F5344CB8AC3E}">
        <p14:creationId xmlns:p14="http://schemas.microsoft.com/office/powerpoint/2010/main" val="401446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0-#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0-#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23642B0-00F5-E337-0851-3E6936DA3DB8}"/>
            </a:ext>
          </a:extLst>
        </p:cNvPr>
        <p:cNvGrpSpPr/>
        <p:nvPr/>
      </p:nvGrpSpPr>
      <p:grpSpPr>
        <a:xfrm>
          <a:off x="0" y="0"/>
          <a:ext cx="0" cy="0"/>
          <a:chOff x="0" y="0"/>
          <a:chExt cx="0" cy="0"/>
        </a:xfrm>
      </p:grpSpPr>
      <p:sp>
        <p:nvSpPr>
          <p:cNvPr id="19" name="Freeform 18">
            <a:extLst>
              <a:ext uri="{FF2B5EF4-FFF2-40B4-BE49-F238E27FC236}">
                <a16:creationId xmlns:a16="http://schemas.microsoft.com/office/drawing/2014/main" id="{C2ED35B8-AE5E-F789-09A6-7BD23F2CBFA8}"/>
              </a:ext>
            </a:extLst>
          </p:cNvPr>
          <p:cNvSpPr/>
          <p:nvPr/>
        </p:nvSpPr>
        <p:spPr>
          <a:xfrm rot="5400000">
            <a:off x="4220806" y="1291807"/>
            <a:ext cx="2285999" cy="3134580"/>
          </a:xfrm>
          <a:custGeom>
            <a:avLst/>
            <a:gdLst>
              <a:gd name="connsiteX0" fmla="*/ 0 w 2285999"/>
              <a:gd name="connsiteY0" fmla="*/ 848579 h 3134580"/>
              <a:gd name="connsiteX1" fmla="*/ 1396186 w 2285999"/>
              <a:gd name="connsiteY1" fmla="*/ 6037 h 3134580"/>
              <a:gd name="connsiteX2" fmla="*/ 1437421 w 2285999"/>
              <a:gd name="connsiteY2" fmla="*/ 0 h 3134580"/>
              <a:gd name="connsiteX3" fmla="*/ 1412710 w 2285999"/>
              <a:gd name="connsiteY3" fmla="*/ 168793 h 3134580"/>
              <a:gd name="connsiteX4" fmla="*/ 1371600 w 2285999"/>
              <a:gd name="connsiteY4" fmla="*/ 848579 h 3134580"/>
              <a:gd name="connsiteX5" fmla="*/ 1412710 w 2285999"/>
              <a:gd name="connsiteY5" fmla="*/ 1528365 h 3134580"/>
              <a:gd name="connsiteX6" fmla="*/ 1437421 w 2285999"/>
              <a:gd name="connsiteY6" fmla="*/ 1697158 h 3134580"/>
              <a:gd name="connsiteX7" fmla="*/ 1396186 w 2285999"/>
              <a:gd name="connsiteY7" fmla="*/ 1691121 h 3134580"/>
              <a:gd name="connsiteX8" fmla="*/ 0 w 2285999"/>
              <a:gd name="connsiteY8" fmla="*/ 848579 h 3134580"/>
              <a:gd name="connsiteX9" fmla="*/ 0 w 2285999"/>
              <a:gd name="connsiteY9" fmla="*/ 848580 h 3134580"/>
              <a:gd name="connsiteX10" fmla="*/ 1396186 w 2285999"/>
              <a:gd name="connsiteY10" fmla="*/ 1691122 h 3134580"/>
              <a:gd name="connsiteX11" fmla="*/ 1437421 w 2285999"/>
              <a:gd name="connsiteY11" fmla="*/ 1697159 h 3134580"/>
              <a:gd name="connsiteX12" fmla="*/ 1443458 w 2285999"/>
              <a:gd name="connsiteY12" fmla="*/ 1738394 h 3134580"/>
              <a:gd name="connsiteX13" fmla="*/ 2285999 w 2285999"/>
              <a:gd name="connsiteY13" fmla="*/ 3134580 h 3134580"/>
              <a:gd name="connsiteX14" fmla="*/ 0 w 2285999"/>
              <a:gd name="connsiteY14" fmla="*/ 848580 h 31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5999" h="3134580">
                <a:moveTo>
                  <a:pt x="0" y="848579"/>
                </a:moveTo>
                <a:cubicBezTo>
                  <a:pt x="0" y="469822"/>
                  <a:pt x="575706" y="144851"/>
                  <a:pt x="1396186" y="6037"/>
                </a:cubicBezTo>
                <a:lnTo>
                  <a:pt x="1437421" y="0"/>
                </a:lnTo>
                <a:lnTo>
                  <a:pt x="1412710" y="168793"/>
                </a:lnTo>
                <a:cubicBezTo>
                  <a:pt x="1385993" y="383537"/>
                  <a:pt x="1371600" y="611856"/>
                  <a:pt x="1371600" y="848579"/>
                </a:cubicBezTo>
                <a:cubicBezTo>
                  <a:pt x="1371600" y="1085302"/>
                  <a:pt x="1385993" y="1313621"/>
                  <a:pt x="1412710" y="1528365"/>
                </a:cubicBezTo>
                <a:lnTo>
                  <a:pt x="1437421" y="1697158"/>
                </a:lnTo>
                <a:lnTo>
                  <a:pt x="1396186" y="1691121"/>
                </a:lnTo>
                <a:cubicBezTo>
                  <a:pt x="575706" y="1552308"/>
                  <a:pt x="0" y="1227336"/>
                  <a:pt x="0" y="848579"/>
                </a:cubicBezTo>
                <a:close/>
                <a:moveTo>
                  <a:pt x="0" y="848580"/>
                </a:moveTo>
                <a:cubicBezTo>
                  <a:pt x="0" y="1227337"/>
                  <a:pt x="575705" y="1552309"/>
                  <a:pt x="1396186" y="1691122"/>
                </a:cubicBezTo>
                <a:lnTo>
                  <a:pt x="1437421" y="1697159"/>
                </a:lnTo>
                <a:lnTo>
                  <a:pt x="1443458" y="1738394"/>
                </a:lnTo>
                <a:cubicBezTo>
                  <a:pt x="1582272" y="2558874"/>
                  <a:pt x="1907242" y="3134580"/>
                  <a:pt x="2285999" y="3134580"/>
                </a:cubicBezTo>
                <a:cubicBezTo>
                  <a:pt x="1023476" y="3134580"/>
                  <a:pt x="0" y="2111103"/>
                  <a:pt x="0" y="848580"/>
                </a:cubicBezTo>
                <a:close/>
              </a:path>
            </a:pathLst>
          </a:custGeom>
          <a:solidFill>
            <a:schemeClr val="accent1">
              <a:lumMod val="60000"/>
              <a:lumOff val="40000"/>
            </a:schemeClr>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50CAE6DE-F082-ECD7-272D-E84C0B1E5785}"/>
              </a:ext>
            </a:extLst>
          </p:cNvPr>
          <p:cNvSpPr/>
          <p:nvPr/>
        </p:nvSpPr>
        <p:spPr>
          <a:xfrm rot="5400000">
            <a:off x="3372227" y="3577807"/>
            <a:ext cx="3134578" cy="2286001"/>
          </a:xfrm>
          <a:custGeom>
            <a:avLst/>
            <a:gdLst>
              <a:gd name="connsiteX0" fmla="*/ 0 w 3134578"/>
              <a:gd name="connsiteY0" fmla="*/ 848580 h 2286001"/>
              <a:gd name="connsiteX1" fmla="*/ 168793 w 3134578"/>
              <a:gd name="connsiteY1" fmla="*/ 873291 h 2286001"/>
              <a:gd name="connsiteX2" fmla="*/ 848579 w 3134578"/>
              <a:gd name="connsiteY2" fmla="*/ 914401 h 2286001"/>
              <a:gd name="connsiteX3" fmla="*/ 1528365 w 3134578"/>
              <a:gd name="connsiteY3" fmla="*/ 873291 h 2286001"/>
              <a:gd name="connsiteX4" fmla="*/ 1697158 w 3134578"/>
              <a:gd name="connsiteY4" fmla="*/ 848580 h 2286001"/>
              <a:gd name="connsiteX5" fmla="*/ 1697158 w 3134578"/>
              <a:gd name="connsiteY5" fmla="*/ 848579 h 2286001"/>
              <a:gd name="connsiteX6" fmla="*/ 1738393 w 3134578"/>
              <a:gd name="connsiteY6" fmla="*/ 842542 h 2286001"/>
              <a:gd name="connsiteX7" fmla="*/ 3134578 w 3134578"/>
              <a:gd name="connsiteY7" fmla="*/ 0 h 2286001"/>
              <a:gd name="connsiteX8" fmla="*/ 1082309 w 3134578"/>
              <a:gd name="connsiteY8" fmla="*/ 2274198 h 2286001"/>
              <a:gd name="connsiteX9" fmla="*/ 848591 w 3134578"/>
              <a:gd name="connsiteY9" fmla="*/ 2286000 h 2286001"/>
              <a:gd name="connsiteX10" fmla="*/ 848579 w 3134578"/>
              <a:gd name="connsiteY10" fmla="*/ 2286001 h 2286001"/>
              <a:gd name="connsiteX11" fmla="*/ 6037 w 3134578"/>
              <a:gd name="connsiteY11" fmla="*/ 889815 h 22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4578" h="2286001">
                <a:moveTo>
                  <a:pt x="0" y="848580"/>
                </a:moveTo>
                <a:lnTo>
                  <a:pt x="168793" y="873291"/>
                </a:lnTo>
                <a:cubicBezTo>
                  <a:pt x="383537" y="900009"/>
                  <a:pt x="611856" y="914401"/>
                  <a:pt x="848579" y="914401"/>
                </a:cubicBezTo>
                <a:cubicBezTo>
                  <a:pt x="1085302" y="914401"/>
                  <a:pt x="1313621" y="900009"/>
                  <a:pt x="1528365" y="873291"/>
                </a:cubicBezTo>
                <a:lnTo>
                  <a:pt x="1697158" y="848580"/>
                </a:lnTo>
                <a:lnTo>
                  <a:pt x="1697158" y="848579"/>
                </a:lnTo>
                <a:lnTo>
                  <a:pt x="1738393" y="842542"/>
                </a:lnTo>
                <a:cubicBezTo>
                  <a:pt x="2558872" y="703729"/>
                  <a:pt x="3134578" y="378757"/>
                  <a:pt x="3134578" y="0"/>
                </a:cubicBezTo>
                <a:cubicBezTo>
                  <a:pt x="3134578" y="1183616"/>
                  <a:pt x="2235038" y="2157132"/>
                  <a:pt x="1082309" y="2274198"/>
                </a:cubicBezTo>
                <a:lnTo>
                  <a:pt x="848591" y="2286000"/>
                </a:lnTo>
                <a:lnTo>
                  <a:pt x="848579" y="2286001"/>
                </a:lnTo>
                <a:cubicBezTo>
                  <a:pt x="469822" y="2286001"/>
                  <a:pt x="144851" y="1710295"/>
                  <a:pt x="6037" y="889815"/>
                </a:cubicBezTo>
                <a:close/>
              </a:path>
            </a:pathLst>
          </a:custGeom>
          <a:solidFill>
            <a:srgbClr val="FF0000"/>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34AEA75B-FBEF-B5CC-0B10-AAE48B3BA7C5}"/>
              </a:ext>
            </a:extLst>
          </p:cNvPr>
          <p:cNvSpPr/>
          <p:nvPr/>
        </p:nvSpPr>
        <p:spPr>
          <a:xfrm rot="5400000">
            <a:off x="5658226" y="2140386"/>
            <a:ext cx="3134580" cy="2286001"/>
          </a:xfrm>
          <a:custGeom>
            <a:avLst/>
            <a:gdLst>
              <a:gd name="connsiteX0" fmla="*/ 1437422 w 3134580"/>
              <a:gd name="connsiteY0" fmla="*/ 1437422 h 2286001"/>
              <a:gd name="connsiteX1" fmla="*/ 1443459 w 3134580"/>
              <a:gd name="connsiteY1" fmla="*/ 1396187 h 2286001"/>
              <a:gd name="connsiteX2" fmla="*/ 2286001 w 3134580"/>
              <a:gd name="connsiteY2" fmla="*/ 1 h 2286001"/>
              <a:gd name="connsiteX3" fmla="*/ 3128543 w 3134580"/>
              <a:gd name="connsiteY3" fmla="*/ 1396187 h 2286001"/>
              <a:gd name="connsiteX4" fmla="*/ 3134580 w 3134580"/>
              <a:gd name="connsiteY4" fmla="*/ 1437422 h 2286001"/>
              <a:gd name="connsiteX5" fmla="*/ 2965787 w 3134580"/>
              <a:gd name="connsiteY5" fmla="*/ 1412711 h 2286001"/>
              <a:gd name="connsiteX6" fmla="*/ 2286001 w 3134580"/>
              <a:gd name="connsiteY6" fmla="*/ 1371601 h 2286001"/>
              <a:gd name="connsiteX7" fmla="*/ 1606215 w 3134580"/>
              <a:gd name="connsiteY7" fmla="*/ 1412711 h 2286001"/>
              <a:gd name="connsiteX8" fmla="*/ 0 w 3134580"/>
              <a:gd name="connsiteY8" fmla="*/ 2286001 h 2286001"/>
              <a:gd name="connsiteX9" fmla="*/ 2286001 w 3134580"/>
              <a:gd name="connsiteY9" fmla="*/ 0 h 2286001"/>
              <a:gd name="connsiteX10" fmla="*/ 1443459 w 3134580"/>
              <a:gd name="connsiteY10" fmla="*/ 1396187 h 2286001"/>
              <a:gd name="connsiteX11" fmla="*/ 1437421 w 3134580"/>
              <a:gd name="connsiteY11" fmla="*/ 1437422 h 2286001"/>
              <a:gd name="connsiteX12" fmla="*/ 1396186 w 3134580"/>
              <a:gd name="connsiteY12" fmla="*/ 1443459 h 2286001"/>
              <a:gd name="connsiteX13" fmla="*/ 0 w 3134580"/>
              <a:gd name="connsiteY13" fmla="*/ 2286001 h 22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4580" h="2286001">
                <a:moveTo>
                  <a:pt x="1437422" y="1437422"/>
                </a:moveTo>
                <a:lnTo>
                  <a:pt x="1443459" y="1396187"/>
                </a:lnTo>
                <a:cubicBezTo>
                  <a:pt x="1582273" y="575707"/>
                  <a:pt x="1907244" y="1"/>
                  <a:pt x="2286001" y="1"/>
                </a:cubicBezTo>
                <a:cubicBezTo>
                  <a:pt x="2664758" y="1"/>
                  <a:pt x="2989730" y="575707"/>
                  <a:pt x="3128543" y="1396187"/>
                </a:cubicBezTo>
                <a:lnTo>
                  <a:pt x="3134580" y="1437422"/>
                </a:lnTo>
                <a:lnTo>
                  <a:pt x="2965787" y="1412711"/>
                </a:lnTo>
                <a:cubicBezTo>
                  <a:pt x="2751043" y="1385994"/>
                  <a:pt x="2522724" y="1371601"/>
                  <a:pt x="2286001" y="1371601"/>
                </a:cubicBezTo>
                <a:cubicBezTo>
                  <a:pt x="2049278" y="1371601"/>
                  <a:pt x="1820959" y="1385994"/>
                  <a:pt x="1606215" y="1412711"/>
                </a:cubicBezTo>
                <a:close/>
                <a:moveTo>
                  <a:pt x="0" y="2286001"/>
                </a:moveTo>
                <a:cubicBezTo>
                  <a:pt x="0" y="1023478"/>
                  <a:pt x="1023477" y="0"/>
                  <a:pt x="2286001" y="0"/>
                </a:cubicBezTo>
                <a:cubicBezTo>
                  <a:pt x="1907244" y="0"/>
                  <a:pt x="1582273" y="575707"/>
                  <a:pt x="1443459" y="1396187"/>
                </a:cubicBezTo>
                <a:lnTo>
                  <a:pt x="1437421" y="1437422"/>
                </a:lnTo>
                <a:lnTo>
                  <a:pt x="1396186" y="1443459"/>
                </a:lnTo>
                <a:cubicBezTo>
                  <a:pt x="575706" y="1582273"/>
                  <a:pt x="0" y="1907244"/>
                  <a:pt x="0" y="2286001"/>
                </a:cubicBezTo>
                <a:close/>
              </a:path>
            </a:pathLst>
          </a:custGeom>
          <a:solidFill>
            <a:srgbClr val="FF0000"/>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41473704-9D05-3944-5A77-D32CE4133E56}"/>
              </a:ext>
            </a:extLst>
          </p:cNvPr>
          <p:cNvSpPr/>
          <p:nvPr/>
        </p:nvSpPr>
        <p:spPr>
          <a:xfrm rot="5400000">
            <a:off x="5658227" y="3577808"/>
            <a:ext cx="2286001" cy="3134579"/>
          </a:xfrm>
          <a:custGeom>
            <a:avLst/>
            <a:gdLst>
              <a:gd name="connsiteX0" fmla="*/ 0 w 2286001"/>
              <a:gd name="connsiteY0" fmla="*/ 0 h 3134579"/>
              <a:gd name="connsiteX1" fmla="*/ 2274198 w 2286001"/>
              <a:gd name="connsiteY1" fmla="*/ 2052270 h 3134579"/>
              <a:gd name="connsiteX2" fmla="*/ 2286000 w 2286001"/>
              <a:gd name="connsiteY2" fmla="*/ 2285988 h 3134579"/>
              <a:gd name="connsiteX3" fmla="*/ 2286001 w 2286001"/>
              <a:gd name="connsiteY3" fmla="*/ 2286000 h 3134579"/>
              <a:gd name="connsiteX4" fmla="*/ 889815 w 2286001"/>
              <a:gd name="connsiteY4" fmla="*/ 3128542 h 3134579"/>
              <a:gd name="connsiteX5" fmla="*/ 848580 w 2286001"/>
              <a:gd name="connsiteY5" fmla="*/ 3134579 h 3134579"/>
              <a:gd name="connsiteX6" fmla="*/ 873291 w 2286001"/>
              <a:gd name="connsiteY6" fmla="*/ 2965786 h 3134579"/>
              <a:gd name="connsiteX7" fmla="*/ 914401 w 2286001"/>
              <a:gd name="connsiteY7" fmla="*/ 2286000 h 3134579"/>
              <a:gd name="connsiteX8" fmla="*/ 873291 w 2286001"/>
              <a:gd name="connsiteY8" fmla="*/ 1606214 h 3134579"/>
              <a:gd name="connsiteX9" fmla="*/ 848580 w 2286001"/>
              <a:gd name="connsiteY9" fmla="*/ 1437422 h 3134579"/>
              <a:gd name="connsiteX10" fmla="*/ 848579 w 2286001"/>
              <a:gd name="connsiteY10" fmla="*/ 1437422 h 3134579"/>
              <a:gd name="connsiteX11" fmla="*/ 842542 w 2286001"/>
              <a:gd name="connsiteY11" fmla="*/ 1396186 h 3134579"/>
              <a:gd name="connsiteX12" fmla="*/ 0 w 2286001"/>
              <a:gd name="connsiteY12"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1" h="3134579">
                <a:moveTo>
                  <a:pt x="0" y="0"/>
                </a:moveTo>
                <a:cubicBezTo>
                  <a:pt x="1183616" y="0"/>
                  <a:pt x="2157132" y="899541"/>
                  <a:pt x="2274198" y="2052270"/>
                </a:cubicBezTo>
                <a:lnTo>
                  <a:pt x="2286000" y="2285988"/>
                </a:lnTo>
                <a:lnTo>
                  <a:pt x="2286001" y="2286000"/>
                </a:lnTo>
                <a:cubicBezTo>
                  <a:pt x="2286001" y="2664757"/>
                  <a:pt x="1710295" y="2989729"/>
                  <a:pt x="889815" y="3128542"/>
                </a:cubicBezTo>
                <a:lnTo>
                  <a:pt x="848580" y="3134579"/>
                </a:lnTo>
                <a:lnTo>
                  <a:pt x="873291" y="2965786"/>
                </a:lnTo>
                <a:cubicBezTo>
                  <a:pt x="900008" y="2751042"/>
                  <a:pt x="914401" y="2522723"/>
                  <a:pt x="914401" y="2286000"/>
                </a:cubicBezTo>
                <a:cubicBezTo>
                  <a:pt x="914401" y="2049277"/>
                  <a:pt x="900008" y="1820958"/>
                  <a:pt x="873291" y="1606214"/>
                </a:cubicBezTo>
                <a:lnTo>
                  <a:pt x="848580" y="1437422"/>
                </a:lnTo>
                <a:lnTo>
                  <a:pt x="848579" y="1437422"/>
                </a:lnTo>
                <a:lnTo>
                  <a:pt x="842542" y="1396186"/>
                </a:lnTo>
                <a:cubicBezTo>
                  <a:pt x="703729" y="575706"/>
                  <a:pt x="378757" y="0"/>
                  <a:pt x="0" y="0"/>
                </a:cubicBezTo>
                <a:close/>
              </a:path>
            </a:pathLst>
          </a:custGeom>
          <a:solidFill>
            <a:schemeClr val="accent1">
              <a:lumMod val="60000"/>
              <a:lumOff val="40000"/>
            </a:schemeClr>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CD3EDE0F-8EBA-1DC8-16E3-46E10143A0B1}"/>
              </a:ext>
            </a:extLst>
          </p:cNvPr>
          <p:cNvSpPr txBox="1"/>
          <p:nvPr/>
        </p:nvSpPr>
        <p:spPr>
          <a:xfrm>
            <a:off x="5271665" y="3431719"/>
            <a:ext cx="1659429" cy="1077218"/>
          </a:xfrm>
          <a:prstGeom prst="rect">
            <a:avLst/>
          </a:prstGeom>
          <a:noFill/>
        </p:spPr>
        <p:txBody>
          <a:bodyPr wrap="none" rtlCol="0">
            <a:spAutoFit/>
          </a:bodyPr>
          <a:lstStyle/>
          <a:p>
            <a:pPr algn="ctr"/>
            <a:r>
              <a:rPr lang="en-US" sz="3200" dirty="0">
                <a:latin typeface="ADLaM Display" panose="02010000000000000000" pitchFamily="2" charset="77"/>
                <a:ea typeface="ADLaM Display" panose="02010000000000000000" pitchFamily="2" charset="77"/>
                <a:cs typeface="ADLaM Display" panose="02010000000000000000" pitchFamily="2" charset="77"/>
              </a:rPr>
              <a:t>3 </a:t>
            </a:r>
          </a:p>
          <a:p>
            <a:pPr algn="ctr"/>
            <a:r>
              <a:rPr lang="en-US" sz="3200" dirty="0">
                <a:latin typeface="ADLaM Display" panose="02010000000000000000" pitchFamily="2" charset="77"/>
                <a:ea typeface="ADLaM Display" panose="02010000000000000000" pitchFamily="2" charset="77"/>
                <a:cs typeface="ADLaM Display" panose="02010000000000000000" pitchFamily="2" charset="77"/>
              </a:rPr>
              <a:t>OFFERS</a:t>
            </a:r>
          </a:p>
        </p:txBody>
      </p:sp>
      <p:pic>
        <p:nvPicPr>
          <p:cNvPr id="26" name="Graphic 25" descr="Money outline">
            <a:extLst>
              <a:ext uri="{FF2B5EF4-FFF2-40B4-BE49-F238E27FC236}">
                <a16:creationId xmlns:a16="http://schemas.microsoft.com/office/drawing/2014/main" id="{C1C73959-2788-814A-7202-4B0796A12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438661">
            <a:off x="4482315" y="2187529"/>
            <a:ext cx="914400" cy="914400"/>
          </a:xfrm>
          <a:prstGeom prst="rect">
            <a:avLst/>
          </a:prstGeom>
        </p:spPr>
      </p:pic>
      <p:pic>
        <p:nvPicPr>
          <p:cNvPr id="35" name="Graphic 34" descr="Factory outline">
            <a:extLst>
              <a:ext uri="{FF2B5EF4-FFF2-40B4-BE49-F238E27FC236}">
                <a16:creationId xmlns:a16="http://schemas.microsoft.com/office/drawing/2014/main" id="{8C13CEB0-8ACD-7E1D-3A3A-9BAF9FAB2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4858" y="2769617"/>
            <a:ext cx="914400" cy="914400"/>
          </a:xfrm>
          <a:prstGeom prst="rect">
            <a:avLst/>
          </a:prstGeom>
          <a:effectLst>
            <a:innerShdw blurRad="114300">
              <a:prstClr val="black"/>
            </a:innerShdw>
          </a:effectLst>
        </p:spPr>
      </p:pic>
      <p:pic>
        <p:nvPicPr>
          <p:cNvPr id="36" name="Graphic 35" descr="Factory with solid fill">
            <a:extLst>
              <a:ext uri="{FF2B5EF4-FFF2-40B4-BE49-F238E27FC236}">
                <a16:creationId xmlns:a16="http://schemas.microsoft.com/office/drawing/2014/main" id="{F1EED702-9A8C-86CA-0CF5-7FF516824E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3323" y="2928657"/>
            <a:ext cx="914400" cy="914400"/>
          </a:xfrm>
          <a:prstGeom prst="rect">
            <a:avLst/>
          </a:prstGeom>
          <a:effectLst>
            <a:innerShdw blurRad="114300">
              <a:prstClr val="black"/>
            </a:innerShdw>
          </a:effectLst>
        </p:spPr>
      </p:pic>
      <p:pic>
        <p:nvPicPr>
          <p:cNvPr id="37" name="Graphic 36" descr="Triangle Ruler outline">
            <a:extLst>
              <a:ext uri="{FF2B5EF4-FFF2-40B4-BE49-F238E27FC236}">
                <a16:creationId xmlns:a16="http://schemas.microsoft.com/office/drawing/2014/main" id="{137569F9-164C-2DB4-31A3-BBCBDF9501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1445" y="5079277"/>
            <a:ext cx="914400" cy="914400"/>
          </a:xfrm>
          <a:prstGeom prst="rect">
            <a:avLst/>
          </a:prstGeom>
        </p:spPr>
      </p:pic>
      <p:pic>
        <p:nvPicPr>
          <p:cNvPr id="40" name="Graphic 39" descr="Lights On outline">
            <a:extLst>
              <a:ext uri="{FF2B5EF4-FFF2-40B4-BE49-F238E27FC236}">
                <a16:creationId xmlns:a16="http://schemas.microsoft.com/office/drawing/2014/main" id="{58277E49-924B-FAD0-37DA-37EDBB7077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0610" y="3904252"/>
            <a:ext cx="914400" cy="914400"/>
          </a:xfrm>
          <a:prstGeom prst="rect">
            <a:avLst/>
          </a:prstGeom>
          <a:effectLst>
            <a:outerShdw blurRad="50800" dist="38100" dir="8100000" algn="tr" rotWithShape="0">
              <a:prstClr val="black">
                <a:alpha val="40000"/>
              </a:prstClr>
            </a:outerShdw>
          </a:effectLst>
        </p:spPr>
      </p:pic>
      <p:sp>
        <p:nvSpPr>
          <p:cNvPr id="41" name="TextBox 40">
            <a:extLst>
              <a:ext uri="{FF2B5EF4-FFF2-40B4-BE49-F238E27FC236}">
                <a16:creationId xmlns:a16="http://schemas.microsoft.com/office/drawing/2014/main" id="{178AEA10-537A-2DDC-AD44-D6704B13B64E}"/>
              </a:ext>
            </a:extLst>
          </p:cNvPr>
          <p:cNvSpPr txBox="1"/>
          <p:nvPr/>
        </p:nvSpPr>
        <p:spPr>
          <a:xfrm>
            <a:off x="5532522" y="81693"/>
            <a:ext cx="748923" cy="646331"/>
          </a:xfrm>
          <a:prstGeom prst="rect">
            <a:avLst/>
          </a:prstGeom>
          <a:noFill/>
        </p:spPr>
        <p:txBody>
          <a:bodyPr wrap="none" rtlCol="0">
            <a:spAutoFit/>
          </a:bodyPr>
          <a:lstStyle/>
          <a:p>
            <a:r>
              <a:rPr lang="en-US" sz="3600" dirty="0">
                <a:solidFill>
                  <a:schemeClr val="accent1">
                    <a:lumMod val="60000"/>
                    <a:lumOff val="40000"/>
                  </a:schemeClr>
                </a:solidFill>
                <a:latin typeface="Copperplate" panose="02000504000000020004" pitchFamily="2" charset="77"/>
                <a:ea typeface="ADLaM Display" panose="02010000000000000000" pitchFamily="2" charset="77"/>
                <a:cs typeface="ADLaM Display" panose="02010000000000000000" pitchFamily="2" charset="77"/>
              </a:rPr>
              <a:t>01</a:t>
            </a:r>
          </a:p>
        </p:txBody>
      </p:sp>
      <p:sp>
        <p:nvSpPr>
          <p:cNvPr id="42" name="TextBox 41">
            <a:extLst>
              <a:ext uri="{FF2B5EF4-FFF2-40B4-BE49-F238E27FC236}">
                <a16:creationId xmlns:a16="http://schemas.microsoft.com/office/drawing/2014/main" id="{9078BC0B-117B-EC85-0C10-542029FEE1E6}"/>
              </a:ext>
            </a:extLst>
          </p:cNvPr>
          <p:cNvSpPr txBox="1"/>
          <p:nvPr/>
        </p:nvSpPr>
        <p:spPr>
          <a:xfrm>
            <a:off x="4357147" y="678928"/>
            <a:ext cx="2877711" cy="430887"/>
          </a:xfrm>
          <a:prstGeom prst="rect">
            <a:avLst/>
          </a:prstGeom>
          <a:noFill/>
        </p:spPr>
        <p:txBody>
          <a:bodyPr wrap="none" rtlCol="0">
            <a:spAutoFit/>
          </a:bodyPr>
          <a:lstStyle/>
          <a:p>
            <a:r>
              <a:rPr lang="en-US" sz="2200" b="1" dirty="0">
                <a:latin typeface="Biome" panose="020B0503030204020804" pitchFamily="34" charset="0"/>
                <a:cs typeface="Biome" panose="020B0503030204020804" pitchFamily="34" charset="0"/>
              </a:rPr>
              <a:t>Technical Benefits</a:t>
            </a:r>
          </a:p>
        </p:txBody>
      </p:sp>
      <p:sp>
        <p:nvSpPr>
          <p:cNvPr id="43" name="TextBox 42">
            <a:extLst>
              <a:ext uri="{FF2B5EF4-FFF2-40B4-BE49-F238E27FC236}">
                <a16:creationId xmlns:a16="http://schemas.microsoft.com/office/drawing/2014/main" id="{643D02DA-C54F-EA51-08D4-F3AE592027EC}"/>
              </a:ext>
            </a:extLst>
          </p:cNvPr>
          <p:cNvSpPr txBox="1"/>
          <p:nvPr/>
        </p:nvSpPr>
        <p:spPr>
          <a:xfrm>
            <a:off x="1530131" y="2446451"/>
            <a:ext cx="748923" cy="646331"/>
          </a:xfrm>
          <a:prstGeom prst="rect">
            <a:avLst/>
          </a:prstGeom>
          <a:noFill/>
        </p:spPr>
        <p:txBody>
          <a:bodyPr wrap="none" rtlCol="0">
            <a:spAutoFit/>
          </a:bodyPr>
          <a:lstStyle/>
          <a:p>
            <a:r>
              <a:rPr lang="en-US" sz="3600" dirty="0">
                <a:solidFill>
                  <a:srgbClr val="FF0000"/>
                </a:solidFill>
                <a:latin typeface="Copperplate" panose="02000504000000020004" pitchFamily="2" charset="77"/>
                <a:ea typeface="ADLaM Display" panose="02010000000000000000" pitchFamily="2" charset="77"/>
                <a:cs typeface="ADLaM Display" panose="02010000000000000000" pitchFamily="2" charset="77"/>
              </a:rPr>
              <a:t>02</a:t>
            </a:r>
          </a:p>
        </p:txBody>
      </p:sp>
      <p:sp>
        <p:nvSpPr>
          <p:cNvPr id="45" name="TextBox 44">
            <a:extLst>
              <a:ext uri="{FF2B5EF4-FFF2-40B4-BE49-F238E27FC236}">
                <a16:creationId xmlns:a16="http://schemas.microsoft.com/office/drawing/2014/main" id="{96685E7F-41A4-9D8D-6BC3-FD1CE6B4B16D}"/>
              </a:ext>
            </a:extLst>
          </p:cNvPr>
          <p:cNvSpPr txBox="1"/>
          <p:nvPr/>
        </p:nvSpPr>
        <p:spPr>
          <a:xfrm>
            <a:off x="536491" y="3011373"/>
            <a:ext cx="3026791" cy="430887"/>
          </a:xfrm>
          <a:prstGeom prst="rect">
            <a:avLst/>
          </a:prstGeom>
          <a:noFill/>
        </p:spPr>
        <p:txBody>
          <a:bodyPr wrap="none" rtlCol="0">
            <a:spAutoFit/>
          </a:bodyPr>
          <a:lstStyle/>
          <a:p>
            <a:r>
              <a:rPr lang="en-US" sz="2200" b="1" dirty="0">
                <a:latin typeface="Biome" panose="020B0503030204020804" pitchFamily="34" charset="0"/>
                <a:cs typeface="Biome" panose="020B0503030204020804" pitchFamily="34" charset="0"/>
              </a:rPr>
              <a:t>Investment Benefit</a:t>
            </a:r>
          </a:p>
        </p:txBody>
      </p:sp>
      <p:sp>
        <p:nvSpPr>
          <p:cNvPr id="47" name="TextBox 46">
            <a:extLst>
              <a:ext uri="{FF2B5EF4-FFF2-40B4-BE49-F238E27FC236}">
                <a16:creationId xmlns:a16="http://schemas.microsoft.com/office/drawing/2014/main" id="{37681CB9-60B0-B730-A5F5-AAE4B1E0F7BE}"/>
              </a:ext>
            </a:extLst>
          </p:cNvPr>
          <p:cNvSpPr txBox="1"/>
          <p:nvPr/>
        </p:nvSpPr>
        <p:spPr>
          <a:xfrm>
            <a:off x="4313112" y="1025723"/>
            <a:ext cx="3410549"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pple Braille" pitchFamily="2" charset="0"/>
              </a:rPr>
              <a:t>Grid planning</a:t>
            </a:r>
          </a:p>
          <a:p>
            <a:pPr marL="285750" indent="-285750">
              <a:buFont typeface="Arial" panose="020B0604020202020204" pitchFamily="34" charset="0"/>
              <a:buChar char="•"/>
            </a:pPr>
            <a:r>
              <a:rPr lang="en-US" dirty="0">
                <a:latin typeface="Apple Braille" pitchFamily="2" charset="0"/>
              </a:rPr>
              <a:t>Reduced grid congestion risk</a:t>
            </a:r>
          </a:p>
        </p:txBody>
      </p:sp>
      <p:sp>
        <p:nvSpPr>
          <p:cNvPr id="49" name="TextBox 48">
            <a:extLst>
              <a:ext uri="{FF2B5EF4-FFF2-40B4-BE49-F238E27FC236}">
                <a16:creationId xmlns:a16="http://schemas.microsoft.com/office/drawing/2014/main" id="{4E39AE68-FCD4-0996-D96D-75C35C0CC444}"/>
              </a:ext>
            </a:extLst>
          </p:cNvPr>
          <p:cNvSpPr txBox="1"/>
          <p:nvPr/>
        </p:nvSpPr>
        <p:spPr>
          <a:xfrm>
            <a:off x="859529" y="3481766"/>
            <a:ext cx="30244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ple Braille" pitchFamily="2" charset="0"/>
              </a:rPr>
              <a:t>Investment Planning</a:t>
            </a:r>
          </a:p>
          <a:p>
            <a:pPr marL="285750" indent="-285750">
              <a:buFont typeface="Arial" panose="020B0604020202020204" pitchFamily="34" charset="0"/>
              <a:buChar char="•"/>
            </a:pPr>
            <a:r>
              <a:rPr lang="en-US" dirty="0">
                <a:latin typeface="Apple Braille" pitchFamily="2" charset="0"/>
              </a:rPr>
              <a:t>Risk Reduction</a:t>
            </a:r>
          </a:p>
          <a:p>
            <a:pPr marL="285750" indent="-285750">
              <a:buFont typeface="Arial" panose="020B0604020202020204" pitchFamily="34" charset="0"/>
              <a:buChar char="•"/>
            </a:pPr>
            <a:r>
              <a:rPr lang="en-US" dirty="0">
                <a:latin typeface="Apple Braille" pitchFamily="2" charset="0"/>
              </a:rPr>
              <a:t>Capital Efficiency</a:t>
            </a:r>
          </a:p>
          <a:p>
            <a:pPr marL="285750" indent="-285750">
              <a:buFont typeface="Arial" panose="020B0604020202020204" pitchFamily="34" charset="0"/>
              <a:buChar char="•"/>
            </a:pPr>
            <a:r>
              <a:rPr lang="en-US" dirty="0">
                <a:latin typeface="Apple Braille" pitchFamily="2" charset="0"/>
              </a:rPr>
              <a:t>Improved ROI</a:t>
            </a:r>
          </a:p>
          <a:p>
            <a:pPr marL="285750" indent="-285750">
              <a:buFont typeface="Arial" panose="020B0604020202020204" pitchFamily="34" charset="0"/>
              <a:buChar char="•"/>
            </a:pPr>
            <a:endParaRPr lang="en-US" dirty="0">
              <a:latin typeface="Apple Braille" pitchFamily="2" charset="0"/>
            </a:endParaRPr>
          </a:p>
        </p:txBody>
      </p:sp>
      <p:sp>
        <p:nvSpPr>
          <p:cNvPr id="51" name="TextBox 50">
            <a:extLst>
              <a:ext uri="{FF2B5EF4-FFF2-40B4-BE49-F238E27FC236}">
                <a16:creationId xmlns:a16="http://schemas.microsoft.com/office/drawing/2014/main" id="{641FEF35-A9F9-FC83-9697-07C4CF58596F}"/>
              </a:ext>
            </a:extLst>
          </p:cNvPr>
          <p:cNvSpPr txBox="1"/>
          <p:nvPr/>
        </p:nvSpPr>
        <p:spPr>
          <a:xfrm>
            <a:off x="8652125" y="3011373"/>
            <a:ext cx="3332964" cy="430887"/>
          </a:xfrm>
          <a:prstGeom prst="rect">
            <a:avLst/>
          </a:prstGeom>
          <a:noFill/>
        </p:spPr>
        <p:txBody>
          <a:bodyPr wrap="none" rtlCol="0">
            <a:spAutoFit/>
          </a:bodyPr>
          <a:lstStyle/>
          <a:p>
            <a:r>
              <a:rPr lang="en-US" sz="2200" b="1" dirty="0">
                <a:latin typeface="Biome" panose="020B0503030204020804" pitchFamily="34" charset="0"/>
                <a:cs typeface="Biome" panose="020B0503030204020804" pitchFamily="34" charset="0"/>
              </a:rPr>
              <a:t>Environmental/Social</a:t>
            </a:r>
          </a:p>
        </p:txBody>
      </p:sp>
      <p:sp>
        <p:nvSpPr>
          <p:cNvPr id="52" name="TextBox 51">
            <a:extLst>
              <a:ext uri="{FF2B5EF4-FFF2-40B4-BE49-F238E27FC236}">
                <a16:creationId xmlns:a16="http://schemas.microsoft.com/office/drawing/2014/main" id="{F19E233B-3C8C-0029-070F-B55E710FDC1D}"/>
              </a:ext>
            </a:extLst>
          </p:cNvPr>
          <p:cNvSpPr txBox="1"/>
          <p:nvPr/>
        </p:nvSpPr>
        <p:spPr>
          <a:xfrm>
            <a:off x="8872859" y="3442260"/>
            <a:ext cx="2891497" cy="120032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pple Braille" pitchFamily="2" charset="0"/>
              </a:rPr>
              <a:t>Carbon Reduction</a:t>
            </a:r>
          </a:p>
          <a:p>
            <a:pPr marL="285750" indent="-285750">
              <a:buFont typeface="Arial" panose="020B0604020202020204" pitchFamily="34" charset="0"/>
              <a:buChar char="•"/>
            </a:pPr>
            <a:r>
              <a:rPr lang="en-US" dirty="0">
                <a:latin typeface="Apple Braille" pitchFamily="2" charset="0"/>
              </a:rPr>
              <a:t>Clean Energy Transition</a:t>
            </a:r>
          </a:p>
          <a:p>
            <a:pPr marL="285750" indent="-285750">
              <a:buFont typeface="Arial" panose="020B0604020202020204" pitchFamily="34" charset="0"/>
              <a:buChar char="•"/>
            </a:pPr>
            <a:r>
              <a:rPr lang="en-US" dirty="0">
                <a:latin typeface="Apple Braille" pitchFamily="2" charset="0"/>
              </a:rPr>
              <a:t>Public Acceptance</a:t>
            </a:r>
          </a:p>
          <a:p>
            <a:pPr marL="285750" indent="-285750">
              <a:buFont typeface="Arial" panose="020B0604020202020204" pitchFamily="34" charset="0"/>
              <a:buChar char="•"/>
            </a:pPr>
            <a:r>
              <a:rPr lang="en-US" dirty="0">
                <a:latin typeface="Apple Braille" pitchFamily="2" charset="0"/>
              </a:rPr>
              <a:t>Efficient Land Use</a:t>
            </a:r>
          </a:p>
        </p:txBody>
      </p:sp>
      <p:sp>
        <p:nvSpPr>
          <p:cNvPr id="2" name="TextBox 1">
            <a:extLst>
              <a:ext uri="{FF2B5EF4-FFF2-40B4-BE49-F238E27FC236}">
                <a16:creationId xmlns:a16="http://schemas.microsoft.com/office/drawing/2014/main" id="{CEEB562E-9873-E68D-B42A-B6F813D8F191}"/>
              </a:ext>
            </a:extLst>
          </p:cNvPr>
          <p:cNvSpPr txBox="1"/>
          <p:nvPr/>
        </p:nvSpPr>
        <p:spPr>
          <a:xfrm>
            <a:off x="9868082" y="2472764"/>
            <a:ext cx="748923" cy="646331"/>
          </a:xfrm>
          <a:prstGeom prst="rect">
            <a:avLst/>
          </a:prstGeom>
          <a:noFill/>
        </p:spPr>
        <p:txBody>
          <a:bodyPr wrap="none" rtlCol="0">
            <a:spAutoFit/>
          </a:bodyPr>
          <a:lstStyle/>
          <a:p>
            <a:r>
              <a:rPr lang="en-US" sz="3600" dirty="0">
                <a:solidFill>
                  <a:srgbClr val="FF0000"/>
                </a:solidFill>
                <a:latin typeface="Copperplate" panose="02000504000000020004" pitchFamily="2" charset="77"/>
                <a:ea typeface="ADLaM Display" panose="02010000000000000000" pitchFamily="2" charset="77"/>
                <a:cs typeface="ADLaM Display" panose="02010000000000000000" pitchFamily="2" charset="77"/>
              </a:rPr>
              <a:t>03</a:t>
            </a:r>
          </a:p>
        </p:txBody>
      </p:sp>
    </p:spTree>
    <p:extLst>
      <p:ext uri="{BB962C8B-B14F-4D97-AF65-F5344CB8AC3E}">
        <p14:creationId xmlns:p14="http://schemas.microsoft.com/office/powerpoint/2010/main" val="21250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750" fill="hold"/>
                                        <p:tgtEl>
                                          <p:spTgt spid="19"/>
                                        </p:tgtEl>
                                        <p:attrNameLst>
                                          <p:attrName>ppt_w</p:attrName>
                                        </p:attrNameLst>
                                      </p:cBhvr>
                                      <p:tavLst>
                                        <p:tav tm="0">
                                          <p:val>
                                            <p:fltVal val="0"/>
                                          </p:val>
                                        </p:tav>
                                        <p:tav tm="100000">
                                          <p:val>
                                            <p:strVal val="#ppt_w"/>
                                          </p:val>
                                        </p:tav>
                                      </p:tavLst>
                                    </p:anim>
                                    <p:anim calcmode="lin" valueType="num">
                                      <p:cBhvr>
                                        <p:cTn id="8" dur="1750" fill="hold"/>
                                        <p:tgtEl>
                                          <p:spTgt spid="19"/>
                                        </p:tgtEl>
                                        <p:attrNameLst>
                                          <p:attrName>ppt_h</p:attrName>
                                        </p:attrNameLst>
                                      </p:cBhvr>
                                      <p:tavLst>
                                        <p:tav tm="0">
                                          <p:val>
                                            <p:fltVal val="0"/>
                                          </p:val>
                                        </p:tav>
                                        <p:tav tm="100000">
                                          <p:val>
                                            <p:strVal val="#ppt_h"/>
                                          </p:val>
                                        </p:tav>
                                      </p:tavLst>
                                    </p:anim>
                                    <p:animEffect transition="in" filter="fade">
                                      <p:cBhvr>
                                        <p:cTn id="9" dur="175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750" fill="hold"/>
                                        <p:tgtEl>
                                          <p:spTgt spid="20"/>
                                        </p:tgtEl>
                                        <p:attrNameLst>
                                          <p:attrName>ppt_w</p:attrName>
                                        </p:attrNameLst>
                                      </p:cBhvr>
                                      <p:tavLst>
                                        <p:tav tm="0">
                                          <p:val>
                                            <p:fltVal val="0"/>
                                          </p:val>
                                        </p:tav>
                                        <p:tav tm="100000">
                                          <p:val>
                                            <p:strVal val="#ppt_w"/>
                                          </p:val>
                                        </p:tav>
                                      </p:tavLst>
                                    </p:anim>
                                    <p:anim calcmode="lin" valueType="num">
                                      <p:cBhvr>
                                        <p:cTn id="13" dur="1750" fill="hold"/>
                                        <p:tgtEl>
                                          <p:spTgt spid="20"/>
                                        </p:tgtEl>
                                        <p:attrNameLst>
                                          <p:attrName>ppt_h</p:attrName>
                                        </p:attrNameLst>
                                      </p:cBhvr>
                                      <p:tavLst>
                                        <p:tav tm="0">
                                          <p:val>
                                            <p:fltVal val="0"/>
                                          </p:val>
                                        </p:tav>
                                        <p:tav tm="100000">
                                          <p:val>
                                            <p:strVal val="#ppt_h"/>
                                          </p:val>
                                        </p:tav>
                                      </p:tavLst>
                                    </p:anim>
                                    <p:animEffect transition="in" filter="fade">
                                      <p:cBhvr>
                                        <p:cTn id="14" dur="175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1750" fill="hold"/>
                                        <p:tgtEl>
                                          <p:spTgt spid="22"/>
                                        </p:tgtEl>
                                        <p:attrNameLst>
                                          <p:attrName>ppt_w</p:attrName>
                                        </p:attrNameLst>
                                      </p:cBhvr>
                                      <p:tavLst>
                                        <p:tav tm="0">
                                          <p:val>
                                            <p:fltVal val="0"/>
                                          </p:val>
                                        </p:tav>
                                        <p:tav tm="100000">
                                          <p:val>
                                            <p:strVal val="#ppt_w"/>
                                          </p:val>
                                        </p:tav>
                                      </p:tavLst>
                                    </p:anim>
                                    <p:anim calcmode="lin" valueType="num">
                                      <p:cBhvr>
                                        <p:cTn id="18" dur="1750" fill="hold"/>
                                        <p:tgtEl>
                                          <p:spTgt spid="22"/>
                                        </p:tgtEl>
                                        <p:attrNameLst>
                                          <p:attrName>ppt_h</p:attrName>
                                        </p:attrNameLst>
                                      </p:cBhvr>
                                      <p:tavLst>
                                        <p:tav tm="0">
                                          <p:val>
                                            <p:fltVal val="0"/>
                                          </p:val>
                                        </p:tav>
                                        <p:tav tm="100000">
                                          <p:val>
                                            <p:strVal val="#ppt_h"/>
                                          </p:val>
                                        </p:tav>
                                      </p:tavLst>
                                    </p:anim>
                                    <p:animEffect transition="in" filter="fade">
                                      <p:cBhvr>
                                        <p:cTn id="19" dur="1750"/>
                                        <p:tgtEl>
                                          <p:spTgt spid="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1750" fill="hold"/>
                                        <p:tgtEl>
                                          <p:spTgt spid="21"/>
                                        </p:tgtEl>
                                        <p:attrNameLst>
                                          <p:attrName>ppt_w</p:attrName>
                                        </p:attrNameLst>
                                      </p:cBhvr>
                                      <p:tavLst>
                                        <p:tav tm="0">
                                          <p:val>
                                            <p:fltVal val="0"/>
                                          </p:val>
                                        </p:tav>
                                        <p:tav tm="100000">
                                          <p:val>
                                            <p:strVal val="#ppt_w"/>
                                          </p:val>
                                        </p:tav>
                                      </p:tavLst>
                                    </p:anim>
                                    <p:anim calcmode="lin" valueType="num">
                                      <p:cBhvr>
                                        <p:cTn id="23" dur="1750" fill="hold"/>
                                        <p:tgtEl>
                                          <p:spTgt spid="21"/>
                                        </p:tgtEl>
                                        <p:attrNameLst>
                                          <p:attrName>ppt_h</p:attrName>
                                        </p:attrNameLst>
                                      </p:cBhvr>
                                      <p:tavLst>
                                        <p:tav tm="0">
                                          <p:val>
                                            <p:fltVal val="0"/>
                                          </p:val>
                                        </p:tav>
                                        <p:tav tm="100000">
                                          <p:val>
                                            <p:strVal val="#ppt_h"/>
                                          </p:val>
                                        </p:tav>
                                      </p:tavLst>
                                    </p:anim>
                                    <p:animEffect transition="in" filter="fade">
                                      <p:cBhvr>
                                        <p:cTn id="24" dur="1750"/>
                                        <p:tgtEl>
                                          <p:spTgt spid="2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750" fill="hold"/>
                                        <p:tgtEl>
                                          <p:spTgt spid="23"/>
                                        </p:tgtEl>
                                        <p:attrNameLst>
                                          <p:attrName>ppt_w</p:attrName>
                                        </p:attrNameLst>
                                      </p:cBhvr>
                                      <p:tavLst>
                                        <p:tav tm="0">
                                          <p:val>
                                            <p:fltVal val="0"/>
                                          </p:val>
                                        </p:tav>
                                        <p:tav tm="100000">
                                          <p:val>
                                            <p:strVal val="#ppt_w"/>
                                          </p:val>
                                        </p:tav>
                                      </p:tavLst>
                                    </p:anim>
                                    <p:anim calcmode="lin" valueType="num">
                                      <p:cBhvr>
                                        <p:cTn id="28" dur="1750" fill="hold"/>
                                        <p:tgtEl>
                                          <p:spTgt spid="23"/>
                                        </p:tgtEl>
                                        <p:attrNameLst>
                                          <p:attrName>ppt_h</p:attrName>
                                        </p:attrNameLst>
                                      </p:cBhvr>
                                      <p:tavLst>
                                        <p:tav tm="0">
                                          <p:val>
                                            <p:fltVal val="0"/>
                                          </p:val>
                                        </p:tav>
                                        <p:tav tm="100000">
                                          <p:val>
                                            <p:strVal val="#ppt_h"/>
                                          </p:val>
                                        </p:tav>
                                      </p:tavLst>
                                    </p:anim>
                                    <p:animEffect transition="in" filter="fade">
                                      <p:cBhvr>
                                        <p:cTn id="29" dur="1750"/>
                                        <p:tgtEl>
                                          <p:spTgt spid="23"/>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1750" fill="hold"/>
                                        <p:tgtEl>
                                          <p:spTgt spid="26"/>
                                        </p:tgtEl>
                                        <p:attrNameLst>
                                          <p:attrName>ppt_w</p:attrName>
                                        </p:attrNameLst>
                                      </p:cBhvr>
                                      <p:tavLst>
                                        <p:tav tm="0">
                                          <p:val>
                                            <p:fltVal val="0"/>
                                          </p:val>
                                        </p:tav>
                                        <p:tav tm="100000">
                                          <p:val>
                                            <p:strVal val="#ppt_w"/>
                                          </p:val>
                                        </p:tav>
                                      </p:tavLst>
                                    </p:anim>
                                    <p:anim calcmode="lin" valueType="num">
                                      <p:cBhvr>
                                        <p:cTn id="33" dur="1750" fill="hold"/>
                                        <p:tgtEl>
                                          <p:spTgt spid="26"/>
                                        </p:tgtEl>
                                        <p:attrNameLst>
                                          <p:attrName>ppt_h</p:attrName>
                                        </p:attrNameLst>
                                      </p:cBhvr>
                                      <p:tavLst>
                                        <p:tav tm="0">
                                          <p:val>
                                            <p:fltVal val="0"/>
                                          </p:val>
                                        </p:tav>
                                        <p:tav tm="100000">
                                          <p:val>
                                            <p:strVal val="#ppt_h"/>
                                          </p:val>
                                        </p:tav>
                                      </p:tavLst>
                                    </p:anim>
                                    <p:animEffect transition="in" filter="fade">
                                      <p:cBhvr>
                                        <p:cTn id="34" dur="175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1750" fill="hold"/>
                                        <p:tgtEl>
                                          <p:spTgt spid="35"/>
                                        </p:tgtEl>
                                        <p:attrNameLst>
                                          <p:attrName>ppt_w</p:attrName>
                                        </p:attrNameLst>
                                      </p:cBhvr>
                                      <p:tavLst>
                                        <p:tav tm="0">
                                          <p:val>
                                            <p:fltVal val="0"/>
                                          </p:val>
                                        </p:tav>
                                        <p:tav tm="100000">
                                          <p:val>
                                            <p:strVal val="#ppt_w"/>
                                          </p:val>
                                        </p:tav>
                                      </p:tavLst>
                                    </p:anim>
                                    <p:anim calcmode="lin" valueType="num">
                                      <p:cBhvr>
                                        <p:cTn id="38" dur="1750" fill="hold"/>
                                        <p:tgtEl>
                                          <p:spTgt spid="35"/>
                                        </p:tgtEl>
                                        <p:attrNameLst>
                                          <p:attrName>ppt_h</p:attrName>
                                        </p:attrNameLst>
                                      </p:cBhvr>
                                      <p:tavLst>
                                        <p:tav tm="0">
                                          <p:val>
                                            <p:fltVal val="0"/>
                                          </p:val>
                                        </p:tav>
                                        <p:tav tm="100000">
                                          <p:val>
                                            <p:strVal val="#ppt_h"/>
                                          </p:val>
                                        </p:tav>
                                      </p:tavLst>
                                    </p:anim>
                                    <p:animEffect transition="in" filter="fade">
                                      <p:cBhvr>
                                        <p:cTn id="39" dur="1750"/>
                                        <p:tgtEl>
                                          <p:spTgt spid="35"/>
                                        </p:tgtEl>
                                      </p:cBhvr>
                                    </p:animEffect>
                                  </p:childTnLst>
                                </p:cTn>
                              </p:par>
                              <p:par>
                                <p:cTn id="40" presetID="53" presetClass="entr" presetSubtype="16"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1750" fill="hold"/>
                                        <p:tgtEl>
                                          <p:spTgt spid="36"/>
                                        </p:tgtEl>
                                        <p:attrNameLst>
                                          <p:attrName>ppt_w</p:attrName>
                                        </p:attrNameLst>
                                      </p:cBhvr>
                                      <p:tavLst>
                                        <p:tav tm="0">
                                          <p:val>
                                            <p:fltVal val="0"/>
                                          </p:val>
                                        </p:tav>
                                        <p:tav tm="100000">
                                          <p:val>
                                            <p:strVal val="#ppt_w"/>
                                          </p:val>
                                        </p:tav>
                                      </p:tavLst>
                                    </p:anim>
                                    <p:anim calcmode="lin" valueType="num">
                                      <p:cBhvr>
                                        <p:cTn id="43" dur="1750" fill="hold"/>
                                        <p:tgtEl>
                                          <p:spTgt spid="36"/>
                                        </p:tgtEl>
                                        <p:attrNameLst>
                                          <p:attrName>ppt_h</p:attrName>
                                        </p:attrNameLst>
                                      </p:cBhvr>
                                      <p:tavLst>
                                        <p:tav tm="0">
                                          <p:val>
                                            <p:fltVal val="0"/>
                                          </p:val>
                                        </p:tav>
                                        <p:tav tm="100000">
                                          <p:val>
                                            <p:strVal val="#ppt_h"/>
                                          </p:val>
                                        </p:tav>
                                      </p:tavLst>
                                    </p:anim>
                                    <p:animEffect transition="in" filter="fade">
                                      <p:cBhvr>
                                        <p:cTn id="44" dur="1750"/>
                                        <p:tgtEl>
                                          <p:spTgt spid="36"/>
                                        </p:tgtEl>
                                      </p:cBhvr>
                                    </p:animEffect>
                                  </p:childTnLst>
                                </p:cTn>
                              </p:par>
                              <p:par>
                                <p:cTn id="45" presetID="53" presetClass="entr" presetSubtype="16"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1750" fill="hold"/>
                                        <p:tgtEl>
                                          <p:spTgt spid="37"/>
                                        </p:tgtEl>
                                        <p:attrNameLst>
                                          <p:attrName>ppt_w</p:attrName>
                                        </p:attrNameLst>
                                      </p:cBhvr>
                                      <p:tavLst>
                                        <p:tav tm="0">
                                          <p:val>
                                            <p:fltVal val="0"/>
                                          </p:val>
                                        </p:tav>
                                        <p:tav tm="100000">
                                          <p:val>
                                            <p:strVal val="#ppt_w"/>
                                          </p:val>
                                        </p:tav>
                                      </p:tavLst>
                                    </p:anim>
                                    <p:anim calcmode="lin" valueType="num">
                                      <p:cBhvr>
                                        <p:cTn id="48" dur="1750" fill="hold"/>
                                        <p:tgtEl>
                                          <p:spTgt spid="37"/>
                                        </p:tgtEl>
                                        <p:attrNameLst>
                                          <p:attrName>ppt_h</p:attrName>
                                        </p:attrNameLst>
                                      </p:cBhvr>
                                      <p:tavLst>
                                        <p:tav tm="0">
                                          <p:val>
                                            <p:fltVal val="0"/>
                                          </p:val>
                                        </p:tav>
                                        <p:tav tm="100000">
                                          <p:val>
                                            <p:strVal val="#ppt_h"/>
                                          </p:val>
                                        </p:tav>
                                      </p:tavLst>
                                    </p:anim>
                                    <p:animEffect transition="in" filter="fade">
                                      <p:cBhvr>
                                        <p:cTn id="49" dur="1750"/>
                                        <p:tgtEl>
                                          <p:spTgt spid="37"/>
                                        </p:tgtEl>
                                      </p:cBhvr>
                                    </p:animEffect>
                                  </p:childTnLst>
                                </p:cTn>
                              </p:par>
                              <p:par>
                                <p:cTn id="50" presetID="53" presetClass="entr" presetSubtype="16"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1750" fill="hold"/>
                                        <p:tgtEl>
                                          <p:spTgt spid="40"/>
                                        </p:tgtEl>
                                        <p:attrNameLst>
                                          <p:attrName>ppt_w</p:attrName>
                                        </p:attrNameLst>
                                      </p:cBhvr>
                                      <p:tavLst>
                                        <p:tav tm="0">
                                          <p:val>
                                            <p:fltVal val="0"/>
                                          </p:val>
                                        </p:tav>
                                        <p:tav tm="100000">
                                          <p:val>
                                            <p:strVal val="#ppt_w"/>
                                          </p:val>
                                        </p:tav>
                                      </p:tavLst>
                                    </p:anim>
                                    <p:anim calcmode="lin" valueType="num">
                                      <p:cBhvr>
                                        <p:cTn id="53" dur="1750" fill="hold"/>
                                        <p:tgtEl>
                                          <p:spTgt spid="40"/>
                                        </p:tgtEl>
                                        <p:attrNameLst>
                                          <p:attrName>ppt_h</p:attrName>
                                        </p:attrNameLst>
                                      </p:cBhvr>
                                      <p:tavLst>
                                        <p:tav tm="0">
                                          <p:val>
                                            <p:fltVal val="0"/>
                                          </p:val>
                                        </p:tav>
                                        <p:tav tm="100000">
                                          <p:val>
                                            <p:strVal val="#ppt_h"/>
                                          </p:val>
                                        </p:tav>
                                      </p:tavLst>
                                    </p:anim>
                                    <p:animEffect transition="in" filter="fade">
                                      <p:cBhvr>
                                        <p:cTn id="54" dur="1750"/>
                                        <p:tgtEl>
                                          <p:spTgt spid="4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1750" fill="hold"/>
                                        <p:tgtEl>
                                          <p:spTgt spid="41"/>
                                        </p:tgtEl>
                                        <p:attrNameLst>
                                          <p:attrName>ppt_w</p:attrName>
                                        </p:attrNameLst>
                                      </p:cBhvr>
                                      <p:tavLst>
                                        <p:tav tm="0">
                                          <p:val>
                                            <p:fltVal val="0"/>
                                          </p:val>
                                        </p:tav>
                                        <p:tav tm="100000">
                                          <p:val>
                                            <p:strVal val="#ppt_w"/>
                                          </p:val>
                                        </p:tav>
                                      </p:tavLst>
                                    </p:anim>
                                    <p:anim calcmode="lin" valueType="num">
                                      <p:cBhvr>
                                        <p:cTn id="58" dur="1750" fill="hold"/>
                                        <p:tgtEl>
                                          <p:spTgt spid="41"/>
                                        </p:tgtEl>
                                        <p:attrNameLst>
                                          <p:attrName>ppt_h</p:attrName>
                                        </p:attrNameLst>
                                      </p:cBhvr>
                                      <p:tavLst>
                                        <p:tav tm="0">
                                          <p:val>
                                            <p:fltVal val="0"/>
                                          </p:val>
                                        </p:tav>
                                        <p:tav tm="100000">
                                          <p:val>
                                            <p:strVal val="#ppt_h"/>
                                          </p:val>
                                        </p:tav>
                                      </p:tavLst>
                                    </p:anim>
                                    <p:animEffect transition="in" filter="fade">
                                      <p:cBhvr>
                                        <p:cTn id="59" dur="1750"/>
                                        <p:tgtEl>
                                          <p:spTgt spid="4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1750" fill="hold"/>
                                        <p:tgtEl>
                                          <p:spTgt spid="42"/>
                                        </p:tgtEl>
                                        <p:attrNameLst>
                                          <p:attrName>ppt_w</p:attrName>
                                        </p:attrNameLst>
                                      </p:cBhvr>
                                      <p:tavLst>
                                        <p:tav tm="0">
                                          <p:val>
                                            <p:fltVal val="0"/>
                                          </p:val>
                                        </p:tav>
                                        <p:tav tm="100000">
                                          <p:val>
                                            <p:strVal val="#ppt_w"/>
                                          </p:val>
                                        </p:tav>
                                      </p:tavLst>
                                    </p:anim>
                                    <p:anim calcmode="lin" valueType="num">
                                      <p:cBhvr>
                                        <p:cTn id="63" dur="1750" fill="hold"/>
                                        <p:tgtEl>
                                          <p:spTgt spid="42"/>
                                        </p:tgtEl>
                                        <p:attrNameLst>
                                          <p:attrName>ppt_h</p:attrName>
                                        </p:attrNameLst>
                                      </p:cBhvr>
                                      <p:tavLst>
                                        <p:tav tm="0">
                                          <p:val>
                                            <p:fltVal val="0"/>
                                          </p:val>
                                        </p:tav>
                                        <p:tav tm="100000">
                                          <p:val>
                                            <p:strVal val="#ppt_h"/>
                                          </p:val>
                                        </p:tav>
                                      </p:tavLst>
                                    </p:anim>
                                    <p:animEffect transition="in" filter="fade">
                                      <p:cBhvr>
                                        <p:cTn id="64" dur="1750"/>
                                        <p:tgtEl>
                                          <p:spTgt spid="4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1750" fill="hold"/>
                                        <p:tgtEl>
                                          <p:spTgt spid="43"/>
                                        </p:tgtEl>
                                        <p:attrNameLst>
                                          <p:attrName>ppt_w</p:attrName>
                                        </p:attrNameLst>
                                      </p:cBhvr>
                                      <p:tavLst>
                                        <p:tav tm="0">
                                          <p:val>
                                            <p:fltVal val="0"/>
                                          </p:val>
                                        </p:tav>
                                        <p:tav tm="100000">
                                          <p:val>
                                            <p:strVal val="#ppt_w"/>
                                          </p:val>
                                        </p:tav>
                                      </p:tavLst>
                                    </p:anim>
                                    <p:anim calcmode="lin" valueType="num">
                                      <p:cBhvr>
                                        <p:cTn id="68" dur="1750" fill="hold"/>
                                        <p:tgtEl>
                                          <p:spTgt spid="43"/>
                                        </p:tgtEl>
                                        <p:attrNameLst>
                                          <p:attrName>ppt_h</p:attrName>
                                        </p:attrNameLst>
                                      </p:cBhvr>
                                      <p:tavLst>
                                        <p:tav tm="0">
                                          <p:val>
                                            <p:fltVal val="0"/>
                                          </p:val>
                                        </p:tav>
                                        <p:tav tm="100000">
                                          <p:val>
                                            <p:strVal val="#ppt_h"/>
                                          </p:val>
                                        </p:tav>
                                      </p:tavLst>
                                    </p:anim>
                                    <p:animEffect transition="in" filter="fade">
                                      <p:cBhvr>
                                        <p:cTn id="69" dur="1750"/>
                                        <p:tgtEl>
                                          <p:spTgt spid="4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1750" fill="hold"/>
                                        <p:tgtEl>
                                          <p:spTgt spid="45"/>
                                        </p:tgtEl>
                                        <p:attrNameLst>
                                          <p:attrName>ppt_w</p:attrName>
                                        </p:attrNameLst>
                                      </p:cBhvr>
                                      <p:tavLst>
                                        <p:tav tm="0">
                                          <p:val>
                                            <p:fltVal val="0"/>
                                          </p:val>
                                        </p:tav>
                                        <p:tav tm="100000">
                                          <p:val>
                                            <p:strVal val="#ppt_w"/>
                                          </p:val>
                                        </p:tav>
                                      </p:tavLst>
                                    </p:anim>
                                    <p:anim calcmode="lin" valueType="num">
                                      <p:cBhvr>
                                        <p:cTn id="73" dur="1750" fill="hold"/>
                                        <p:tgtEl>
                                          <p:spTgt spid="45"/>
                                        </p:tgtEl>
                                        <p:attrNameLst>
                                          <p:attrName>ppt_h</p:attrName>
                                        </p:attrNameLst>
                                      </p:cBhvr>
                                      <p:tavLst>
                                        <p:tav tm="0">
                                          <p:val>
                                            <p:fltVal val="0"/>
                                          </p:val>
                                        </p:tav>
                                        <p:tav tm="100000">
                                          <p:val>
                                            <p:strVal val="#ppt_h"/>
                                          </p:val>
                                        </p:tav>
                                      </p:tavLst>
                                    </p:anim>
                                    <p:animEffect transition="in" filter="fade">
                                      <p:cBhvr>
                                        <p:cTn id="74" dur="1750"/>
                                        <p:tgtEl>
                                          <p:spTgt spid="4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p:cTn id="77" dur="1750" fill="hold"/>
                                        <p:tgtEl>
                                          <p:spTgt spid="47"/>
                                        </p:tgtEl>
                                        <p:attrNameLst>
                                          <p:attrName>ppt_w</p:attrName>
                                        </p:attrNameLst>
                                      </p:cBhvr>
                                      <p:tavLst>
                                        <p:tav tm="0">
                                          <p:val>
                                            <p:fltVal val="0"/>
                                          </p:val>
                                        </p:tav>
                                        <p:tav tm="100000">
                                          <p:val>
                                            <p:strVal val="#ppt_w"/>
                                          </p:val>
                                        </p:tav>
                                      </p:tavLst>
                                    </p:anim>
                                    <p:anim calcmode="lin" valueType="num">
                                      <p:cBhvr>
                                        <p:cTn id="78" dur="1750" fill="hold"/>
                                        <p:tgtEl>
                                          <p:spTgt spid="47"/>
                                        </p:tgtEl>
                                        <p:attrNameLst>
                                          <p:attrName>ppt_h</p:attrName>
                                        </p:attrNameLst>
                                      </p:cBhvr>
                                      <p:tavLst>
                                        <p:tav tm="0">
                                          <p:val>
                                            <p:fltVal val="0"/>
                                          </p:val>
                                        </p:tav>
                                        <p:tav tm="100000">
                                          <p:val>
                                            <p:strVal val="#ppt_h"/>
                                          </p:val>
                                        </p:tav>
                                      </p:tavLst>
                                    </p:anim>
                                    <p:animEffect transition="in" filter="fade">
                                      <p:cBhvr>
                                        <p:cTn id="79" dur="1750"/>
                                        <p:tgtEl>
                                          <p:spTgt spid="4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p:cTn id="82" dur="1750" fill="hold"/>
                                        <p:tgtEl>
                                          <p:spTgt spid="49"/>
                                        </p:tgtEl>
                                        <p:attrNameLst>
                                          <p:attrName>ppt_w</p:attrName>
                                        </p:attrNameLst>
                                      </p:cBhvr>
                                      <p:tavLst>
                                        <p:tav tm="0">
                                          <p:val>
                                            <p:fltVal val="0"/>
                                          </p:val>
                                        </p:tav>
                                        <p:tav tm="100000">
                                          <p:val>
                                            <p:strVal val="#ppt_w"/>
                                          </p:val>
                                        </p:tav>
                                      </p:tavLst>
                                    </p:anim>
                                    <p:anim calcmode="lin" valueType="num">
                                      <p:cBhvr>
                                        <p:cTn id="83" dur="1750" fill="hold"/>
                                        <p:tgtEl>
                                          <p:spTgt spid="49"/>
                                        </p:tgtEl>
                                        <p:attrNameLst>
                                          <p:attrName>ppt_h</p:attrName>
                                        </p:attrNameLst>
                                      </p:cBhvr>
                                      <p:tavLst>
                                        <p:tav tm="0">
                                          <p:val>
                                            <p:fltVal val="0"/>
                                          </p:val>
                                        </p:tav>
                                        <p:tav tm="100000">
                                          <p:val>
                                            <p:strVal val="#ppt_h"/>
                                          </p:val>
                                        </p:tav>
                                      </p:tavLst>
                                    </p:anim>
                                    <p:animEffect transition="in" filter="fade">
                                      <p:cBhvr>
                                        <p:cTn id="84" dur="1750"/>
                                        <p:tgtEl>
                                          <p:spTgt spid="4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1750" fill="hold"/>
                                        <p:tgtEl>
                                          <p:spTgt spid="51"/>
                                        </p:tgtEl>
                                        <p:attrNameLst>
                                          <p:attrName>ppt_w</p:attrName>
                                        </p:attrNameLst>
                                      </p:cBhvr>
                                      <p:tavLst>
                                        <p:tav tm="0">
                                          <p:val>
                                            <p:fltVal val="0"/>
                                          </p:val>
                                        </p:tav>
                                        <p:tav tm="100000">
                                          <p:val>
                                            <p:strVal val="#ppt_w"/>
                                          </p:val>
                                        </p:tav>
                                      </p:tavLst>
                                    </p:anim>
                                    <p:anim calcmode="lin" valueType="num">
                                      <p:cBhvr>
                                        <p:cTn id="88" dur="1750" fill="hold"/>
                                        <p:tgtEl>
                                          <p:spTgt spid="51"/>
                                        </p:tgtEl>
                                        <p:attrNameLst>
                                          <p:attrName>ppt_h</p:attrName>
                                        </p:attrNameLst>
                                      </p:cBhvr>
                                      <p:tavLst>
                                        <p:tav tm="0">
                                          <p:val>
                                            <p:fltVal val="0"/>
                                          </p:val>
                                        </p:tav>
                                        <p:tav tm="100000">
                                          <p:val>
                                            <p:strVal val="#ppt_h"/>
                                          </p:val>
                                        </p:tav>
                                      </p:tavLst>
                                    </p:anim>
                                    <p:animEffect transition="in" filter="fade">
                                      <p:cBhvr>
                                        <p:cTn id="89" dur="1750"/>
                                        <p:tgtEl>
                                          <p:spTgt spid="5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p:cTn id="92" dur="1750" fill="hold"/>
                                        <p:tgtEl>
                                          <p:spTgt spid="52"/>
                                        </p:tgtEl>
                                        <p:attrNameLst>
                                          <p:attrName>ppt_w</p:attrName>
                                        </p:attrNameLst>
                                      </p:cBhvr>
                                      <p:tavLst>
                                        <p:tav tm="0">
                                          <p:val>
                                            <p:fltVal val="0"/>
                                          </p:val>
                                        </p:tav>
                                        <p:tav tm="100000">
                                          <p:val>
                                            <p:strVal val="#ppt_w"/>
                                          </p:val>
                                        </p:tav>
                                      </p:tavLst>
                                    </p:anim>
                                    <p:anim calcmode="lin" valueType="num">
                                      <p:cBhvr>
                                        <p:cTn id="93" dur="1750" fill="hold"/>
                                        <p:tgtEl>
                                          <p:spTgt spid="52"/>
                                        </p:tgtEl>
                                        <p:attrNameLst>
                                          <p:attrName>ppt_h</p:attrName>
                                        </p:attrNameLst>
                                      </p:cBhvr>
                                      <p:tavLst>
                                        <p:tav tm="0">
                                          <p:val>
                                            <p:fltVal val="0"/>
                                          </p:val>
                                        </p:tav>
                                        <p:tav tm="100000">
                                          <p:val>
                                            <p:strVal val="#ppt_h"/>
                                          </p:val>
                                        </p:tav>
                                      </p:tavLst>
                                    </p:anim>
                                    <p:animEffect transition="in" filter="fade">
                                      <p:cBhvr>
                                        <p:cTn id="94" dur="1750"/>
                                        <p:tgtEl>
                                          <p:spTgt spid="52"/>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p:cTn id="97" dur="1750" fill="hold"/>
                                        <p:tgtEl>
                                          <p:spTgt spid="2"/>
                                        </p:tgtEl>
                                        <p:attrNameLst>
                                          <p:attrName>ppt_w</p:attrName>
                                        </p:attrNameLst>
                                      </p:cBhvr>
                                      <p:tavLst>
                                        <p:tav tm="0">
                                          <p:val>
                                            <p:fltVal val="0"/>
                                          </p:val>
                                        </p:tav>
                                        <p:tav tm="100000">
                                          <p:val>
                                            <p:strVal val="#ppt_w"/>
                                          </p:val>
                                        </p:tav>
                                      </p:tavLst>
                                    </p:anim>
                                    <p:anim calcmode="lin" valueType="num">
                                      <p:cBhvr>
                                        <p:cTn id="98" dur="1750" fill="hold"/>
                                        <p:tgtEl>
                                          <p:spTgt spid="2"/>
                                        </p:tgtEl>
                                        <p:attrNameLst>
                                          <p:attrName>ppt_h</p:attrName>
                                        </p:attrNameLst>
                                      </p:cBhvr>
                                      <p:tavLst>
                                        <p:tav tm="0">
                                          <p:val>
                                            <p:fltVal val="0"/>
                                          </p:val>
                                        </p:tav>
                                        <p:tav tm="100000">
                                          <p:val>
                                            <p:strVal val="#ppt_h"/>
                                          </p:val>
                                        </p:tav>
                                      </p:tavLst>
                                    </p:anim>
                                    <p:animEffect transition="in" filter="fade">
                                      <p:cBhvr>
                                        <p:cTn id="99"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1" grpId="0" animBg="1"/>
      <p:bldP spid="23" grpId="0"/>
      <p:bldP spid="41" grpId="0"/>
      <p:bldP spid="42" grpId="0"/>
      <p:bldP spid="43" grpId="0"/>
      <p:bldP spid="45" grpId="0"/>
      <p:bldP spid="47" grpId="0"/>
      <p:bldP spid="49" grpId="0"/>
      <p:bldP spid="51" grpId="0"/>
      <p:bldP spid="5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CB3A76A-EA79-BE84-F8A9-C1F223A8C199}"/>
              </a:ext>
            </a:extLst>
          </p:cNvPr>
          <p:cNvGrpSpPr/>
          <p:nvPr/>
        </p:nvGrpSpPr>
        <p:grpSpPr>
          <a:xfrm>
            <a:off x="0" y="0"/>
            <a:ext cx="3270325" cy="6858000"/>
            <a:chOff x="0" y="0"/>
            <a:chExt cx="3270325" cy="6858000"/>
          </a:xfrm>
        </p:grpSpPr>
        <p:sp>
          <p:nvSpPr>
            <p:cNvPr id="2" name="Rectangle 1">
              <a:extLst>
                <a:ext uri="{FF2B5EF4-FFF2-40B4-BE49-F238E27FC236}">
                  <a16:creationId xmlns:a16="http://schemas.microsoft.com/office/drawing/2014/main" id="{24F46D66-00E3-B469-5BC1-1E0799927190}"/>
                </a:ext>
              </a:extLst>
            </p:cNvPr>
            <p:cNvSpPr/>
            <p:nvPr/>
          </p:nvSpPr>
          <p:spPr>
            <a:xfrm>
              <a:off x="0" y="0"/>
              <a:ext cx="3270325" cy="6858000"/>
            </a:xfrm>
            <a:prstGeom prst="rect">
              <a:avLst/>
            </a:prstGeom>
            <a:solidFill>
              <a:schemeClr val="tx2"/>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E55C4EA-F0EE-3317-F8EC-09D7E6E51EC4}"/>
                </a:ext>
              </a:extLst>
            </p:cNvPr>
            <p:cNvSpPr txBox="1"/>
            <p:nvPr/>
          </p:nvSpPr>
          <p:spPr>
            <a:xfrm>
              <a:off x="309103" y="1217296"/>
              <a:ext cx="2585964" cy="954107"/>
            </a:xfrm>
            <a:prstGeom prst="rect">
              <a:avLst/>
            </a:prstGeom>
            <a:noFill/>
          </p:spPr>
          <p:txBody>
            <a:bodyPr wrap="none" rtlCol="0">
              <a:spAutoFit/>
            </a:bodyPr>
            <a:lstStyle/>
            <a:p>
              <a:pPr algn="ctr"/>
              <a:r>
                <a:rPr lang="en-US" sz="2800" b="1" dirty="0">
                  <a:solidFill>
                    <a:schemeClr val="bg1"/>
                  </a:solidFill>
                  <a:latin typeface="Biome" panose="020B0604020202020204" pitchFamily="34" charset="0"/>
                  <a:ea typeface="Batang" panose="02030600000101010101" pitchFamily="18" charset="-127"/>
                  <a:cs typeface="Biome" panose="020B0604020202020204" pitchFamily="34" charset="0"/>
                </a:rPr>
                <a:t>INNOVATIVE </a:t>
              </a:r>
            </a:p>
            <a:p>
              <a:pPr algn="ctr"/>
              <a:r>
                <a:rPr lang="en-US" sz="2800" b="1" dirty="0">
                  <a:solidFill>
                    <a:schemeClr val="bg1"/>
                  </a:solidFill>
                  <a:latin typeface="Biome" panose="020B0604020202020204" pitchFamily="34" charset="0"/>
                  <a:ea typeface="Batang" panose="02030600000101010101" pitchFamily="18" charset="-127"/>
                  <a:cs typeface="Biome" panose="020B0604020202020204" pitchFamily="34" charset="0"/>
                </a:rPr>
                <a:t>Framework</a:t>
              </a:r>
            </a:p>
          </p:txBody>
        </p:sp>
        <p:sp>
          <p:nvSpPr>
            <p:cNvPr id="20" name="Rectangle 19">
              <a:extLst>
                <a:ext uri="{FF2B5EF4-FFF2-40B4-BE49-F238E27FC236}">
                  <a16:creationId xmlns:a16="http://schemas.microsoft.com/office/drawing/2014/main" id="{7D00C7A2-BD67-1163-16F0-435A3756AB3A}"/>
                </a:ext>
              </a:extLst>
            </p:cNvPr>
            <p:cNvSpPr/>
            <p:nvPr/>
          </p:nvSpPr>
          <p:spPr>
            <a:xfrm>
              <a:off x="375255" y="2512288"/>
              <a:ext cx="2519812" cy="1114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8F5ECC-A2E7-7263-1057-50F4CBA10212}"/>
                </a:ext>
              </a:extLst>
            </p:cNvPr>
            <p:cNvSpPr txBox="1"/>
            <p:nvPr/>
          </p:nvSpPr>
          <p:spPr>
            <a:xfrm>
              <a:off x="178149" y="3189708"/>
              <a:ext cx="2914023" cy="2062103"/>
            </a:xfrm>
            <a:prstGeom prst="rect">
              <a:avLst/>
            </a:prstGeom>
            <a:noFill/>
          </p:spPr>
          <p:txBody>
            <a:bodyPr wrap="square">
              <a:spAutoFit/>
            </a:bodyPr>
            <a:lstStyle/>
            <a:p>
              <a:pPr algn="ctr"/>
              <a:r>
                <a:rPr lang="en-US" sz="1600" dirty="0">
                  <a:solidFill>
                    <a:schemeClr val="bg1"/>
                  </a:solidFill>
                  <a:latin typeface="Biome" panose="020B0503030204020804" pitchFamily="34" charset="0"/>
                  <a:cs typeface="Biome" panose="020B0503030204020804" pitchFamily="34" charset="0"/>
                </a:rPr>
                <a:t>The project aims to identify optimal sites for constructing solar farms in Poland and Lithuania to maximize photovoltaic energy output and support sustainable energy practices. </a:t>
              </a:r>
            </a:p>
          </p:txBody>
        </p:sp>
      </p:grpSp>
      <p:grpSp>
        <p:nvGrpSpPr>
          <p:cNvPr id="30" name="Group 29">
            <a:extLst>
              <a:ext uri="{FF2B5EF4-FFF2-40B4-BE49-F238E27FC236}">
                <a16:creationId xmlns:a16="http://schemas.microsoft.com/office/drawing/2014/main" id="{31CB8D0B-E520-E32A-CB99-10FA1B0F37E4}"/>
              </a:ext>
            </a:extLst>
          </p:cNvPr>
          <p:cNvGrpSpPr/>
          <p:nvPr/>
        </p:nvGrpSpPr>
        <p:grpSpPr>
          <a:xfrm>
            <a:off x="3636086" y="0"/>
            <a:ext cx="2632036" cy="6858000"/>
            <a:chOff x="3636086" y="0"/>
            <a:chExt cx="2632036" cy="6858000"/>
          </a:xfrm>
        </p:grpSpPr>
        <p:grpSp>
          <p:nvGrpSpPr>
            <p:cNvPr id="18" name="Group 17">
              <a:extLst>
                <a:ext uri="{FF2B5EF4-FFF2-40B4-BE49-F238E27FC236}">
                  <a16:creationId xmlns:a16="http://schemas.microsoft.com/office/drawing/2014/main" id="{D84D8FDA-A509-92D3-7E02-1F8B026A54B7}"/>
                </a:ext>
              </a:extLst>
            </p:cNvPr>
            <p:cNvGrpSpPr/>
            <p:nvPr/>
          </p:nvGrpSpPr>
          <p:grpSpPr>
            <a:xfrm>
              <a:off x="3680908" y="0"/>
              <a:ext cx="2587214" cy="6858000"/>
              <a:chOff x="3680908" y="0"/>
              <a:chExt cx="2587214" cy="6858000"/>
            </a:xfrm>
          </p:grpSpPr>
          <p:sp>
            <p:nvSpPr>
              <p:cNvPr id="3" name="Rectangle 2">
                <a:extLst>
                  <a:ext uri="{FF2B5EF4-FFF2-40B4-BE49-F238E27FC236}">
                    <a16:creationId xmlns:a16="http://schemas.microsoft.com/office/drawing/2014/main" id="{F022B7B3-7E5C-9B0C-EB8A-FD8920892ED4}"/>
                  </a:ext>
                </a:extLst>
              </p:cNvPr>
              <p:cNvSpPr/>
              <p:nvPr/>
            </p:nvSpPr>
            <p:spPr>
              <a:xfrm>
                <a:off x="3689872" y="0"/>
                <a:ext cx="2569285" cy="6858000"/>
              </a:xfrm>
              <a:prstGeom prst="rect">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C53ACB-3FF6-58DE-D69F-B9E34FE09AB1}"/>
                  </a:ext>
                </a:extLst>
              </p:cNvPr>
              <p:cNvSpPr txBox="1"/>
              <p:nvPr/>
            </p:nvSpPr>
            <p:spPr>
              <a:xfrm>
                <a:off x="3680908" y="2106358"/>
                <a:ext cx="2587214" cy="646331"/>
              </a:xfrm>
              <a:prstGeom prst="rect">
                <a:avLst/>
              </a:prstGeom>
              <a:noFill/>
            </p:spPr>
            <p:txBody>
              <a:bodyPr wrap="square">
                <a:spAutoFit/>
              </a:bodyPr>
              <a:lstStyle/>
              <a:p>
                <a:pPr algn="ctr"/>
                <a:r>
                  <a:rPr lang="en-US" b="1" dirty="0">
                    <a:latin typeface="Batang" panose="02030600000101010101" pitchFamily="18" charset="-127"/>
                    <a:ea typeface="Batang" panose="02030600000101010101" pitchFamily="18" charset="-127"/>
                  </a:rPr>
                  <a:t>Geographic Information Systems </a:t>
                </a:r>
              </a:p>
            </p:txBody>
          </p:sp>
          <p:pic>
            <p:nvPicPr>
              <p:cNvPr id="10" name="Picture 9">
                <a:extLst>
                  <a:ext uri="{FF2B5EF4-FFF2-40B4-BE49-F238E27FC236}">
                    <a16:creationId xmlns:a16="http://schemas.microsoft.com/office/drawing/2014/main" id="{6B1743D8-6F4E-9004-A384-CCE73196FA33}"/>
                  </a:ext>
                </a:extLst>
              </p:cNvPr>
              <p:cNvPicPr>
                <a:picLocks noChangeAspect="1"/>
              </p:cNvPicPr>
              <p:nvPr/>
            </p:nvPicPr>
            <p:blipFill>
              <a:blip r:embed="rId2"/>
              <a:stretch>
                <a:fillRect/>
              </a:stretch>
            </p:blipFill>
            <p:spPr>
              <a:xfrm>
                <a:off x="3936850" y="1128458"/>
                <a:ext cx="2057400" cy="977900"/>
              </a:xfrm>
              <a:prstGeom prst="rect">
                <a:avLst/>
              </a:prstGeom>
            </p:spPr>
          </p:pic>
        </p:grpSp>
        <p:sp>
          <p:nvSpPr>
            <p:cNvPr id="23" name="TextBox 22">
              <a:extLst>
                <a:ext uri="{FF2B5EF4-FFF2-40B4-BE49-F238E27FC236}">
                  <a16:creationId xmlns:a16="http://schemas.microsoft.com/office/drawing/2014/main" id="{3BF00431-55AF-7095-813D-C584B87ED2DF}"/>
                </a:ext>
              </a:extLst>
            </p:cNvPr>
            <p:cNvSpPr txBox="1"/>
            <p:nvPr/>
          </p:nvSpPr>
          <p:spPr>
            <a:xfrm>
              <a:off x="3636086" y="4281958"/>
              <a:ext cx="2569285" cy="830997"/>
            </a:xfrm>
            <a:prstGeom prst="rect">
              <a:avLst/>
            </a:prstGeom>
            <a:noFill/>
          </p:spPr>
          <p:txBody>
            <a:bodyPr wrap="square">
              <a:spAutoFit/>
            </a:bodyPr>
            <a:lstStyle/>
            <a:p>
              <a:pPr algn="ctr"/>
              <a:r>
                <a:rPr lang="en-US" sz="1600" dirty="0">
                  <a:latin typeface="Biome" panose="020B0503030204020804" pitchFamily="34" charset="0"/>
                  <a:cs typeface="Biome" panose="020B0503030204020804" pitchFamily="34" charset="0"/>
                </a:rPr>
                <a:t>Acquire and preprocess spatial data using GIS.</a:t>
              </a:r>
            </a:p>
          </p:txBody>
        </p:sp>
        <p:sp>
          <p:nvSpPr>
            <p:cNvPr id="26" name="Down Arrow 25">
              <a:extLst>
                <a:ext uri="{FF2B5EF4-FFF2-40B4-BE49-F238E27FC236}">
                  <a16:creationId xmlns:a16="http://schemas.microsoft.com/office/drawing/2014/main" id="{5568B12E-314D-BCD4-2950-4C3CA1AFA24F}"/>
                </a:ext>
              </a:extLst>
            </p:cNvPr>
            <p:cNvSpPr/>
            <p:nvPr/>
          </p:nvSpPr>
          <p:spPr>
            <a:xfrm>
              <a:off x="4704688" y="3234816"/>
              <a:ext cx="432079" cy="756296"/>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3EDD46F5-8E98-5AE2-9BF7-5853C6D70D36}"/>
              </a:ext>
            </a:extLst>
          </p:cNvPr>
          <p:cNvGrpSpPr/>
          <p:nvPr/>
        </p:nvGrpSpPr>
        <p:grpSpPr>
          <a:xfrm>
            <a:off x="6660775" y="0"/>
            <a:ext cx="2587214" cy="6858000"/>
            <a:chOff x="6660775" y="0"/>
            <a:chExt cx="2587214" cy="6858000"/>
          </a:xfrm>
        </p:grpSpPr>
        <p:grpSp>
          <p:nvGrpSpPr>
            <p:cNvPr id="17" name="Group 16">
              <a:extLst>
                <a:ext uri="{FF2B5EF4-FFF2-40B4-BE49-F238E27FC236}">
                  <a16:creationId xmlns:a16="http://schemas.microsoft.com/office/drawing/2014/main" id="{DD811EDA-126C-D767-E0FD-7D02E3B3CE9C}"/>
                </a:ext>
              </a:extLst>
            </p:cNvPr>
            <p:cNvGrpSpPr/>
            <p:nvPr/>
          </p:nvGrpSpPr>
          <p:grpSpPr>
            <a:xfrm>
              <a:off x="6660775" y="0"/>
              <a:ext cx="2569286" cy="6858000"/>
              <a:chOff x="6660775" y="0"/>
              <a:chExt cx="2569286" cy="6858000"/>
            </a:xfrm>
          </p:grpSpPr>
          <p:sp>
            <p:nvSpPr>
              <p:cNvPr id="4" name="Rectangle 3">
                <a:extLst>
                  <a:ext uri="{FF2B5EF4-FFF2-40B4-BE49-F238E27FC236}">
                    <a16:creationId xmlns:a16="http://schemas.microsoft.com/office/drawing/2014/main" id="{66BD47BB-78BB-C5F6-209F-5C1CA8CF5E68}"/>
                  </a:ext>
                </a:extLst>
              </p:cNvPr>
              <p:cNvSpPr/>
              <p:nvPr/>
            </p:nvSpPr>
            <p:spPr>
              <a:xfrm>
                <a:off x="6660776" y="0"/>
                <a:ext cx="2569285" cy="6858000"/>
              </a:xfrm>
              <a:prstGeom prst="rect">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88C1B707-50FF-338F-B3E8-4E6176A2782D}"/>
                  </a:ext>
                </a:extLst>
              </p:cNvPr>
              <p:cNvSpPr txBox="1"/>
              <p:nvPr/>
            </p:nvSpPr>
            <p:spPr>
              <a:xfrm>
                <a:off x="6660775" y="2106358"/>
                <a:ext cx="2569285" cy="923330"/>
              </a:xfrm>
              <a:prstGeom prst="rect">
                <a:avLst/>
              </a:prstGeom>
              <a:noFill/>
            </p:spPr>
            <p:txBody>
              <a:bodyPr wrap="square">
                <a:spAutoFit/>
              </a:bodyPr>
              <a:lstStyle/>
              <a:p>
                <a:pPr algn="ctr"/>
                <a:r>
                  <a:rPr lang="en-US" b="1" dirty="0">
                    <a:latin typeface="Batang" panose="02030600000101010101" pitchFamily="18" charset="-127"/>
                    <a:ea typeface="Batang" panose="02030600000101010101" pitchFamily="18" charset="-127"/>
                  </a:rPr>
                  <a:t>Multi-Criteria Decision Making</a:t>
                </a:r>
              </a:p>
              <a:p>
                <a:pPr algn="ctr"/>
                <a:endParaRPr lang="en-US" b="1" dirty="0">
                  <a:latin typeface="Batang" panose="02030600000101010101" pitchFamily="18" charset="-127"/>
                  <a:ea typeface="Batang" panose="02030600000101010101" pitchFamily="18" charset="-127"/>
                </a:endParaRPr>
              </a:p>
            </p:txBody>
          </p:sp>
          <p:sp>
            <p:nvSpPr>
              <p:cNvPr id="12" name="TextBox 11">
                <a:extLst>
                  <a:ext uri="{FF2B5EF4-FFF2-40B4-BE49-F238E27FC236}">
                    <a16:creationId xmlns:a16="http://schemas.microsoft.com/office/drawing/2014/main" id="{DAF1583E-373D-4A5D-542B-C7BFBC808AF7}"/>
                  </a:ext>
                </a:extLst>
              </p:cNvPr>
              <p:cNvSpPr txBox="1"/>
              <p:nvPr/>
            </p:nvSpPr>
            <p:spPr>
              <a:xfrm>
                <a:off x="7097269" y="1294242"/>
                <a:ext cx="1696298" cy="646331"/>
              </a:xfrm>
              <a:prstGeom prst="rect">
                <a:avLst/>
              </a:prstGeom>
              <a:noFill/>
            </p:spPr>
            <p:txBody>
              <a:bodyPr wrap="none" rtlCol="0">
                <a:spAutoFit/>
              </a:bodyPr>
              <a:lstStyle/>
              <a:p>
                <a:r>
                  <a:rPr lang="en-US" sz="3600" dirty="0">
                    <a:solidFill>
                      <a:srgbClr val="92D050"/>
                    </a:solidFill>
                    <a:latin typeface="ADLaM Display" panose="020F0502020204030204" pitchFamily="34" charset="0"/>
                    <a:cs typeface="ADLaM Display" panose="020F0502020204030204" pitchFamily="34" charset="0"/>
                  </a:rPr>
                  <a:t>MCDM</a:t>
                </a:r>
              </a:p>
            </p:txBody>
          </p:sp>
        </p:grpSp>
        <p:sp>
          <p:nvSpPr>
            <p:cNvPr id="24" name="TextBox 23">
              <a:extLst>
                <a:ext uri="{FF2B5EF4-FFF2-40B4-BE49-F238E27FC236}">
                  <a16:creationId xmlns:a16="http://schemas.microsoft.com/office/drawing/2014/main" id="{5602888E-06A8-1BC7-7B93-35F0AB6F8415}"/>
                </a:ext>
              </a:extLst>
            </p:cNvPr>
            <p:cNvSpPr txBox="1"/>
            <p:nvPr/>
          </p:nvSpPr>
          <p:spPr>
            <a:xfrm>
              <a:off x="6678704" y="4281958"/>
              <a:ext cx="2569285" cy="1077218"/>
            </a:xfrm>
            <a:prstGeom prst="rect">
              <a:avLst/>
            </a:prstGeom>
            <a:noFill/>
          </p:spPr>
          <p:txBody>
            <a:bodyPr wrap="square">
              <a:spAutoFit/>
            </a:bodyPr>
            <a:lstStyle/>
            <a:p>
              <a:pPr algn="ctr"/>
              <a:r>
                <a:rPr lang="en-US" sz="1600" dirty="0">
                  <a:latin typeface="Biome" panose="020B0503030204020804" pitchFamily="34" charset="0"/>
                  <a:cs typeface="Biome" panose="020B0503030204020804" pitchFamily="34" charset="0"/>
                </a:rPr>
                <a:t>Develop and MCDM model in a fuzzy decision-making context </a:t>
              </a:r>
            </a:p>
          </p:txBody>
        </p:sp>
        <p:sp>
          <p:nvSpPr>
            <p:cNvPr id="27" name="Down Arrow 26">
              <a:extLst>
                <a:ext uri="{FF2B5EF4-FFF2-40B4-BE49-F238E27FC236}">
                  <a16:creationId xmlns:a16="http://schemas.microsoft.com/office/drawing/2014/main" id="{906BD58D-7AD4-3038-C51D-46F339FF9725}"/>
                </a:ext>
              </a:extLst>
            </p:cNvPr>
            <p:cNvSpPr/>
            <p:nvPr/>
          </p:nvSpPr>
          <p:spPr>
            <a:xfrm>
              <a:off x="7747306" y="3290635"/>
              <a:ext cx="432079" cy="756296"/>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E6B86D38-D9F4-C78E-B3B2-52D095AD61D6}"/>
              </a:ext>
            </a:extLst>
          </p:cNvPr>
          <p:cNvGrpSpPr/>
          <p:nvPr/>
        </p:nvGrpSpPr>
        <p:grpSpPr>
          <a:xfrm>
            <a:off x="9622714" y="0"/>
            <a:ext cx="2578251" cy="6858000"/>
            <a:chOff x="9622714" y="0"/>
            <a:chExt cx="2578251" cy="6858000"/>
          </a:xfrm>
        </p:grpSpPr>
        <p:grpSp>
          <p:nvGrpSpPr>
            <p:cNvPr id="16" name="Group 15">
              <a:extLst>
                <a:ext uri="{FF2B5EF4-FFF2-40B4-BE49-F238E27FC236}">
                  <a16:creationId xmlns:a16="http://schemas.microsoft.com/office/drawing/2014/main" id="{00196E8D-3D30-B986-AE03-CCD39EB8A55D}"/>
                </a:ext>
              </a:extLst>
            </p:cNvPr>
            <p:cNvGrpSpPr/>
            <p:nvPr/>
          </p:nvGrpSpPr>
          <p:grpSpPr>
            <a:xfrm>
              <a:off x="9622714" y="0"/>
              <a:ext cx="2569286" cy="6858000"/>
              <a:chOff x="9622714" y="0"/>
              <a:chExt cx="2569286" cy="6858000"/>
            </a:xfrm>
          </p:grpSpPr>
          <p:sp>
            <p:nvSpPr>
              <p:cNvPr id="5" name="Rectangle 4">
                <a:extLst>
                  <a:ext uri="{FF2B5EF4-FFF2-40B4-BE49-F238E27FC236}">
                    <a16:creationId xmlns:a16="http://schemas.microsoft.com/office/drawing/2014/main" id="{78EC6099-DB12-C39A-4FC1-73BB170313FE}"/>
                  </a:ext>
                </a:extLst>
              </p:cNvPr>
              <p:cNvSpPr/>
              <p:nvPr/>
            </p:nvSpPr>
            <p:spPr>
              <a:xfrm>
                <a:off x="9622715" y="0"/>
                <a:ext cx="2569285" cy="6858000"/>
              </a:xfrm>
              <a:prstGeom prst="rect">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BCB1211-B352-CF6D-478F-782BDF0C599F}"/>
                  </a:ext>
                </a:extLst>
              </p:cNvPr>
              <p:cNvSpPr txBox="1"/>
              <p:nvPr/>
            </p:nvSpPr>
            <p:spPr>
              <a:xfrm>
                <a:off x="9622714" y="2067406"/>
                <a:ext cx="2569285" cy="646331"/>
              </a:xfrm>
              <a:prstGeom prst="rect">
                <a:avLst/>
              </a:prstGeom>
              <a:noFill/>
            </p:spPr>
            <p:txBody>
              <a:bodyPr wrap="square">
                <a:spAutoFit/>
              </a:bodyPr>
              <a:lstStyle/>
              <a:p>
                <a:pPr algn="ctr"/>
                <a:r>
                  <a:rPr lang="en-US" b="1" dirty="0">
                    <a:latin typeface="Batang" panose="02030600000101010101" pitchFamily="18" charset="-127"/>
                    <a:ea typeface="Batang" panose="02030600000101010101" pitchFamily="18" charset="-127"/>
                  </a:rPr>
                  <a:t>Machine/Deep Learning</a:t>
                </a:r>
              </a:p>
            </p:txBody>
          </p:sp>
          <p:sp>
            <p:nvSpPr>
              <p:cNvPr id="14" name="TextBox 13">
                <a:extLst>
                  <a:ext uri="{FF2B5EF4-FFF2-40B4-BE49-F238E27FC236}">
                    <a16:creationId xmlns:a16="http://schemas.microsoft.com/office/drawing/2014/main" id="{543BF67E-BF48-D0A2-5912-43118EB5CD92}"/>
                  </a:ext>
                </a:extLst>
              </p:cNvPr>
              <p:cNvSpPr txBox="1"/>
              <p:nvPr/>
            </p:nvSpPr>
            <p:spPr>
              <a:xfrm>
                <a:off x="10059207" y="1294241"/>
                <a:ext cx="1640193" cy="646331"/>
              </a:xfrm>
              <a:prstGeom prst="rect">
                <a:avLst/>
              </a:prstGeom>
              <a:noFill/>
            </p:spPr>
            <p:txBody>
              <a:bodyPr wrap="none" rtlCol="0">
                <a:spAutoFit/>
              </a:bodyPr>
              <a:lstStyle/>
              <a:p>
                <a:r>
                  <a:rPr lang="en-US" sz="3600" dirty="0">
                    <a:solidFill>
                      <a:srgbClr val="92D050"/>
                    </a:solidFill>
                    <a:latin typeface="ADLaM Display" panose="020F0502020204030204" pitchFamily="34" charset="0"/>
                    <a:cs typeface="ADLaM Display" panose="020F0502020204030204" pitchFamily="34" charset="0"/>
                  </a:rPr>
                  <a:t>ML/DL</a:t>
                </a:r>
              </a:p>
            </p:txBody>
          </p:sp>
        </p:grpSp>
        <p:sp>
          <p:nvSpPr>
            <p:cNvPr id="25" name="TextBox 24">
              <a:extLst>
                <a:ext uri="{FF2B5EF4-FFF2-40B4-BE49-F238E27FC236}">
                  <a16:creationId xmlns:a16="http://schemas.microsoft.com/office/drawing/2014/main" id="{41F2BFF8-65BF-19C4-78A1-82D268D2B099}"/>
                </a:ext>
              </a:extLst>
            </p:cNvPr>
            <p:cNvSpPr txBox="1"/>
            <p:nvPr/>
          </p:nvSpPr>
          <p:spPr>
            <a:xfrm>
              <a:off x="9631680" y="4281958"/>
              <a:ext cx="2569285" cy="830997"/>
            </a:xfrm>
            <a:prstGeom prst="rect">
              <a:avLst/>
            </a:prstGeom>
            <a:noFill/>
          </p:spPr>
          <p:txBody>
            <a:bodyPr wrap="square">
              <a:spAutoFit/>
            </a:bodyPr>
            <a:lstStyle/>
            <a:p>
              <a:pPr algn="ctr"/>
              <a:r>
                <a:rPr lang="en-US" sz="1600" dirty="0">
                  <a:latin typeface="Biome" panose="020B0503030204020804" pitchFamily="34" charset="0"/>
                  <a:cs typeface="Biome" panose="020B0503030204020804" pitchFamily="34" charset="0"/>
                </a:rPr>
                <a:t>Develop machine/deep learning model for comparative analysis</a:t>
              </a:r>
            </a:p>
          </p:txBody>
        </p:sp>
        <p:sp>
          <p:nvSpPr>
            <p:cNvPr id="28" name="Down Arrow 27">
              <a:extLst>
                <a:ext uri="{FF2B5EF4-FFF2-40B4-BE49-F238E27FC236}">
                  <a16:creationId xmlns:a16="http://schemas.microsoft.com/office/drawing/2014/main" id="{A289E8E6-189B-47B2-3E71-F14400B89652}"/>
                </a:ext>
              </a:extLst>
            </p:cNvPr>
            <p:cNvSpPr/>
            <p:nvPr/>
          </p:nvSpPr>
          <p:spPr>
            <a:xfrm>
              <a:off x="10691316" y="3291770"/>
              <a:ext cx="432079" cy="756296"/>
            </a:xfrm>
            <a:prstGeom prst="down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8127641"/>
      </p:ext>
    </p:extLst>
  </p:cSld>
  <p:clrMapOvr>
    <a:masterClrMapping/>
  </p:clrMapOvr>
  <p:transition spd="slow" advClick="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250" fill="hold"/>
                                            <p:tgtEl>
                                              <p:spTgt spid="29"/>
                                            </p:tgtEl>
                                            <p:attrNameLst>
                                              <p:attrName>ppt_x</p:attrName>
                                            </p:attrNameLst>
                                          </p:cBhvr>
                                          <p:tavLst>
                                            <p:tav tm="0">
                                              <p:val>
                                                <p:strVal val="0-#ppt_w/2"/>
                                              </p:val>
                                            </p:tav>
                                            <p:tav tm="100000">
                                              <p:val>
                                                <p:strVal val="#ppt_x"/>
                                              </p:val>
                                            </p:tav>
                                          </p:tavLst>
                                        </p:anim>
                                        <p:anim calcmode="lin" valueType="num">
                                          <p:cBhvr additive="base">
                                            <p:cTn id="8" dur="12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250" fill="hold"/>
                                            <p:tgtEl>
                                              <p:spTgt spid="30"/>
                                            </p:tgtEl>
                                            <p:attrNameLst>
                                              <p:attrName>ppt_x</p:attrName>
                                            </p:attrNameLst>
                                          </p:cBhvr>
                                          <p:tavLst>
                                            <p:tav tm="0">
                                              <p:val>
                                                <p:strVal val="0-#ppt_w/2"/>
                                              </p:val>
                                            </p:tav>
                                            <p:tav tm="100000">
                                              <p:val>
                                                <p:strVal val="#ppt_x"/>
                                              </p:val>
                                            </p:tav>
                                          </p:tavLst>
                                        </p:anim>
                                        <p:anim calcmode="lin" valueType="num" p14:bounceEnd="50000">
                                          <p:cBhvr additive="base">
                                            <p:cTn id="12" dur="12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250" fill="hold"/>
                                            <p:tgtEl>
                                              <p:spTgt spid="31"/>
                                            </p:tgtEl>
                                            <p:attrNameLst>
                                              <p:attrName>ppt_x</p:attrName>
                                            </p:attrNameLst>
                                          </p:cBhvr>
                                          <p:tavLst>
                                            <p:tav tm="0">
                                              <p:val>
                                                <p:strVal val="0-#ppt_w/2"/>
                                              </p:val>
                                            </p:tav>
                                            <p:tav tm="100000">
                                              <p:val>
                                                <p:strVal val="#ppt_x"/>
                                              </p:val>
                                            </p:tav>
                                          </p:tavLst>
                                        </p:anim>
                                        <p:anim calcmode="lin" valueType="num">
                                          <p:cBhvr additive="base">
                                            <p:cTn id="16" dur="12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250" fill="hold"/>
                                            <p:tgtEl>
                                              <p:spTgt spid="32"/>
                                            </p:tgtEl>
                                            <p:attrNameLst>
                                              <p:attrName>ppt_x</p:attrName>
                                            </p:attrNameLst>
                                          </p:cBhvr>
                                          <p:tavLst>
                                            <p:tav tm="0">
                                              <p:val>
                                                <p:strVal val="0-#ppt_w/2"/>
                                              </p:val>
                                            </p:tav>
                                            <p:tav tm="100000">
                                              <p:val>
                                                <p:strVal val="#ppt_x"/>
                                              </p:val>
                                            </p:tav>
                                          </p:tavLst>
                                        </p:anim>
                                        <p:anim calcmode="lin" valueType="num">
                                          <p:cBhvr additive="base">
                                            <p:cTn id="20" dur="1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250" fill="hold"/>
                                            <p:tgtEl>
                                              <p:spTgt spid="29"/>
                                            </p:tgtEl>
                                            <p:attrNameLst>
                                              <p:attrName>ppt_x</p:attrName>
                                            </p:attrNameLst>
                                          </p:cBhvr>
                                          <p:tavLst>
                                            <p:tav tm="0">
                                              <p:val>
                                                <p:strVal val="0-#ppt_w/2"/>
                                              </p:val>
                                            </p:tav>
                                            <p:tav tm="100000">
                                              <p:val>
                                                <p:strVal val="#ppt_x"/>
                                              </p:val>
                                            </p:tav>
                                          </p:tavLst>
                                        </p:anim>
                                        <p:anim calcmode="lin" valueType="num">
                                          <p:cBhvr additive="base">
                                            <p:cTn id="8" dur="12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250" fill="hold"/>
                                            <p:tgtEl>
                                              <p:spTgt spid="30"/>
                                            </p:tgtEl>
                                            <p:attrNameLst>
                                              <p:attrName>ppt_x</p:attrName>
                                            </p:attrNameLst>
                                          </p:cBhvr>
                                          <p:tavLst>
                                            <p:tav tm="0">
                                              <p:val>
                                                <p:strVal val="0-#ppt_w/2"/>
                                              </p:val>
                                            </p:tav>
                                            <p:tav tm="100000">
                                              <p:val>
                                                <p:strVal val="#ppt_x"/>
                                              </p:val>
                                            </p:tav>
                                          </p:tavLst>
                                        </p:anim>
                                        <p:anim calcmode="lin" valueType="num">
                                          <p:cBhvr additive="base">
                                            <p:cTn id="12" dur="12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250" fill="hold"/>
                                            <p:tgtEl>
                                              <p:spTgt spid="31"/>
                                            </p:tgtEl>
                                            <p:attrNameLst>
                                              <p:attrName>ppt_x</p:attrName>
                                            </p:attrNameLst>
                                          </p:cBhvr>
                                          <p:tavLst>
                                            <p:tav tm="0">
                                              <p:val>
                                                <p:strVal val="0-#ppt_w/2"/>
                                              </p:val>
                                            </p:tav>
                                            <p:tav tm="100000">
                                              <p:val>
                                                <p:strVal val="#ppt_x"/>
                                              </p:val>
                                            </p:tav>
                                          </p:tavLst>
                                        </p:anim>
                                        <p:anim calcmode="lin" valueType="num">
                                          <p:cBhvr additive="base">
                                            <p:cTn id="16" dur="12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250" fill="hold"/>
                                            <p:tgtEl>
                                              <p:spTgt spid="32"/>
                                            </p:tgtEl>
                                            <p:attrNameLst>
                                              <p:attrName>ppt_x</p:attrName>
                                            </p:attrNameLst>
                                          </p:cBhvr>
                                          <p:tavLst>
                                            <p:tav tm="0">
                                              <p:val>
                                                <p:strVal val="0-#ppt_w/2"/>
                                              </p:val>
                                            </p:tav>
                                            <p:tav tm="100000">
                                              <p:val>
                                                <p:strVal val="#ppt_x"/>
                                              </p:val>
                                            </p:tav>
                                          </p:tavLst>
                                        </p:anim>
                                        <p:anim calcmode="lin" valueType="num">
                                          <p:cBhvr additive="base">
                                            <p:cTn id="20" dur="1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4878A3EC-BA25-FCB9-4382-F110DC6CF435}"/>
              </a:ext>
            </a:extLst>
          </p:cNvPr>
          <p:cNvGrpSpPr/>
          <p:nvPr/>
        </p:nvGrpSpPr>
        <p:grpSpPr>
          <a:xfrm>
            <a:off x="1760812" y="821950"/>
            <a:ext cx="6632189" cy="5059831"/>
            <a:chOff x="2529438" y="636422"/>
            <a:chExt cx="6632189" cy="5059831"/>
          </a:xfrm>
        </p:grpSpPr>
        <p:sp>
          <p:nvSpPr>
            <p:cNvPr id="5" name="Freeform 4">
              <a:extLst>
                <a:ext uri="{FF2B5EF4-FFF2-40B4-BE49-F238E27FC236}">
                  <a16:creationId xmlns:a16="http://schemas.microsoft.com/office/drawing/2014/main" id="{9154F038-D494-2A65-B92C-C734F5F6239F}"/>
                </a:ext>
              </a:extLst>
            </p:cNvPr>
            <p:cNvSpPr/>
            <p:nvPr/>
          </p:nvSpPr>
          <p:spPr>
            <a:xfrm>
              <a:off x="6419524" y="4723927"/>
              <a:ext cx="181873" cy="359861"/>
            </a:xfrm>
            <a:custGeom>
              <a:avLst/>
              <a:gdLst>
                <a:gd name="connsiteX0" fmla="*/ 66065 w 181873"/>
                <a:gd name="connsiteY0" fmla="*/ 9326 h 359861"/>
                <a:gd name="connsiteX1" fmla="*/ 69952 w 181873"/>
                <a:gd name="connsiteY1" fmla="*/ 12436 h 359861"/>
                <a:gd name="connsiteX2" fmla="*/ 85496 w 181873"/>
                <a:gd name="connsiteY2" fmla="*/ 34976 h 359861"/>
                <a:gd name="connsiteX3" fmla="*/ 96377 w 181873"/>
                <a:gd name="connsiteY3" fmla="*/ 38862 h 359861"/>
                <a:gd name="connsiteX4" fmla="*/ 111145 w 181873"/>
                <a:gd name="connsiteY4" fmla="*/ 48966 h 359861"/>
                <a:gd name="connsiteX5" fmla="*/ 122027 w 181873"/>
                <a:gd name="connsiteY5" fmla="*/ 73838 h 359861"/>
                <a:gd name="connsiteX6" fmla="*/ 122804 w 181873"/>
                <a:gd name="connsiteY6" fmla="*/ 90937 h 359861"/>
                <a:gd name="connsiteX7" fmla="*/ 118918 w 181873"/>
                <a:gd name="connsiteY7" fmla="*/ 111145 h 359861"/>
                <a:gd name="connsiteX8" fmla="*/ 121249 w 181873"/>
                <a:gd name="connsiteY8" fmla="*/ 127467 h 359861"/>
                <a:gd name="connsiteX9" fmla="*/ 115031 w 181873"/>
                <a:gd name="connsiteY9" fmla="*/ 133685 h 359861"/>
                <a:gd name="connsiteX10" fmla="*/ 120472 w 181873"/>
                <a:gd name="connsiteY10" fmla="*/ 149230 h 359861"/>
                <a:gd name="connsiteX11" fmla="*/ 122027 w 181873"/>
                <a:gd name="connsiteY11" fmla="*/ 163997 h 359861"/>
                <a:gd name="connsiteX12" fmla="*/ 131353 w 181873"/>
                <a:gd name="connsiteY12" fmla="*/ 181097 h 359861"/>
                <a:gd name="connsiteX13" fmla="*/ 140680 w 181873"/>
                <a:gd name="connsiteY13" fmla="*/ 189646 h 359861"/>
                <a:gd name="connsiteX14" fmla="*/ 150784 w 181873"/>
                <a:gd name="connsiteY14" fmla="*/ 208300 h 359861"/>
                <a:gd name="connsiteX15" fmla="*/ 163220 w 181873"/>
                <a:gd name="connsiteY15" fmla="*/ 206746 h 359861"/>
                <a:gd name="connsiteX16" fmla="*/ 173324 w 181873"/>
                <a:gd name="connsiteY16" fmla="*/ 215295 h 359861"/>
                <a:gd name="connsiteX17" fmla="*/ 173324 w 181873"/>
                <a:gd name="connsiteY17" fmla="*/ 223845 h 359861"/>
                <a:gd name="connsiteX18" fmla="*/ 181874 w 181873"/>
                <a:gd name="connsiteY18" fmla="*/ 237835 h 359861"/>
                <a:gd name="connsiteX19" fmla="*/ 175656 w 181873"/>
                <a:gd name="connsiteY19" fmla="*/ 258043 h 359861"/>
                <a:gd name="connsiteX20" fmla="*/ 162443 w 181873"/>
                <a:gd name="connsiteY20" fmla="*/ 264262 h 359861"/>
                <a:gd name="connsiteX21" fmla="*/ 153116 w 181873"/>
                <a:gd name="connsiteY21" fmla="*/ 288356 h 359861"/>
                <a:gd name="connsiteX22" fmla="*/ 150784 w 181873"/>
                <a:gd name="connsiteY22" fmla="*/ 303901 h 359861"/>
                <a:gd name="connsiteX23" fmla="*/ 146121 w 181873"/>
                <a:gd name="connsiteY23" fmla="*/ 307787 h 359861"/>
                <a:gd name="connsiteX24" fmla="*/ 131353 w 181873"/>
                <a:gd name="connsiteY24" fmla="*/ 310118 h 359861"/>
                <a:gd name="connsiteX25" fmla="*/ 118141 w 181873"/>
                <a:gd name="connsiteY25" fmla="*/ 320222 h 359861"/>
                <a:gd name="connsiteX26" fmla="*/ 125913 w 181873"/>
                <a:gd name="connsiteY26" fmla="*/ 337322 h 359861"/>
                <a:gd name="connsiteX27" fmla="*/ 118918 w 181873"/>
                <a:gd name="connsiteY27" fmla="*/ 342763 h 359861"/>
                <a:gd name="connsiteX28" fmla="*/ 116586 w 181873"/>
                <a:gd name="connsiteY28" fmla="*/ 354421 h 359861"/>
                <a:gd name="connsiteX29" fmla="*/ 111145 w 181873"/>
                <a:gd name="connsiteY29" fmla="*/ 359862 h 359861"/>
                <a:gd name="connsiteX30" fmla="*/ 90160 w 181873"/>
                <a:gd name="connsiteY30" fmla="*/ 352867 h 359861"/>
                <a:gd name="connsiteX31" fmla="*/ 84719 w 181873"/>
                <a:gd name="connsiteY31" fmla="*/ 333436 h 359861"/>
                <a:gd name="connsiteX32" fmla="*/ 71506 w 181873"/>
                <a:gd name="connsiteY32" fmla="*/ 312450 h 359861"/>
                <a:gd name="connsiteX33" fmla="*/ 33421 w 181873"/>
                <a:gd name="connsiteY33" fmla="*/ 292242 h 359861"/>
                <a:gd name="connsiteX34" fmla="*/ 24094 w 181873"/>
                <a:gd name="connsiteY34" fmla="*/ 283693 h 359861"/>
                <a:gd name="connsiteX35" fmla="*/ 27203 w 181873"/>
                <a:gd name="connsiteY35" fmla="*/ 272034 h 359861"/>
                <a:gd name="connsiteX36" fmla="*/ 26426 w 181873"/>
                <a:gd name="connsiteY36" fmla="*/ 261152 h 359861"/>
                <a:gd name="connsiteX37" fmla="*/ 15545 w 181873"/>
                <a:gd name="connsiteY37" fmla="*/ 242498 h 359861"/>
                <a:gd name="connsiteX38" fmla="*/ 17876 w 181873"/>
                <a:gd name="connsiteY38" fmla="*/ 222290 h 359861"/>
                <a:gd name="connsiteX39" fmla="*/ 24094 w 181873"/>
                <a:gd name="connsiteY39" fmla="*/ 205191 h 359861"/>
                <a:gd name="connsiteX40" fmla="*/ 21763 w 181873"/>
                <a:gd name="connsiteY40" fmla="*/ 184205 h 359861"/>
                <a:gd name="connsiteX41" fmla="*/ 22540 w 181873"/>
                <a:gd name="connsiteY41" fmla="*/ 167884 h 359861"/>
                <a:gd name="connsiteX42" fmla="*/ 17099 w 181873"/>
                <a:gd name="connsiteY42" fmla="*/ 145343 h 359861"/>
                <a:gd name="connsiteX43" fmla="*/ 20986 w 181873"/>
                <a:gd name="connsiteY43" fmla="*/ 129022 h 359861"/>
                <a:gd name="connsiteX44" fmla="*/ 27980 w 181873"/>
                <a:gd name="connsiteY44" fmla="*/ 118918 h 359861"/>
                <a:gd name="connsiteX45" fmla="*/ 26426 w 181873"/>
                <a:gd name="connsiteY45" fmla="*/ 101818 h 359861"/>
                <a:gd name="connsiteX46" fmla="*/ 14767 w 181873"/>
                <a:gd name="connsiteY46" fmla="*/ 93269 h 359861"/>
                <a:gd name="connsiteX47" fmla="*/ 2332 w 181873"/>
                <a:gd name="connsiteY47" fmla="*/ 91714 h 359861"/>
                <a:gd name="connsiteX48" fmla="*/ 2332 w 181873"/>
                <a:gd name="connsiteY48" fmla="*/ 67619 h 359861"/>
                <a:gd name="connsiteX49" fmla="*/ 0 w 181873"/>
                <a:gd name="connsiteY49" fmla="*/ 62956 h 359861"/>
                <a:gd name="connsiteX50" fmla="*/ 13213 w 181873"/>
                <a:gd name="connsiteY50" fmla="*/ 62956 h 359861"/>
                <a:gd name="connsiteX51" fmla="*/ 0 w 181873"/>
                <a:gd name="connsiteY51" fmla="*/ 41194 h 359861"/>
                <a:gd name="connsiteX52" fmla="*/ 24872 w 181873"/>
                <a:gd name="connsiteY52" fmla="*/ 0 h 359861"/>
                <a:gd name="connsiteX53" fmla="*/ 33421 w 181873"/>
                <a:gd name="connsiteY53" fmla="*/ 2332 h 359861"/>
                <a:gd name="connsiteX54" fmla="*/ 39639 w 181873"/>
                <a:gd name="connsiteY54" fmla="*/ 18653 h 359861"/>
                <a:gd name="connsiteX55" fmla="*/ 66065 w 181873"/>
                <a:gd name="connsiteY55" fmla="*/ 9326 h 35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873" h="359861">
                  <a:moveTo>
                    <a:pt x="66065" y="9326"/>
                  </a:moveTo>
                  <a:lnTo>
                    <a:pt x="69952" y="12436"/>
                  </a:lnTo>
                  <a:lnTo>
                    <a:pt x="85496" y="34976"/>
                  </a:lnTo>
                  <a:lnTo>
                    <a:pt x="96377" y="38862"/>
                  </a:lnTo>
                  <a:lnTo>
                    <a:pt x="111145" y="48966"/>
                  </a:lnTo>
                  <a:lnTo>
                    <a:pt x="122027" y="73838"/>
                  </a:lnTo>
                  <a:lnTo>
                    <a:pt x="122804" y="90937"/>
                  </a:lnTo>
                  <a:lnTo>
                    <a:pt x="118918" y="111145"/>
                  </a:lnTo>
                  <a:lnTo>
                    <a:pt x="121249" y="127467"/>
                  </a:lnTo>
                  <a:lnTo>
                    <a:pt x="115031" y="133685"/>
                  </a:lnTo>
                  <a:lnTo>
                    <a:pt x="120472" y="149230"/>
                  </a:lnTo>
                  <a:lnTo>
                    <a:pt x="122027" y="163997"/>
                  </a:lnTo>
                  <a:lnTo>
                    <a:pt x="131353" y="181097"/>
                  </a:lnTo>
                  <a:lnTo>
                    <a:pt x="140680" y="189646"/>
                  </a:lnTo>
                  <a:lnTo>
                    <a:pt x="150784" y="208300"/>
                  </a:lnTo>
                  <a:lnTo>
                    <a:pt x="163220" y="206746"/>
                  </a:lnTo>
                  <a:lnTo>
                    <a:pt x="173324" y="215295"/>
                  </a:lnTo>
                  <a:lnTo>
                    <a:pt x="173324" y="223845"/>
                  </a:lnTo>
                  <a:lnTo>
                    <a:pt x="181874" y="237835"/>
                  </a:lnTo>
                  <a:lnTo>
                    <a:pt x="175656" y="258043"/>
                  </a:lnTo>
                  <a:lnTo>
                    <a:pt x="162443" y="264262"/>
                  </a:lnTo>
                  <a:lnTo>
                    <a:pt x="153116" y="288356"/>
                  </a:lnTo>
                  <a:lnTo>
                    <a:pt x="150784" y="303901"/>
                  </a:lnTo>
                  <a:lnTo>
                    <a:pt x="146121" y="307787"/>
                  </a:lnTo>
                  <a:lnTo>
                    <a:pt x="131353" y="310118"/>
                  </a:lnTo>
                  <a:lnTo>
                    <a:pt x="118141" y="320222"/>
                  </a:lnTo>
                  <a:lnTo>
                    <a:pt x="125913" y="337322"/>
                  </a:lnTo>
                  <a:lnTo>
                    <a:pt x="118918" y="342763"/>
                  </a:lnTo>
                  <a:lnTo>
                    <a:pt x="116586" y="354421"/>
                  </a:lnTo>
                  <a:lnTo>
                    <a:pt x="111145" y="359862"/>
                  </a:lnTo>
                  <a:lnTo>
                    <a:pt x="90160" y="352867"/>
                  </a:lnTo>
                  <a:lnTo>
                    <a:pt x="84719" y="333436"/>
                  </a:lnTo>
                  <a:lnTo>
                    <a:pt x="71506" y="312450"/>
                  </a:lnTo>
                  <a:lnTo>
                    <a:pt x="33421" y="292242"/>
                  </a:lnTo>
                  <a:lnTo>
                    <a:pt x="24094" y="283693"/>
                  </a:lnTo>
                  <a:lnTo>
                    <a:pt x="27203" y="272034"/>
                  </a:lnTo>
                  <a:lnTo>
                    <a:pt x="26426" y="261152"/>
                  </a:lnTo>
                  <a:lnTo>
                    <a:pt x="15545" y="242498"/>
                  </a:lnTo>
                  <a:lnTo>
                    <a:pt x="17876" y="222290"/>
                  </a:lnTo>
                  <a:lnTo>
                    <a:pt x="24094" y="205191"/>
                  </a:lnTo>
                  <a:lnTo>
                    <a:pt x="21763" y="184205"/>
                  </a:lnTo>
                  <a:lnTo>
                    <a:pt x="22540" y="167884"/>
                  </a:lnTo>
                  <a:lnTo>
                    <a:pt x="17099" y="145343"/>
                  </a:lnTo>
                  <a:lnTo>
                    <a:pt x="20986" y="129022"/>
                  </a:lnTo>
                  <a:lnTo>
                    <a:pt x="27980" y="118918"/>
                  </a:lnTo>
                  <a:lnTo>
                    <a:pt x="26426" y="101818"/>
                  </a:lnTo>
                  <a:lnTo>
                    <a:pt x="14767" y="93269"/>
                  </a:lnTo>
                  <a:lnTo>
                    <a:pt x="2332" y="91714"/>
                  </a:lnTo>
                  <a:lnTo>
                    <a:pt x="2332" y="67619"/>
                  </a:lnTo>
                  <a:lnTo>
                    <a:pt x="0" y="62956"/>
                  </a:lnTo>
                  <a:lnTo>
                    <a:pt x="13213" y="62956"/>
                  </a:lnTo>
                  <a:lnTo>
                    <a:pt x="0" y="41194"/>
                  </a:lnTo>
                  <a:lnTo>
                    <a:pt x="24872" y="0"/>
                  </a:lnTo>
                  <a:lnTo>
                    <a:pt x="33421" y="2332"/>
                  </a:lnTo>
                  <a:lnTo>
                    <a:pt x="39639" y="18653"/>
                  </a:lnTo>
                  <a:lnTo>
                    <a:pt x="66065" y="932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6" name="Freeform 5">
              <a:extLst>
                <a:ext uri="{FF2B5EF4-FFF2-40B4-BE49-F238E27FC236}">
                  <a16:creationId xmlns:a16="http://schemas.microsoft.com/office/drawing/2014/main" id="{D7A08C36-C8AD-D1AB-E85E-FCCFD35F94F9}"/>
                </a:ext>
              </a:extLst>
            </p:cNvPr>
            <p:cNvSpPr/>
            <p:nvPr/>
          </p:nvSpPr>
          <p:spPr>
            <a:xfrm>
              <a:off x="4660630" y="4722372"/>
              <a:ext cx="27203" cy="24871"/>
            </a:xfrm>
            <a:custGeom>
              <a:avLst/>
              <a:gdLst>
                <a:gd name="connsiteX0" fmla="*/ 27203 w 27203"/>
                <a:gd name="connsiteY0" fmla="*/ 16322 h 24871"/>
                <a:gd name="connsiteX1" fmla="*/ 5441 w 27203"/>
                <a:gd name="connsiteY1" fmla="*/ 24872 h 24871"/>
                <a:gd name="connsiteX2" fmla="*/ 0 w 27203"/>
                <a:gd name="connsiteY2" fmla="*/ 21763 h 24871"/>
                <a:gd name="connsiteX3" fmla="*/ 0 w 27203"/>
                <a:gd name="connsiteY3" fmla="*/ 5441 h 24871"/>
                <a:gd name="connsiteX4" fmla="*/ 6995 w 27203"/>
                <a:gd name="connsiteY4" fmla="*/ 0 h 24871"/>
                <a:gd name="connsiteX5" fmla="*/ 27203 w 27203"/>
                <a:gd name="connsiteY5" fmla="*/ 4663 h 24871"/>
                <a:gd name="connsiteX6" fmla="*/ 27203 w 27203"/>
                <a:gd name="connsiteY6" fmla="*/ 16322 h 2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 h="24871">
                  <a:moveTo>
                    <a:pt x="27203" y="16322"/>
                  </a:moveTo>
                  <a:lnTo>
                    <a:pt x="5441" y="24872"/>
                  </a:lnTo>
                  <a:lnTo>
                    <a:pt x="0" y="21763"/>
                  </a:lnTo>
                  <a:lnTo>
                    <a:pt x="0" y="5441"/>
                  </a:lnTo>
                  <a:lnTo>
                    <a:pt x="6995" y="0"/>
                  </a:lnTo>
                  <a:lnTo>
                    <a:pt x="27203" y="4663"/>
                  </a:lnTo>
                  <a:lnTo>
                    <a:pt x="27203" y="1632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7" name="Freeform 6">
              <a:extLst>
                <a:ext uri="{FF2B5EF4-FFF2-40B4-BE49-F238E27FC236}">
                  <a16:creationId xmlns:a16="http://schemas.microsoft.com/office/drawing/2014/main" id="{3C90BA0E-CBB1-6877-F3FF-D3147403405D}"/>
                </a:ext>
              </a:extLst>
            </p:cNvPr>
            <p:cNvSpPr/>
            <p:nvPr/>
          </p:nvSpPr>
          <p:spPr>
            <a:xfrm>
              <a:off x="8808760" y="4885593"/>
              <a:ext cx="352867" cy="292242"/>
            </a:xfrm>
            <a:custGeom>
              <a:avLst/>
              <a:gdLst>
                <a:gd name="connsiteX0" fmla="*/ 163220 w 352867"/>
                <a:gd name="connsiteY0" fmla="*/ 191978 h 292242"/>
                <a:gd name="connsiteX1" fmla="*/ 138349 w 352867"/>
                <a:gd name="connsiteY1" fmla="*/ 170215 h 292242"/>
                <a:gd name="connsiteX2" fmla="*/ 120472 w 352867"/>
                <a:gd name="connsiteY2" fmla="*/ 157003 h 292242"/>
                <a:gd name="connsiteX3" fmla="*/ 108037 w 352867"/>
                <a:gd name="connsiteY3" fmla="*/ 151562 h 292242"/>
                <a:gd name="connsiteX4" fmla="*/ 80833 w 352867"/>
                <a:gd name="connsiteY4" fmla="*/ 154670 h 292242"/>
                <a:gd name="connsiteX5" fmla="*/ 58293 w 352867"/>
                <a:gd name="connsiteY5" fmla="*/ 147676 h 292242"/>
                <a:gd name="connsiteX6" fmla="*/ 44303 w 352867"/>
                <a:gd name="connsiteY6" fmla="*/ 140680 h 292242"/>
                <a:gd name="connsiteX7" fmla="*/ 48189 w 352867"/>
                <a:gd name="connsiteY7" fmla="*/ 136017 h 292242"/>
                <a:gd name="connsiteX8" fmla="*/ 33422 w 352867"/>
                <a:gd name="connsiteY8" fmla="*/ 112700 h 292242"/>
                <a:gd name="connsiteX9" fmla="*/ 27203 w 352867"/>
                <a:gd name="connsiteY9" fmla="*/ 97932 h 292242"/>
                <a:gd name="connsiteX10" fmla="*/ 34976 w 352867"/>
                <a:gd name="connsiteY10" fmla="*/ 87051 h 292242"/>
                <a:gd name="connsiteX11" fmla="*/ 36530 w 352867"/>
                <a:gd name="connsiteY11" fmla="*/ 69174 h 292242"/>
                <a:gd name="connsiteX12" fmla="*/ 23317 w 352867"/>
                <a:gd name="connsiteY12" fmla="*/ 43525 h 292242"/>
                <a:gd name="connsiteX13" fmla="*/ 10105 w 352867"/>
                <a:gd name="connsiteY13" fmla="*/ 34198 h 292242"/>
                <a:gd name="connsiteX14" fmla="*/ 0 w 352867"/>
                <a:gd name="connsiteY14" fmla="*/ 21763 h 292242"/>
                <a:gd name="connsiteX15" fmla="*/ 34199 w 352867"/>
                <a:gd name="connsiteY15" fmla="*/ 19431 h 292242"/>
                <a:gd name="connsiteX16" fmla="*/ 75392 w 352867"/>
                <a:gd name="connsiteY16" fmla="*/ 9327 h 292242"/>
                <a:gd name="connsiteX17" fmla="*/ 100264 w 352867"/>
                <a:gd name="connsiteY17" fmla="*/ 11659 h 292242"/>
                <a:gd name="connsiteX18" fmla="*/ 108814 w 352867"/>
                <a:gd name="connsiteY18" fmla="*/ 10104 h 292242"/>
                <a:gd name="connsiteX19" fmla="*/ 136017 w 352867"/>
                <a:gd name="connsiteY19" fmla="*/ 9327 h 292242"/>
                <a:gd name="connsiteX20" fmla="*/ 132131 w 352867"/>
                <a:gd name="connsiteY20" fmla="*/ 3886 h 292242"/>
                <a:gd name="connsiteX21" fmla="*/ 150008 w 352867"/>
                <a:gd name="connsiteY21" fmla="*/ 0 h 292242"/>
                <a:gd name="connsiteX22" fmla="*/ 160112 w 352867"/>
                <a:gd name="connsiteY22" fmla="*/ 11659 h 292242"/>
                <a:gd name="connsiteX23" fmla="*/ 172547 w 352867"/>
                <a:gd name="connsiteY23" fmla="*/ 19431 h 292242"/>
                <a:gd name="connsiteX24" fmla="*/ 165553 w 352867"/>
                <a:gd name="connsiteY24" fmla="*/ 26426 h 292242"/>
                <a:gd name="connsiteX25" fmla="*/ 183429 w 352867"/>
                <a:gd name="connsiteY25" fmla="*/ 34198 h 292242"/>
                <a:gd name="connsiteX26" fmla="*/ 192756 w 352867"/>
                <a:gd name="connsiteY26" fmla="*/ 34198 h 292242"/>
                <a:gd name="connsiteX27" fmla="*/ 218405 w 352867"/>
                <a:gd name="connsiteY27" fmla="*/ 53629 h 292242"/>
                <a:gd name="connsiteX28" fmla="*/ 218405 w 352867"/>
                <a:gd name="connsiteY28" fmla="*/ 59070 h 292242"/>
                <a:gd name="connsiteX29" fmla="*/ 203637 w 352867"/>
                <a:gd name="connsiteY29" fmla="*/ 70729 h 292242"/>
                <a:gd name="connsiteX30" fmla="*/ 202082 w 352867"/>
                <a:gd name="connsiteY30" fmla="*/ 79279 h 292242"/>
                <a:gd name="connsiteX31" fmla="*/ 226954 w 352867"/>
                <a:gd name="connsiteY31" fmla="*/ 105704 h 292242"/>
                <a:gd name="connsiteX32" fmla="*/ 245608 w 352867"/>
                <a:gd name="connsiteY32" fmla="*/ 116586 h 292242"/>
                <a:gd name="connsiteX33" fmla="*/ 270480 w 352867"/>
                <a:gd name="connsiteY33" fmla="*/ 128245 h 292242"/>
                <a:gd name="connsiteX34" fmla="*/ 272034 w 352867"/>
                <a:gd name="connsiteY34" fmla="*/ 135239 h 292242"/>
                <a:gd name="connsiteX35" fmla="*/ 265039 w 352867"/>
                <a:gd name="connsiteY35" fmla="*/ 154670 h 292242"/>
                <a:gd name="connsiteX36" fmla="*/ 241722 w 352867"/>
                <a:gd name="connsiteY36" fmla="*/ 154670 h 292242"/>
                <a:gd name="connsiteX37" fmla="*/ 246385 w 352867"/>
                <a:gd name="connsiteY37" fmla="*/ 161666 h 292242"/>
                <a:gd name="connsiteX38" fmla="*/ 261153 w 352867"/>
                <a:gd name="connsiteY38" fmla="*/ 170993 h 292242"/>
                <a:gd name="connsiteX39" fmla="*/ 308564 w 352867"/>
                <a:gd name="connsiteY39" fmla="*/ 205191 h 292242"/>
                <a:gd name="connsiteX40" fmla="*/ 320223 w 352867"/>
                <a:gd name="connsiteY40" fmla="*/ 202859 h 292242"/>
                <a:gd name="connsiteX41" fmla="*/ 337322 w 352867"/>
                <a:gd name="connsiteY41" fmla="*/ 209855 h 292242"/>
                <a:gd name="connsiteX42" fmla="*/ 338877 w 352867"/>
                <a:gd name="connsiteY42" fmla="*/ 219959 h 292242"/>
                <a:gd name="connsiteX43" fmla="*/ 331105 w 352867"/>
                <a:gd name="connsiteY43" fmla="*/ 230840 h 292242"/>
                <a:gd name="connsiteX44" fmla="*/ 345872 w 352867"/>
                <a:gd name="connsiteY44" fmla="*/ 241721 h 292242"/>
                <a:gd name="connsiteX45" fmla="*/ 352090 w 352867"/>
                <a:gd name="connsiteY45" fmla="*/ 253380 h 292242"/>
                <a:gd name="connsiteX46" fmla="*/ 338099 w 352867"/>
                <a:gd name="connsiteY46" fmla="*/ 257266 h 292242"/>
                <a:gd name="connsiteX47" fmla="*/ 348981 w 352867"/>
                <a:gd name="connsiteY47" fmla="*/ 268925 h 292242"/>
                <a:gd name="connsiteX48" fmla="*/ 352867 w 352867"/>
                <a:gd name="connsiteY48" fmla="*/ 289133 h 292242"/>
                <a:gd name="connsiteX49" fmla="*/ 335768 w 352867"/>
                <a:gd name="connsiteY49" fmla="*/ 288356 h 292242"/>
                <a:gd name="connsiteX50" fmla="*/ 316337 w 352867"/>
                <a:gd name="connsiteY50" fmla="*/ 292242 h 292242"/>
                <a:gd name="connsiteX51" fmla="*/ 293020 w 352867"/>
                <a:gd name="connsiteY51" fmla="*/ 255712 h 292242"/>
                <a:gd name="connsiteX52" fmla="*/ 293797 w 352867"/>
                <a:gd name="connsiteY52" fmla="*/ 247939 h 292242"/>
                <a:gd name="connsiteX53" fmla="*/ 269702 w 352867"/>
                <a:gd name="connsiteY53" fmla="*/ 231617 h 292242"/>
                <a:gd name="connsiteX54" fmla="*/ 270480 w 352867"/>
                <a:gd name="connsiteY54" fmla="*/ 218404 h 292242"/>
                <a:gd name="connsiteX55" fmla="*/ 264262 w 352867"/>
                <a:gd name="connsiteY55" fmla="*/ 209077 h 292242"/>
                <a:gd name="connsiteX56" fmla="*/ 251049 w 352867"/>
                <a:gd name="connsiteY56" fmla="*/ 210632 h 292242"/>
                <a:gd name="connsiteX57" fmla="*/ 236281 w 352867"/>
                <a:gd name="connsiteY57" fmla="*/ 217627 h 292242"/>
                <a:gd name="connsiteX58" fmla="*/ 213741 w 352867"/>
                <a:gd name="connsiteY58" fmla="*/ 205191 h 292242"/>
                <a:gd name="connsiteX59" fmla="*/ 204415 w 352867"/>
                <a:gd name="connsiteY59" fmla="*/ 206746 h 292242"/>
                <a:gd name="connsiteX60" fmla="*/ 202082 w 352867"/>
                <a:gd name="connsiteY60" fmla="*/ 198196 h 292242"/>
                <a:gd name="connsiteX61" fmla="*/ 188092 w 352867"/>
                <a:gd name="connsiteY61" fmla="*/ 184983 h 292242"/>
                <a:gd name="connsiteX62" fmla="*/ 163220 w 352867"/>
                <a:gd name="connsiteY62" fmla="*/ 191978 h 29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2867" h="292242">
                  <a:moveTo>
                    <a:pt x="163220" y="191978"/>
                  </a:moveTo>
                  <a:lnTo>
                    <a:pt x="138349" y="170215"/>
                  </a:lnTo>
                  <a:lnTo>
                    <a:pt x="120472" y="157003"/>
                  </a:lnTo>
                  <a:lnTo>
                    <a:pt x="108037" y="151562"/>
                  </a:lnTo>
                  <a:lnTo>
                    <a:pt x="80833" y="154670"/>
                  </a:lnTo>
                  <a:lnTo>
                    <a:pt x="58293" y="147676"/>
                  </a:lnTo>
                  <a:lnTo>
                    <a:pt x="44303" y="140680"/>
                  </a:lnTo>
                  <a:lnTo>
                    <a:pt x="48189" y="136017"/>
                  </a:lnTo>
                  <a:lnTo>
                    <a:pt x="33422" y="112700"/>
                  </a:lnTo>
                  <a:lnTo>
                    <a:pt x="27203" y="97932"/>
                  </a:lnTo>
                  <a:lnTo>
                    <a:pt x="34976" y="87051"/>
                  </a:lnTo>
                  <a:lnTo>
                    <a:pt x="36530" y="69174"/>
                  </a:lnTo>
                  <a:lnTo>
                    <a:pt x="23317" y="43525"/>
                  </a:lnTo>
                  <a:lnTo>
                    <a:pt x="10105" y="34198"/>
                  </a:lnTo>
                  <a:lnTo>
                    <a:pt x="0" y="21763"/>
                  </a:lnTo>
                  <a:lnTo>
                    <a:pt x="34199" y="19431"/>
                  </a:lnTo>
                  <a:lnTo>
                    <a:pt x="75392" y="9327"/>
                  </a:lnTo>
                  <a:lnTo>
                    <a:pt x="100264" y="11659"/>
                  </a:lnTo>
                  <a:lnTo>
                    <a:pt x="108814" y="10104"/>
                  </a:lnTo>
                  <a:lnTo>
                    <a:pt x="136017" y="9327"/>
                  </a:lnTo>
                  <a:lnTo>
                    <a:pt x="132131" y="3886"/>
                  </a:lnTo>
                  <a:lnTo>
                    <a:pt x="150008" y="0"/>
                  </a:lnTo>
                  <a:lnTo>
                    <a:pt x="160112" y="11659"/>
                  </a:lnTo>
                  <a:lnTo>
                    <a:pt x="172547" y="19431"/>
                  </a:lnTo>
                  <a:lnTo>
                    <a:pt x="165553" y="26426"/>
                  </a:lnTo>
                  <a:lnTo>
                    <a:pt x="183429" y="34198"/>
                  </a:lnTo>
                  <a:lnTo>
                    <a:pt x="192756" y="34198"/>
                  </a:lnTo>
                  <a:lnTo>
                    <a:pt x="218405" y="53629"/>
                  </a:lnTo>
                  <a:lnTo>
                    <a:pt x="218405" y="59070"/>
                  </a:lnTo>
                  <a:lnTo>
                    <a:pt x="203637" y="70729"/>
                  </a:lnTo>
                  <a:lnTo>
                    <a:pt x="202082" y="79279"/>
                  </a:lnTo>
                  <a:lnTo>
                    <a:pt x="226954" y="105704"/>
                  </a:lnTo>
                  <a:lnTo>
                    <a:pt x="245608" y="116586"/>
                  </a:lnTo>
                  <a:lnTo>
                    <a:pt x="270480" y="128245"/>
                  </a:lnTo>
                  <a:lnTo>
                    <a:pt x="272034" y="135239"/>
                  </a:lnTo>
                  <a:lnTo>
                    <a:pt x="265039" y="154670"/>
                  </a:lnTo>
                  <a:lnTo>
                    <a:pt x="241722" y="154670"/>
                  </a:lnTo>
                  <a:lnTo>
                    <a:pt x="246385" y="161666"/>
                  </a:lnTo>
                  <a:lnTo>
                    <a:pt x="261153" y="170993"/>
                  </a:lnTo>
                  <a:lnTo>
                    <a:pt x="308564" y="205191"/>
                  </a:lnTo>
                  <a:lnTo>
                    <a:pt x="320223" y="202859"/>
                  </a:lnTo>
                  <a:lnTo>
                    <a:pt x="337322" y="209855"/>
                  </a:lnTo>
                  <a:lnTo>
                    <a:pt x="338877" y="219959"/>
                  </a:lnTo>
                  <a:lnTo>
                    <a:pt x="331105" y="230840"/>
                  </a:lnTo>
                  <a:lnTo>
                    <a:pt x="345872" y="241721"/>
                  </a:lnTo>
                  <a:lnTo>
                    <a:pt x="352090" y="253380"/>
                  </a:lnTo>
                  <a:lnTo>
                    <a:pt x="338099" y="257266"/>
                  </a:lnTo>
                  <a:lnTo>
                    <a:pt x="348981" y="268925"/>
                  </a:lnTo>
                  <a:lnTo>
                    <a:pt x="352867" y="289133"/>
                  </a:lnTo>
                  <a:lnTo>
                    <a:pt x="335768" y="288356"/>
                  </a:lnTo>
                  <a:lnTo>
                    <a:pt x="316337" y="292242"/>
                  </a:lnTo>
                  <a:lnTo>
                    <a:pt x="293020" y="255712"/>
                  </a:lnTo>
                  <a:lnTo>
                    <a:pt x="293797" y="247939"/>
                  </a:lnTo>
                  <a:lnTo>
                    <a:pt x="269702" y="231617"/>
                  </a:lnTo>
                  <a:lnTo>
                    <a:pt x="270480" y="218404"/>
                  </a:lnTo>
                  <a:lnTo>
                    <a:pt x="264262" y="209077"/>
                  </a:lnTo>
                  <a:lnTo>
                    <a:pt x="251049" y="210632"/>
                  </a:lnTo>
                  <a:lnTo>
                    <a:pt x="236281" y="217627"/>
                  </a:lnTo>
                  <a:lnTo>
                    <a:pt x="213741" y="205191"/>
                  </a:lnTo>
                  <a:lnTo>
                    <a:pt x="204415" y="206746"/>
                  </a:lnTo>
                  <a:lnTo>
                    <a:pt x="202082" y="198196"/>
                  </a:lnTo>
                  <a:lnTo>
                    <a:pt x="188092" y="184983"/>
                  </a:lnTo>
                  <a:lnTo>
                    <a:pt x="163220" y="19197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8" name="Freeform 7">
              <a:extLst>
                <a:ext uri="{FF2B5EF4-FFF2-40B4-BE49-F238E27FC236}">
                  <a16:creationId xmlns:a16="http://schemas.microsoft.com/office/drawing/2014/main" id="{50499970-4791-9CD5-4E24-7128E8C72EDF}"/>
                </a:ext>
              </a:extLst>
            </p:cNvPr>
            <p:cNvSpPr/>
            <p:nvPr/>
          </p:nvSpPr>
          <p:spPr>
            <a:xfrm>
              <a:off x="5427766" y="3961454"/>
              <a:ext cx="717392" cy="307009"/>
            </a:xfrm>
            <a:custGeom>
              <a:avLst/>
              <a:gdLst>
                <a:gd name="connsiteX0" fmla="*/ 693298 w 717392"/>
                <a:gd name="connsiteY0" fmla="*/ 47412 h 307009"/>
                <a:gd name="connsiteX1" fmla="*/ 686303 w 717392"/>
                <a:gd name="connsiteY1" fmla="*/ 66065 h 307009"/>
                <a:gd name="connsiteX2" fmla="*/ 687080 w 717392"/>
                <a:gd name="connsiteY2" fmla="*/ 72283 h 307009"/>
                <a:gd name="connsiteX3" fmla="*/ 699516 w 717392"/>
                <a:gd name="connsiteY3" fmla="*/ 94823 h 307009"/>
                <a:gd name="connsiteX4" fmla="*/ 717393 w 717392"/>
                <a:gd name="connsiteY4" fmla="*/ 117363 h 307009"/>
                <a:gd name="connsiteX5" fmla="*/ 712729 w 717392"/>
                <a:gd name="connsiteY5" fmla="*/ 122804 h 307009"/>
                <a:gd name="connsiteX6" fmla="*/ 708066 w 717392"/>
                <a:gd name="connsiteY6" fmla="*/ 137572 h 307009"/>
                <a:gd name="connsiteX7" fmla="*/ 713507 w 717392"/>
                <a:gd name="connsiteY7" fmla="*/ 153116 h 307009"/>
                <a:gd name="connsiteX8" fmla="*/ 683194 w 717392"/>
                <a:gd name="connsiteY8" fmla="*/ 155448 h 307009"/>
                <a:gd name="connsiteX9" fmla="*/ 663763 w 717392"/>
                <a:gd name="connsiteY9" fmla="*/ 148453 h 307009"/>
                <a:gd name="connsiteX10" fmla="*/ 653659 w 717392"/>
                <a:gd name="connsiteY10" fmla="*/ 159334 h 307009"/>
                <a:gd name="connsiteX11" fmla="*/ 673867 w 717392"/>
                <a:gd name="connsiteY11" fmla="*/ 164775 h 307009"/>
                <a:gd name="connsiteX12" fmla="*/ 677753 w 717392"/>
                <a:gd name="connsiteY12" fmla="*/ 173325 h 307009"/>
                <a:gd name="connsiteX13" fmla="*/ 673867 w 717392"/>
                <a:gd name="connsiteY13" fmla="*/ 184206 h 307009"/>
                <a:gd name="connsiteX14" fmla="*/ 656768 w 717392"/>
                <a:gd name="connsiteY14" fmla="*/ 193533 h 307009"/>
                <a:gd name="connsiteX15" fmla="*/ 659877 w 717392"/>
                <a:gd name="connsiteY15" fmla="*/ 205192 h 307009"/>
                <a:gd name="connsiteX16" fmla="*/ 655991 w 717392"/>
                <a:gd name="connsiteY16" fmla="*/ 210632 h 307009"/>
                <a:gd name="connsiteX17" fmla="*/ 664540 w 717392"/>
                <a:gd name="connsiteY17" fmla="*/ 223068 h 307009"/>
                <a:gd name="connsiteX18" fmla="*/ 662209 w 717392"/>
                <a:gd name="connsiteY18" fmla="*/ 237058 h 307009"/>
                <a:gd name="connsiteX19" fmla="*/ 642778 w 717392"/>
                <a:gd name="connsiteY19" fmla="*/ 240944 h 307009"/>
                <a:gd name="connsiteX20" fmla="*/ 628787 w 717392"/>
                <a:gd name="connsiteY20" fmla="*/ 254158 h 307009"/>
                <a:gd name="connsiteX21" fmla="*/ 618683 w 717392"/>
                <a:gd name="connsiteY21" fmla="*/ 261153 h 307009"/>
                <a:gd name="connsiteX22" fmla="*/ 617906 w 717392"/>
                <a:gd name="connsiteY22" fmla="*/ 275920 h 307009"/>
                <a:gd name="connsiteX23" fmla="*/ 599252 w 717392"/>
                <a:gd name="connsiteY23" fmla="*/ 272034 h 307009"/>
                <a:gd name="connsiteX24" fmla="*/ 586816 w 717392"/>
                <a:gd name="connsiteY24" fmla="*/ 273589 h 307009"/>
                <a:gd name="connsiteX25" fmla="*/ 568940 w 717392"/>
                <a:gd name="connsiteY25" fmla="*/ 282138 h 307009"/>
                <a:gd name="connsiteX26" fmla="*/ 547177 w 717392"/>
                <a:gd name="connsiteY26" fmla="*/ 280584 h 307009"/>
                <a:gd name="connsiteX27" fmla="*/ 526969 w 717392"/>
                <a:gd name="connsiteY27" fmla="*/ 282138 h 307009"/>
                <a:gd name="connsiteX28" fmla="*/ 512201 w 717392"/>
                <a:gd name="connsiteY28" fmla="*/ 287579 h 307009"/>
                <a:gd name="connsiteX29" fmla="*/ 504429 w 717392"/>
                <a:gd name="connsiteY29" fmla="*/ 297683 h 307009"/>
                <a:gd name="connsiteX30" fmla="*/ 481112 w 717392"/>
                <a:gd name="connsiteY30" fmla="*/ 307010 h 307009"/>
                <a:gd name="connsiteX31" fmla="*/ 442250 w 717392"/>
                <a:gd name="connsiteY31" fmla="*/ 301569 h 307009"/>
                <a:gd name="connsiteX32" fmla="*/ 403388 w 717392"/>
                <a:gd name="connsiteY32" fmla="*/ 294574 h 307009"/>
                <a:gd name="connsiteX33" fmla="*/ 383180 w 717392"/>
                <a:gd name="connsiteY33" fmla="*/ 290688 h 307009"/>
                <a:gd name="connsiteX34" fmla="*/ 352090 w 717392"/>
                <a:gd name="connsiteY34" fmla="*/ 288356 h 307009"/>
                <a:gd name="connsiteX35" fmla="*/ 285247 w 717392"/>
                <a:gd name="connsiteY35" fmla="*/ 276697 h 307009"/>
                <a:gd name="connsiteX36" fmla="*/ 276698 w 717392"/>
                <a:gd name="connsiteY36" fmla="*/ 272811 h 307009"/>
                <a:gd name="connsiteX37" fmla="*/ 252603 w 717392"/>
                <a:gd name="connsiteY37" fmla="*/ 245608 h 307009"/>
                <a:gd name="connsiteX38" fmla="*/ 252603 w 717392"/>
                <a:gd name="connsiteY38" fmla="*/ 227731 h 307009"/>
                <a:gd name="connsiteX39" fmla="*/ 216073 w 717392"/>
                <a:gd name="connsiteY39" fmla="*/ 239390 h 307009"/>
                <a:gd name="connsiteX40" fmla="*/ 191978 w 717392"/>
                <a:gd name="connsiteY40" fmla="*/ 237835 h 307009"/>
                <a:gd name="connsiteX41" fmla="*/ 165553 w 717392"/>
                <a:gd name="connsiteY41" fmla="*/ 240167 h 307009"/>
                <a:gd name="connsiteX42" fmla="*/ 154671 w 717392"/>
                <a:gd name="connsiteY42" fmla="*/ 244831 h 307009"/>
                <a:gd name="connsiteX43" fmla="*/ 145344 w 717392"/>
                <a:gd name="connsiteY43" fmla="*/ 261930 h 307009"/>
                <a:gd name="connsiteX44" fmla="*/ 136795 w 717392"/>
                <a:gd name="connsiteY44" fmla="*/ 265039 h 307009"/>
                <a:gd name="connsiteX45" fmla="*/ 120472 w 717392"/>
                <a:gd name="connsiteY45" fmla="*/ 261930 h 307009"/>
                <a:gd name="connsiteX46" fmla="*/ 113477 w 717392"/>
                <a:gd name="connsiteY46" fmla="*/ 255712 h 307009"/>
                <a:gd name="connsiteX47" fmla="*/ 90160 w 717392"/>
                <a:gd name="connsiteY47" fmla="*/ 253380 h 307009"/>
                <a:gd name="connsiteX48" fmla="*/ 86274 w 717392"/>
                <a:gd name="connsiteY48" fmla="*/ 241722 h 307009"/>
                <a:gd name="connsiteX49" fmla="*/ 80056 w 717392"/>
                <a:gd name="connsiteY49" fmla="*/ 239390 h 307009"/>
                <a:gd name="connsiteX50" fmla="*/ 64511 w 717392"/>
                <a:gd name="connsiteY50" fmla="*/ 254158 h 307009"/>
                <a:gd name="connsiteX51" fmla="*/ 46634 w 717392"/>
                <a:gd name="connsiteY51" fmla="*/ 251049 h 307009"/>
                <a:gd name="connsiteX52" fmla="*/ 34976 w 717392"/>
                <a:gd name="connsiteY52" fmla="*/ 244831 h 307009"/>
                <a:gd name="connsiteX53" fmla="*/ 31867 w 717392"/>
                <a:gd name="connsiteY53" fmla="*/ 237058 h 307009"/>
                <a:gd name="connsiteX54" fmla="*/ 6218 w 717392"/>
                <a:gd name="connsiteY54" fmla="*/ 230840 h 307009"/>
                <a:gd name="connsiteX55" fmla="*/ 8550 w 717392"/>
                <a:gd name="connsiteY55" fmla="*/ 224623 h 307009"/>
                <a:gd name="connsiteX56" fmla="*/ 0 w 717392"/>
                <a:gd name="connsiteY56" fmla="*/ 205192 h 307009"/>
                <a:gd name="connsiteX57" fmla="*/ 7772 w 717392"/>
                <a:gd name="connsiteY57" fmla="*/ 181874 h 307009"/>
                <a:gd name="connsiteX58" fmla="*/ 778 w 717392"/>
                <a:gd name="connsiteY58" fmla="*/ 176434 h 307009"/>
                <a:gd name="connsiteX59" fmla="*/ 13991 w 717392"/>
                <a:gd name="connsiteY59" fmla="*/ 172547 h 307009"/>
                <a:gd name="connsiteX60" fmla="*/ 19431 w 717392"/>
                <a:gd name="connsiteY60" fmla="*/ 168661 h 307009"/>
                <a:gd name="connsiteX61" fmla="*/ 46634 w 717392"/>
                <a:gd name="connsiteY61" fmla="*/ 181097 h 307009"/>
                <a:gd name="connsiteX62" fmla="*/ 53630 w 717392"/>
                <a:gd name="connsiteY62" fmla="*/ 191978 h 307009"/>
                <a:gd name="connsiteX63" fmla="*/ 62957 w 717392"/>
                <a:gd name="connsiteY63" fmla="*/ 194310 h 307009"/>
                <a:gd name="connsiteX64" fmla="*/ 62179 w 717392"/>
                <a:gd name="connsiteY64" fmla="*/ 204414 h 307009"/>
                <a:gd name="connsiteX65" fmla="*/ 74615 w 717392"/>
                <a:gd name="connsiteY65" fmla="*/ 200528 h 307009"/>
                <a:gd name="connsiteX66" fmla="*/ 82388 w 717392"/>
                <a:gd name="connsiteY66" fmla="*/ 188092 h 307009"/>
                <a:gd name="connsiteX67" fmla="*/ 83942 w 717392"/>
                <a:gd name="connsiteY67" fmla="*/ 173325 h 307009"/>
                <a:gd name="connsiteX68" fmla="*/ 105705 w 717392"/>
                <a:gd name="connsiteY68" fmla="*/ 172547 h 307009"/>
                <a:gd name="connsiteX69" fmla="*/ 126691 w 717392"/>
                <a:gd name="connsiteY69" fmla="*/ 175656 h 307009"/>
                <a:gd name="connsiteX70" fmla="*/ 137572 w 717392"/>
                <a:gd name="connsiteY70" fmla="*/ 190424 h 307009"/>
                <a:gd name="connsiteX71" fmla="*/ 167107 w 717392"/>
                <a:gd name="connsiteY71" fmla="*/ 186538 h 307009"/>
                <a:gd name="connsiteX72" fmla="*/ 175657 w 717392"/>
                <a:gd name="connsiteY72" fmla="*/ 179542 h 307009"/>
                <a:gd name="connsiteX73" fmla="*/ 205969 w 717392"/>
                <a:gd name="connsiteY73" fmla="*/ 167884 h 307009"/>
                <a:gd name="connsiteX74" fmla="*/ 250271 w 717392"/>
                <a:gd name="connsiteY74" fmla="*/ 163998 h 307009"/>
                <a:gd name="connsiteX75" fmla="*/ 251049 w 717392"/>
                <a:gd name="connsiteY75" fmla="*/ 153116 h 307009"/>
                <a:gd name="connsiteX76" fmla="*/ 266594 w 717392"/>
                <a:gd name="connsiteY76" fmla="*/ 155448 h 307009"/>
                <a:gd name="connsiteX77" fmla="*/ 278252 w 717392"/>
                <a:gd name="connsiteY77" fmla="*/ 161666 h 307009"/>
                <a:gd name="connsiteX78" fmla="*/ 297683 w 717392"/>
                <a:gd name="connsiteY78" fmla="*/ 157780 h 307009"/>
                <a:gd name="connsiteX79" fmla="*/ 306233 w 717392"/>
                <a:gd name="connsiteY79" fmla="*/ 161666 h 307009"/>
                <a:gd name="connsiteX80" fmla="*/ 307787 w 717392"/>
                <a:gd name="connsiteY80" fmla="*/ 170216 h 307009"/>
                <a:gd name="connsiteX81" fmla="*/ 317114 w 717392"/>
                <a:gd name="connsiteY81" fmla="*/ 177211 h 307009"/>
                <a:gd name="connsiteX82" fmla="*/ 330327 w 717392"/>
                <a:gd name="connsiteY82" fmla="*/ 180320 h 307009"/>
                <a:gd name="connsiteX83" fmla="*/ 332659 w 717392"/>
                <a:gd name="connsiteY83" fmla="*/ 168661 h 307009"/>
                <a:gd name="connsiteX84" fmla="*/ 330327 w 717392"/>
                <a:gd name="connsiteY84" fmla="*/ 153894 h 307009"/>
                <a:gd name="connsiteX85" fmla="*/ 317114 w 717392"/>
                <a:gd name="connsiteY85" fmla="*/ 151562 h 307009"/>
                <a:gd name="connsiteX86" fmla="*/ 321778 w 717392"/>
                <a:gd name="connsiteY86" fmla="*/ 141458 h 307009"/>
                <a:gd name="connsiteX87" fmla="*/ 321001 w 717392"/>
                <a:gd name="connsiteY87" fmla="*/ 131354 h 307009"/>
                <a:gd name="connsiteX88" fmla="*/ 301570 w 717392"/>
                <a:gd name="connsiteY88" fmla="*/ 109591 h 307009"/>
                <a:gd name="connsiteX89" fmla="*/ 306233 w 717392"/>
                <a:gd name="connsiteY89" fmla="*/ 99487 h 307009"/>
                <a:gd name="connsiteX90" fmla="*/ 330327 w 717392"/>
                <a:gd name="connsiteY90" fmla="*/ 85496 h 307009"/>
                <a:gd name="connsiteX91" fmla="*/ 352867 w 717392"/>
                <a:gd name="connsiteY91" fmla="*/ 79279 h 307009"/>
                <a:gd name="connsiteX92" fmla="*/ 360640 w 717392"/>
                <a:gd name="connsiteY92" fmla="*/ 71506 h 307009"/>
                <a:gd name="connsiteX93" fmla="*/ 366080 w 717392"/>
                <a:gd name="connsiteY93" fmla="*/ 48966 h 307009"/>
                <a:gd name="connsiteX94" fmla="*/ 383957 w 717392"/>
                <a:gd name="connsiteY94" fmla="*/ 55961 h 307009"/>
                <a:gd name="connsiteX95" fmla="*/ 394061 w 717392"/>
                <a:gd name="connsiteY95" fmla="*/ 48966 h 307009"/>
                <a:gd name="connsiteX96" fmla="*/ 395615 w 717392"/>
                <a:gd name="connsiteY96" fmla="*/ 27203 h 307009"/>
                <a:gd name="connsiteX97" fmla="*/ 412715 w 717392"/>
                <a:gd name="connsiteY97" fmla="*/ 36530 h 307009"/>
                <a:gd name="connsiteX98" fmla="*/ 418933 w 717392"/>
                <a:gd name="connsiteY98" fmla="*/ 46634 h 307009"/>
                <a:gd name="connsiteX99" fmla="*/ 449245 w 717392"/>
                <a:gd name="connsiteY99" fmla="*/ 49744 h 307009"/>
                <a:gd name="connsiteX100" fmla="*/ 460126 w 717392"/>
                <a:gd name="connsiteY100" fmla="*/ 44303 h 307009"/>
                <a:gd name="connsiteX101" fmla="*/ 479557 w 717392"/>
                <a:gd name="connsiteY101" fmla="*/ 47412 h 307009"/>
                <a:gd name="connsiteX102" fmla="*/ 480335 w 717392"/>
                <a:gd name="connsiteY102" fmla="*/ 38862 h 307009"/>
                <a:gd name="connsiteX103" fmla="*/ 490439 w 717392"/>
                <a:gd name="connsiteY103" fmla="*/ 26426 h 307009"/>
                <a:gd name="connsiteX104" fmla="*/ 499766 w 717392"/>
                <a:gd name="connsiteY104" fmla="*/ 26426 h 307009"/>
                <a:gd name="connsiteX105" fmla="*/ 502097 w 717392"/>
                <a:gd name="connsiteY105" fmla="*/ 1555 h 307009"/>
                <a:gd name="connsiteX106" fmla="*/ 511424 w 717392"/>
                <a:gd name="connsiteY106" fmla="*/ 0 h 307009"/>
                <a:gd name="connsiteX107" fmla="*/ 523860 w 717392"/>
                <a:gd name="connsiteY107" fmla="*/ 6218 h 307009"/>
                <a:gd name="connsiteX108" fmla="*/ 534742 w 717392"/>
                <a:gd name="connsiteY108" fmla="*/ 3109 h 307009"/>
                <a:gd name="connsiteX109" fmla="*/ 572049 w 717392"/>
                <a:gd name="connsiteY109" fmla="*/ 16322 h 307009"/>
                <a:gd name="connsiteX110" fmla="*/ 583708 w 717392"/>
                <a:gd name="connsiteY110" fmla="*/ 15545 h 307009"/>
                <a:gd name="connsiteX111" fmla="*/ 607025 w 717392"/>
                <a:gd name="connsiteY111" fmla="*/ 28758 h 307009"/>
                <a:gd name="connsiteX112" fmla="*/ 636560 w 717392"/>
                <a:gd name="connsiteY112" fmla="*/ 30313 h 307009"/>
                <a:gd name="connsiteX113" fmla="*/ 645887 w 717392"/>
                <a:gd name="connsiteY113" fmla="*/ 23317 h 307009"/>
                <a:gd name="connsiteX114" fmla="*/ 685526 w 717392"/>
                <a:gd name="connsiteY114" fmla="*/ 34976 h 307009"/>
                <a:gd name="connsiteX115" fmla="*/ 693298 w 717392"/>
                <a:gd name="connsiteY115" fmla="*/ 47412 h 3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717392" h="307009">
                  <a:moveTo>
                    <a:pt x="693298" y="47412"/>
                  </a:moveTo>
                  <a:lnTo>
                    <a:pt x="686303" y="66065"/>
                  </a:lnTo>
                  <a:lnTo>
                    <a:pt x="687080" y="72283"/>
                  </a:lnTo>
                  <a:lnTo>
                    <a:pt x="699516" y="94823"/>
                  </a:lnTo>
                  <a:lnTo>
                    <a:pt x="717393" y="117363"/>
                  </a:lnTo>
                  <a:lnTo>
                    <a:pt x="712729" y="122804"/>
                  </a:lnTo>
                  <a:lnTo>
                    <a:pt x="708066" y="137572"/>
                  </a:lnTo>
                  <a:lnTo>
                    <a:pt x="713507" y="153116"/>
                  </a:lnTo>
                  <a:lnTo>
                    <a:pt x="683194" y="155448"/>
                  </a:lnTo>
                  <a:lnTo>
                    <a:pt x="663763" y="148453"/>
                  </a:lnTo>
                  <a:lnTo>
                    <a:pt x="653659" y="159334"/>
                  </a:lnTo>
                  <a:lnTo>
                    <a:pt x="673867" y="164775"/>
                  </a:lnTo>
                  <a:lnTo>
                    <a:pt x="677753" y="173325"/>
                  </a:lnTo>
                  <a:lnTo>
                    <a:pt x="673867" y="184206"/>
                  </a:lnTo>
                  <a:lnTo>
                    <a:pt x="656768" y="193533"/>
                  </a:lnTo>
                  <a:lnTo>
                    <a:pt x="659877" y="205192"/>
                  </a:lnTo>
                  <a:lnTo>
                    <a:pt x="655991" y="210632"/>
                  </a:lnTo>
                  <a:lnTo>
                    <a:pt x="664540" y="223068"/>
                  </a:lnTo>
                  <a:lnTo>
                    <a:pt x="662209" y="237058"/>
                  </a:lnTo>
                  <a:lnTo>
                    <a:pt x="642778" y="240944"/>
                  </a:lnTo>
                  <a:lnTo>
                    <a:pt x="628787" y="254158"/>
                  </a:lnTo>
                  <a:lnTo>
                    <a:pt x="618683" y="261153"/>
                  </a:lnTo>
                  <a:lnTo>
                    <a:pt x="617906" y="275920"/>
                  </a:lnTo>
                  <a:lnTo>
                    <a:pt x="599252" y="272034"/>
                  </a:lnTo>
                  <a:lnTo>
                    <a:pt x="586816" y="273589"/>
                  </a:lnTo>
                  <a:lnTo>
                    <a:pt x="568940" y="282138"/>
                  </a:lnTo>
                  <a:lnTo>
                    <a:pt x="547177" y="280584"/>
                  </a:lnTo>
                  <a:lnTo>
                    <a:pt x="526969" y="282138"/>
                  </a:lnTo>
                  <a:lnTo>
                    <a:pt x="512201" y="287579"/>
                  </a:lnTo>
                  <a:lnTo>
                    <a:pt x="504429" y="297683"/>
                  </a:lnTo>
                  <a:lnTo>
                    <a:pt x="481112" y="307010"/>
                  </a:lnTo>
                  <a:lnTo>
                    <a:pt x="442250" y="301569"/>
                  </a:lnTo>
                  <a:lnTo>
                    <a:pt x="403388" y="294574"/>
                  </a:lnTo>
                  <a:lnTo>
                    <a:pt x="383180" y="290688"/>
                  </a:lnTo>
                  <a:lnTo>
                    <a:pt x="352090" y="288356"/>
                  </a:lnTo>
                  <a:lnTo>
                    <a:pt x="285247" y="276697"/>
                  </a:lnTo>
                  <a:lnTo>
                    <a:pt x="276698" y="272811"/>
                  </a:lnTo>
                  <a:lnTo>
                    <a:pt x="252603" y="245608"/>
                  </a:lnTo>
                  <a:lnTo>
                    <a:pt x="252603" y="227731"/>
                  </a:lnTo>
                  <a:lnTo>
                    <a:pt x="216073" y="239390"/>
                  </a:lnTo>
                  <a:lnTo>
                    <a:pt x="191978" y="237835"/>
                  </a:lnTo>
                  <a:lnTo>
                    <a:pt x="165553" y="240167"/>
                  </a:lnTo>
                  <a:lnTo>
                    <a:pt x="154671" y="244831"/>
                  </a:lnTo>
                  <a:lnTo>
                    <a:pt x="145344" y="261930"/>
                  </a:lnTo>
                  <a:lnTo>
                    <a:pt x="136795" y="265039"/>
                  </a:lnTo>
                  <a:lnTo>
                    <a:pt x="120472" y="261930"/>
                  </a:lnTo>
                  <a:lnTo>
                    <a:pt x="113477" y="255712"/>
                  </a:lnTo>
                  <a:lnTo>
                    <a:pt x="90160" y="253380"/>
                  </a:lnTo>
                  <a:lnTo>
                    <a:pt x="86274" y="241722"/>
                  </a:lnTo>
                  <a:lnTo>
                    <a:pt x="80056" y="239390"/>
                  </a:lnTo>
                  <a:lnTo>
                    <a:pt x="64511" y="254158"/>
                  </a:lnTo>
                  <a:lnTo>
                    <a:pt x="46634" y="251049"/>
                  </a:lnTo>
                  <a:lnTo>
                    <a:pt x="34976" y="244831"/>
                  </a:lnTo>
                  <a:lnTo>
                    <a:pt x="31867" y="237058"/>
                  </a:lnTo>
                  <a:lnTo>
                    <a:pt x="6218" y="230840"/>
                  </a:lnTo>
                  <a:lnTo>
                    <a:pt x="8550" y="224623"/>
                  </a:lnTo>
                  <a:lnTo>
                    <a:pt x="0" y="205192"/>
                  </a:lnTo>
                  <a:lnTo>
                    <a:pt x="7772" y="181874"/>
                  </a:lnTo>
                  <a:lnTo>
                    <a:pt x="778" y="176434"/>
                  </a:lnTo>
                  <a:lnTo>
                    <a:pt x="13991" y="172547"/>
                  </a:lnTo>
                  <a:lnTo>
                    <a:pt x="19431" y="168661"/>
                  </a:lnTo>
                  <a:lnTo>
                    <a:pt x="46634" y="181097"/>
                  </a:lnTo>
                  <a:lnTo>
                    <a:pt x="53630" y="191978"/>
                  </a:lnTo>
                  <a:lnTo>
                    <a:pt x="62957" y="194310"/>
                  </a:lnTo>
                  <a:lnTo>
                    <a:pt x="62179" y="204414"/>
                  </a:lnTo>
                  <a:lnTo>
                    <a:pt x="74615" y="200528"/>
                  </a:lnTo>
                  <a:lnTo>
                    <a:pt x="82388" y="188092"/>
                  </a:lnTo>
                  <a:lnTo>
                    <a:pt x="83942" y="173325"/>
                  </a:lnTo>
                  <a:lnTo>
                    <a:pt x="105705" y="172547"/>
                  </a:lnTo>
                  <a:lnTo>
                    <a:pt x="126691" y="175656"/>
                  </a:lnTo>
                  <a:lnTo>
                    <a:pt x="137572" y="190424"/>
                  </a:lnTo>
                  <a:lnTo>
                    <a:pt x="167107" y="186538"/>
                  </a:lnTo>
                  <a:lnTo>
                    <a:pt x="175657" y="179542"/>
                  </a:lnTo>
                  <a:lnTo>
                    <a:pt x="205969" y="167884"/>
                  </a:lnTo>
                  <a:lnTo>
                    <a:pt x="250271" y="163998"/>
                  </a:lnTo>
                  <a:lnTo>
                    <a:pt x="251049" y="153116"/>
                  </a:lnTo>
                  <a:lnTo>
                    <a:pt x="266594" y="155448"/>
                  </a:lnTo>
                  <a:lnTo>
                    <a:pt x="278252" y="161666"/>
                  </a:lnTo>
                  <a:lnTo>
                    <a:pt x="297683" y="157780"/>
                  </a:lnTo>
                  <a:lnTo>
                    <a:pt x="306233" y="161666"/>
                  </a:lnTo>
                  <a:lnTo>
                    <a:pt x="307787" y="170216"/>
                  </a:lnTo>
                  <a:lnTo>
                    <a:pt x="317114" y="177211"/>
                  </a:lnTo>
                  <a:lnTo>
                    <a:pt x="330327" y="180320"/>
                  </a:lnTo>
                  <a:lnTo>
                    <a:pt x="332659" y="168661"/>
                  </a:lnTo>
                  <a:lnTo>
                    <a:pt x="330327" y="153894"/>
                  </a:lnTo>
                  <a:lnTo>
                    <a:pt x="317114" y="151562"/>
                  </a:lnTo>
                  <a:lnTo>
                    <a:pt x="321778" y="141458"/>
                  </a:lnTo>
                  <a:lnTo>
                    <a:pt x="321001" y="131354"/>
                  </a:lnTo>
                  <a:lnTo>
                    <a:pt x="301570" y="109591"/>
                  </a:lnTo>
                  <a:lnTo>
                    <a:pt x="306233" y="99487"/>
                  </a:lnTo>
                  <a:lnTo>
                    <a:pt x="330327" y="85496"/>
                  </a:lnTo>
                  <a:lnTo>
                    <a:pt x="352867" y="79279"/>
                  </a:lnTo>
                  <a:lnTo>
                    <a:pt x="360640" y="71506"/>
                  </a:lnTo>
                  <a:lnTo>
                    <a:pt x="366080" y="48966"/>
                  </a:lnTo>
                  <a:lnTo>
                    <a:pt x="383957" y="55961"/>
                  </a:lnTo>
                  <a:lnTo>
                    <a:pt x="394061" y="48966"/>
                  </a:lnTo>
                  <a:lnTo>
                    <a:pt x="395615" y="27203"/>
                  </a:lnTo>
                  <a:lnTo>
                    <a:pt x="412715" y="36530"/>
                  </a:lnTo>
                  <a:lnTo>
                    <a:pt x="418933" y="46634"/>
                  </a:lnTo>
                  <a:lnTo>
                    <a:pt x="449245" y="49744"/>
                  </a:lnTo>
                  <a:lnTo>
                    <a:pt x="460126" y="44303"/>
                  </a:lnTo>
                  <a:lnTo>
                    <a:pt x="479557" y="47412"/>
                  </a:lnTo>
                  <a:lnTo>
                    <a:pt x="480335" y="38862"/>
                  </a:lnTo>
                  <a:lnTo>
                    <a:pt x="490439" y="26426"/>
                  </a:lnTo>
                  <a:lnTo>
                    <a:pt x="499766" y="26426"/>
                  </a:lnTo>
                  <a:lnTo>
                    <a:pt x="502097" y="1555"/>
                  </a:lnTo>
                  <a:lnTo>
                    <a:pt x="511424" y="0"/>
                  </a:lnTo>
                  <a:lnTo>
                    <a:pt x="523860" y="6218"/>
                  </a:lnTo>
                  <a:lnTo>
                    <a:pt x="534742" y="3109"/>
                  </a:lnTo>
                  <a:lnTo>
                    <a:pt x="572049" y="16322"/>
                  </a:lnTo>
                  <a:lnTo>
                    <a:pt x="583708" y="15545"/>
                  </a:lnTo>
                  <a:lnTo>
                    <a:pt x="607025" y="28758"/>
                  </a:lnTo>
                  <a:lnTo>
                    <a:pt x="636560" y="30313"/>
                  </a:lnTo>
                  <a:lnTo>
                    <a:pt x="645887" y="23317"/>
                  </a:lnTo>
                  <a:lnTo>
                    <a:pt x="685526" y="34976"/>
                  </a:lnTo>
                  <a:lnTo>
                    <a:pt x="693298" y="4741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049B73C6-3369-24E7-2287-DD7261C15CC6}"/>
                </a:ext>
              </a:extLst>
            </p:cNvPr>
            <p:cNvSpPr/>
            <p:nvPr/>
          </p:nvSpPr>
          <p:spPr>
            <a:xfrm>
              <a:off x="4754676" y="3667658"/>
              <a:ext cx="359862" cy="233171"/>
            </a:xfrm>
            <a:custGeom>
              <a:avLst/>
              <a:gdLst>
                <a:gd name="connsiteX0" fmla="*/ 295351 w 359862"/>
                <a:gd name="connsiteY0" fmla="*/ 83942 h 233171"/>
                <a:gd name="connsiteX1" fmla="*/ 307787 w 359862"/>
                <a:gd name="connsiteY1" fmla="*/ 80056 h 233171"/>
                <a:gd name="connsiteX2" fmla="*/ 314005 w 359862"/>
                <a:gd name="connsiteY2" fmla="*/ 86274 h 233171"/>
                <a:gd name="connsiteX3" fmla="*/ 323332 w 359862"/>
                <a:gd name="connsiteY3" fmla="*/ 87051 h 233171"/>
                <a:gd name="connsiteX4" fmla="*/ 346649 w 359862"/>
                <a:gd name="connsiteY4" fmla="*/ 104927 h 233171"/>
                <a:gd name="connsiteX5" fmla="*/ 343540 w 359862"/>
                <a:gd name="connsiteY5" fmla="*/ 116586 h 233171"/>
                <a:gd name="connsiteX6" fmla="*/ 356753 w 359862"/>
                <a:gd name="connsiteY6" fmla="*/ 122027 h 233171"/>
                <a:gd name="connsiteX7" fmla="*/ 359862 w 359862"/>
                <a:gd name="connsiteY7" fmla="*/ 137572 h 233171"/>
                <a:gd name="connsiteX8" fmla="*/ 341986 w 359862"/>
                <a:gd name="connsiteY8" fmla="*/ 147676 h 233171"/>
                <a:gd name="connsiteX9" fmla="*/ 337322 w 359862"/>
                <a:gd name="connsiteY9" fmla="*/ 160889 h 233171"/>
                <a:gd name="connsiteX10" fmla="*/ 324109 w 359862"/>
                <a:gd name="connsiteY10" fmla="*/ 155448 h 233171"/>
                <a:gd name="connsiteX11" fmla="*/ 314005 w 359862"/>
                <a:gd name="connsiteY11" fmla="*/ 165552 h 233171"/>
                <a:gd name="connsiteX12" fmla="*/ 303124 w 359862"/>
                <a:gd name="connsiteY12" fmla="*/ 184983 h 233171"/>
                <a:gd name="connsiteX13" fmla="*/ 301569 w 359862"/>
                <a:gd name="connsiteY13" fmla="*/ 198196 h 233171"/>
                <a:gd name="connsiteX14" fmla="*/ 317114 w 359862"/>
                <a:gd name="connsiteY14" fmla="*/ 216850 h 233171"/>
                <a:gd name="connsiteX15" fmla="*/ 308564 w 359862"/>
                <a:gd name="connsiteY15" fmla="*/ 230063 h 233171"/>
                <a:gd name="connsiteX16" fmla="*/ 282138 w 359862"/>
                <a:gd name="connsiteY16" fmla="*/ 233172 h 233171"/>
                <a:gd name="connsiteX17" fmla="*/ 260375 w 359862"/>
                <a:gd name="connsiteY17" fmla="*/ 212964 h 233171"/>
                <a:gd name="connsiteX18" fmla="*/ 234727 w 359862"/>
                <a:gd name="connsiteY18" fmla="*/ 201305 h 233171"/>
                <a:gd name="connsiteX19" fmla="*/ 221513 w 359862"/>
                <a:gd name="connsiteY19" fmla="*/ 200528 h 233171"/>
                <a:gd name="connsiteX20" fmla="*/ 218404 w 359862"/>
                <a:gd name="connsiteY20" fmla="*/ 184983 h 233171"/>
                <a:gd name="connsiteX21" fmla="*/ 213741 w 359862"/>
                <a:gd name="connsiteY21" fmla="*/ 180320 h 233171"/>
                <a:gd name="connsiteX22" fmla="*/ 219959 w 359862"/>
                <a:gd name="connsiteY22" fmla="*/ 159334 h 233171"/>
                <a:gd name="connsiteX23" fmla="*/ 205191 w 359862"/>
                <a:gd name="connsiteY23" fmla="*/ 163998 h 233171"/>
                <a:gd name="connsiteX24" fmla="*/ 201305 w 359862"/>
                <a:gd name="connsiteY24" fmla="*/ 174879 h 233171"/>
                <a:gd name="connsiteX25" fmla="*/ 191201 w 359862"/>
                <a:gd name="connsiteY25" fmla="*/ 179542 h 233171"/>
                <a:gd name="connsiteX26" fmla="*/ 174102 w 359862"/>
                <a:gd name="connsiteY26" fmla="*/ 181874 h 233171"/>
                <a:gd name="connsiteX27" fmla="*/ 156225 w 359862"/>
                <a:gd name="connsiteY27" fmla="*/ 179542 h 233171"/>
                <a:gd name="connsiteX28" fmla="*/ 152339 w 359862"/>
                <a:gd name="connsiteY28" fmla="*/ 174879 h 233171"/>
                <a:gd name="connsiteX29" fmla="*/ 157780 w 359862"/>
                <a:gd name="connsiteY29" fmla="*/ 163998 h 233171"/>
                <a:gd name="connsiteX30" fmla="*/ 152339 w 359862"/>
                <a:gd name="connsiteY30" fmla="*/ 158557 h 233171"/>
                <a:gd name="connsiteX31" fmla="*/ 155448 w 359862"/>
                <a:gd name="connsiteY31" fmla="*/ 146121 h 233171"/>
                <a:gd name="connsiteX32" fmla="*/ 143012 w 359862"/>
                <a:gd name="connsiteY32" fmla="*/ 137572 h 233171"/>
                <a:gd name="connsiteX33" fmla="*/ 115031 w 359862"/>
                <a:gd name="connsiteY33" fmla="*/ 134462 h 233171"/>
                <a:gd name="connsiteX34" fmla="*/ 108036 w 359862"/>
                <a:gd name="connsiteY34" fmla="*/ 136794 h 233171"/>
                <a:gd name="connsiteX35" fmla="*/ 103373 w 359862"/>
                <a:gd name="connsiteY35" fmla="*/ 121249 h 233171"/>
                <a:gd name="connsiteX36" fmla="*/ 70729 w 359862"/>
                <a:gd name="connsiteY36" fmla="*/ 112700 h 233171"/>
                <a:gd name="connsiteX37" fmla="*/ 66843 w 359862"/>
                <a:gd name="connsiteY37" fmla="*/ 97155 h 233171"/>
                <a:gd name="connsiteX38" fmla="*/ 54407 w 359862"/>
                <a:gd name="connsiteY38" fmla="*/ 83165 h 233171"/>
                <a:gd name="connsiteX39" fmla="*/ 29535 w 359862"/>
                <a:gd name="connsiteY39" fmla="*/ 90937 h 233171"/>
                <a:gd name="connsiteX40" fmla="*/ 6995 w 359862"/>
                <a:gd name="connsiteY40" fmla="*/ 72283 h 233171"/>
                <a:gd name="connsiteX41" fmla="*/ 6995 w 359862"/>
                <a:gd name="connsiteY41" fmla="*/ 62956 h 233171"/>
                <a:gd name="connsiteX42" fmla="*/ 0 w 359862"/>
                <a:gd name="connsiteY42" fmla="*/ 45857 h 233171"/>
                <a:gd name="connsiteX43" fmla="*/ 39639 w 359862"/>
                <a:gd name="connsiteY43" fmla="*/ 26426 h 233171"/>
                <a:gd name="connsiteX44" fmla="*/ 76169 w 359862"/>
                <a:gd name="connsiteY44" fmla="*/ 13213 h 233171"/>
                <a:gd name="connsiteX45" fmla="*/ 78501 w 359862"/>
                <a:gd name="connsiteY45" fmla="*/ 23317 h 233171"/>
                <a:gd name="connsiteX46" fmla="*/ 87828 w 359862"/>
                <a:gd name="connsiteY46" fmla="*/ 28758 h 233171"/>
                <a:gd name="connsiteX47" fmla="*/ 97155 w 359862"/>
                <a:gd name="connsiteY47" fmla="*/ 24094 h 233171"/>
                <a:gd name="connsiteX48" fmla="*/ 127467 w 359862"/>
                <a:gd name="connsiteY48" fmla="*/ 32644 h 233171"/>
                <a:gd name="connsiteX49" fmla="*/ 152339 w 359862"/>
                <a:gd name="connsiteY49" fmla="*/ 20986 h 233171"/>
                <a:gd name="connsiteX50" fmla="*/ 157003 w 359862"/>
                <a:gd name="connsiteY50" fmla="*/ 11659 h 233171"/>
                <a:gd name="connsiteX51" fmla="*/ 173324 w 359862"/>
                <a:gd name="connsiteY51" fmla="*/ 13990 h 233171"/>
                <a:gd name="connsiteX52" fmla="*/ 171770 w 359862"/>
                <a:gd name="connsiteY52" fmla="*/ 6995 h 233171"/>
                <a:gd name="connsiteX53" fmla="*/ 182651 w 359862"/>
                <a:gd name="connsiteY53" fmla="*/ 1555 h 233171"/>
                <a:gd name="connsiteX54" fmla="*/ 194310 w 359862"/>
                <a:gd name="connsiteY54" fmla="*/ 7772 h 233171"/>
                <a:gd name="connsiteX55" fmla="*/ 205969 w 359862"/>
                <a:gd name="connsiteY55" fmla="*/ 0 h 233171"/>
                <a:gd name="connsiteX56" fmla="*/ 214518 w 359862"/>
                <a:gd name="connsiteY56" fmla="*/ 10104 h 233171"/>
                <a:gd name="connsiteX57" fmla="*/ 233949 w 359862"/>
                <a:gd name="connsiteY57" fmla="*/ 3886 h 233171"/>
                <a:gd name="connsiteX58" fmla="*/ 237835 w 359862"/>
                <a:gd name="connsiteY58" fmla="*/ 16322 h 233171"/>
                <a:gd name="connsiteX59" fmla="*/ 258044 w 359862"/>
                <a:gd name="connsiteY59" fmla="*/ 27203 h 233171"/>
                <a:gd name="connsiteX60" fmla="*/ 272811 w 359862"/>
                <a:gd name="connsiteY60" fmla="*/ 24094 h 233171"/>
                <a:gd name="connsiteX61" fmla="*/ 286024 w 359862"/>
                <a:gd name="connsiteY61" fmla="*/ 34199 h 233171"/>
                <a:gd name="connsiteX62" fmla="*/ 306233 w 359862"/>
                <a:gd name="connsiteY62" fmla="*/ 42748 h 233171"/>
                <a:gd name="connsiteX63" fmla="*/ 298460 w 359862"/>
                <a:gd name="connsiteY63" fmla="*/ 65288 h 233171"/>
                <a:gd name="connsiteX64" fmla="*/ 289910 w 359862"/>
                <a:gd name="connsiteY64" fmla="*/ 75392 h 233171"/>
                <a:gd name="connsiteX65" fmla="*/ 295351 w 359862"/>
                <a:gd name="connsiteY65" fmla="*/ 83942 h 2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9862" h="233171">
                  <a:moveTo>
                    <a:pt x="295351" y="83942"/>
                  </a:moveTo>
                  <a:lnTo>
                    <a:pt x="307787" y="80056"/>
                  </a:lnTo>
                  <a:lnTo>
                    <a:pt x="314005" y="86274"/>
                  </a:lnTo>
                  <a:lnTo>
                    <a:pt x="323332" y="87051"/>
                  </a:lnTo>
                  <a:lnTo>
                    <a:pt x="346649" y="104927"/>
                  </a:lnTo>
                  <a:lnTo>
                    <a:pt x="343540" y="116586"/>
                  </a:lnTo>
                  <a:lnTo>
                    <a:pt x="356753" y="122027"/>
                  </a:lnTo>
                  <a:lnTo>
                    <a:pt x="359862" y="137572"/>
                  </a:lnTo>
                  <a:lnTo>
                    <a:pt x="341986" y="147676"/>
                  </a:lnTo>
                  <a:lnTo>
                    <a:pt x="337322" y="160889"/>
                  </a:lnTo>
                  <a:lnTo>
                    <a:pt x="324109" y="155448"/>
                  </a:lnTo>
                  <a:lnTo>
                    <a:pt x="314005" y="165552"/>
                  </a:lnTo>
                  <a:lnTo>
                    <a:pt x="303124" y="184983"/>
                  </a:lnTo>
                  <a:lnTo>
                    <a:pt x="301569" y="198196"/>
                  </a:lnTo>
                  <a:lnTo>
                    <a:pt x="317114" y="216850"/>
                  </a:lnTo>
                  <a:lnTo>
                    <a:pt x="308564" y="230063"/>
                  </a:lnTo>
                  <a:lnTo>
                    <a:pt x="282138" y="233172"/>
                  </a:lnTo>
                  <a:lnTo>
                    <a:pt x="260375" y="212964"/>
                  </a:lnTo>
                  <a:lnTo>
                    <a:pt x="234727" y="201305"/>
                  </a:lnTo>
                  <a:lnTo>
                    <a:pt x="221513" y="200528"/>
                  </a:lnTo>
                  <a:lnTo>
                    <a:pt x="218404" y="184983"/>
                  </a:lnTo>
                  <a:lnTo>
                    <a:pt x="213741" y="180320"/>
                  </a:lnTo>
                  <a:lnTo>
                    <a:pt x="219959" y="159334"/>
                  </a:lnTo>
                  <a:lnTo>
                    <a:pt x="205191" y="163998"/>
                  </a:lnTo>
                  <a:lnTo>
                    <a:pt x="201305" y="174879"/>
                  </a:lnTo>
                  <a:lnTo>
                    <a:pt x="191201" y="179542"/>
                  </a:lnTo>
                  <a:lnTo>
                    <a:pt x="174102" y="181874"/>
                  </a:lnTo>
                  <a:lnTo>
                    <a:pt x="156225" y="179542"/>
                  </a:lnTo>
                  <a:lnTo>
                    <a:pt x="152339" y="174879"/>
                  </a:lnTo>
                  <a:lnTo>
                    <a:pt x="157780" y="163998"/>
                  </a:lnTo>
                  <a:lnTo>
                    <a:pt x="152339" y="158557"/>
                  </a:lnTo>
                  <a:lnTo>
                    <a:pt x="155448" y="146121"/>
                  </a:lnTo>
                  <a:lnTo>
                    <a:pt x="143012" y="137572"/>
                  </a:lnTo>
                  <a:lnTo>
                    <a:pt x="115031" y="134462"/>
                  </a:lnTo>
                  <a:lnTo>
                    <a:pt x="108036" y="136794"/>
                  </a:lnTo>
                  <a:lnTo>
                    <a:pt x="103373" y="121249"/>
                  </a:lnTo>
                  <a:lnTo>
                    <a:pt x="70729" y="112700"/>
                  </a:lnTo>
                  <a:lnTo>
                    <a:pt x="66843" y="97155"/>
                  </a:lnTo>
                  <a:lnTo>
                    <a:pt x="54407" y="83165"/>
                  </a:lnTo>
                  <a:lnTo>
                    <a:pt x="29535" y="90937"/>
                  </a:lnTo>
                  <a:lnTo>
                    <a:pt x="6995" y="72283"/>
                  </a:lnTo>
                  <a:lnTo>
                    <a:pt x="6995" y="62956"/>
                  </a:lnTo>
                  <a:lnTo>
                    <a:pt x="0" y="45857"/>
                  </a:lnTo>
                  <a:lnTo>
                    <a:pt x="39639" y="26426"/>
                  </a:lnTo>
                  <a:lnTo>
                    <a:pt x="76169" y="13213"/>
                  </a:lnTo>
                  <a:lnTo>
                    <a:pt x="78501" y="23317"/>
                  </a:lnTo>
                  <a:lnTo>
                    <a:pt x="87828" y="28758"/>
                  </a:lnTo>
                  <a:lnTo>
                    <a:pt x="97155" y="24094"/>
                  </a:lnTo>
                  <a:lnTo>
                    <a:pt x="127467" y="32644"/>
                  </a:lnTo>
                  <a:lnTo>
                    <a:pt x="152339" y="20986"/>
                  </a:lnTo>
                  <a:lnTo>
                    <a:pt x="157003" y="11659"/>
                  </a:lnTo>
                  <a:lnTo>
                    <a:pt x="173324" y="13990"/>
                  </a:lnTo>
                  <a:lnTo>
                    <a:pt x="171770" y="6995"/>
                  </a:lnTo>
                  <a:lnTo>
                    <a:pt x="182651" y="1555"/>
                  </a:lnTo>
                  <a:lnTo>
                    <a:pt x="194310" y="7772"/>
                  </a:lnTo>
                  <a:lnTo>
                    <a:pt x="205969" y="0"/>
                  </a:lnTo>
                  <a:lnTo>
                    <a:pt x="214518" y="10104"/>
                  </a:lnTo>
                  <a:lnTo>
                    <a:pt x="233949" y="3886"/>
                  </a:lnTo>
                  <a:lnTo>
                    <a:pt x="237835" y="16322"/>
                  </a:lnTo>
                  <a:lnTo>
                    <a:pt x="258044" y="27203"/>
                  </a:lnTo>
                  <a:lnTo>
                    <a:pt x="272811" y="24094"/>
                  </a:lnTo>
                  <a:lnTo>
                    <a:pt x="286024" y="34199"/>
                  </a:lnTo>
                  <a:lnTo>
                    <a:pt x="306233" y="42748"/>
                  </a:lnTo>
                  <a:lnTo>
                    <a:pt x="298460" y="65288"/>
                  </a:lnTo>
                  <a:lnTo>
                    <a:pt x="289910" y="75392"/>
                  </a:lnTo>
                  <a:lnTo>
                    <a:pt x="295351" y="8394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85B9C817-B045-EBE3-D679-240A62ED9FC8}"/>
                </a:ext>
              </a:extLst>
            </p:cNvPr>
            <p:cNvSpPr/>
            <p:nvPr/>
          </p:nvSpPr>
          <p:spPr>
            <a:xfrm>
              <a:off x="6694667" y="4529617"/>
              <a:ext cx="607801" cy="361416"/>
            </a:xfrm>
            <a:custGeom>
              <a:avLst/>
              <a:gdLst>
                <a:gd name="connsiteX0" fmla="*/ 606247 w 607801"/>
                <a:gd name="connsiteY0" fmla="*/ 59848 h 361416"/>
                <a:gd name="connsiteX1" fmla="*/ 607802 w 607801"/>
                <a:gd name="connsiteY1" fmla="*/ 88605 h 361416"/>
                <a:gd name="connsiteX2" fmla="*/ 600807 w 607801"/>
                <a:gd name="connsiteY2" fmla="*/ 102596 h 361416"/>
                <a:gd name="connsiteX3" fmla="*/ 585262 w 607801"/>
                <a:gd name="connsiteY3" fmla="*/ 97932 h 361416"/>
                <a:gd name="connsiteX4" fmla="*/ 568163 w 607801"/>
                <a:gd name="connsiteY4" fmla="*/ 101818 h 361416"/>
                <a:gd name="connsiteX5" fmla="*/ 560390 w 607801"/>
                <a:gd name="connsiteY5" fmla="*/ 117363 h 361416"/>
                <a:gd name="connsiteX6" fmla="*/ 551063 w 607801"/>
                <a:gd name="connsiteY6" fmla="*/ 126690 h 361416"/>
                <a:gd name="connsiteX7" fmla="*/ 551063 w 607801"/>
                <a:gd name="connsiteY7" fmla="*/ 146898 h 361416"/>
                <a:gd name="connsiteX8" fmla="*/ 554173 w 607801"/>
                <a:gd name="connsiteY8" fmla="*/ 179542 h 361416"/>
                <a:gd name="connsiteX9" fmla="*/ 541736 w 607801"/>
                <a:gd name="connsiteY9" fmla="*/ 184983 h 361416"/>
                <a:gd name="connsiteX10" fmla="*/ 519197 w 607801"/>
                <a:gd name="connsiteY10" fmla="*/ 213741 h 361416"/>
                <a:gd name="connsiteX11" fmla="*/ 542514 w 607801"/>
                <a:gd name="connsiteY11" fmla="*/ 227731 h 361416"/>
                <a:gd name="connsiteX12" fmla="*/ 555727 w 607801"/>
                <a:gd name="connsiteY12" fmla="*/ 244831 h 361416"/>
                <a:gd name="connsiteX13" fmla="*/ 574381 w 607801"/>
                <a:gd name="connsiteY13" fmla="*/ 264262 h 361416"/>
                <a:gd name="connsiteX14" fmla="*/ 578267 w 607801"/>
                <a:gd name="connsiteY14" fmla="*/ 273588 h 361416"/>
                <a:gd name="connsiteX15" fmla="*/ 565054 w 607801"/>
                <a:gd name="connsiteY15" fmla="*/ 272034 h 361416"/>
                <a:gd name="connsiteX16" fmla="*/ 558059 w 607801"/>
                <a:gd name="connsiteY16" fmla="*/ 275143 h 361416"/>
                <a:gd name="connsiteX17" fmla="*/ 544068 w 607801"/>
                <a:gd name="connsiteY17" fmla="*/ 275143 h 361416"/>
                <a:gd name="connsiteX18" fmla="*/ 532409 w 607801"/>
                <a:gd name="connsiteY18" fmla="*/ 279807 h 361416"/>
                <a:gd name="connsiteX19" fmla="*/ 505984 w 607801"/>
                <a:gd name="connsiteY19" fmla="*/ 260376 h 361416"/>
                <a:gd name="connsiteX20" fmla="*/ 478780 w 607801"/>
                <a:gd name="connsiteY20" fmla="*/ 262707 h 361416"/>
                <a:gd name="connsiteX21" fmla="*/ 467122 w 607801"/>
                <a:gd name="connsiteY21" fmla="*/ 271257 h 361416"/>
                <a:gd name="connsiteX22" fmla="*/ 440695 w 607801"/>
                <a:gd name="connsiteY22" fmla="*/ 274366 h 361416"/>
                <a:gd name="connsiteX23" fmla="*/ 432923 w 607801"/>
                <a:gd name="connsiteY23" fmla="*/ 291465 h 361416"/>
                <a:gd name="connsiteX24" fmla="*/ 418156 w 607801"/>
                <a:gd name="connsiteY24" fmla="*/ 293797 h 361416"/>
                <a:gd name="connsiteX25" fmla="*/ 415823 w 607801"/>
                <a:gd name="connsiteY25" fmla="*/ 304678 h 361416"/>
                <a:gd name="connsiteX26" fmla="*/ 403388 w 607801"/>
                <a:gd name="connsiteY26" fmla="*/ 300792 h 361416"/>
                <a:gd name="connsiteX27" fmla="*/ 390952 w 607801"/>
                <a:gd name="connsiteY27" fmla="*/ 309342 h 361416"/>
                <a:gd name="connsiteX28" fmla="*/ 396392 w 607801"/>
                <a:gd name="connsiteY28" fmla="*/ 317114 h 361416"/>
                <a:gd name="connsiteX29" fmla="*/ 403388 w 607801"/>
                <a:gd name="connsiteY29" fmla="*/ 338100 h 361416"/>
                <a:gd name="connsiteX30" fmla="*/ 401833 w 607801"/>
                <a:gd name="connsiteY30" fmla="*/ 344317 h 361416"/>
                <a:gd name="connsiteX31" fmla="*/ 382402 w 607801"/>
                <a:gd name="connsiteY31" fmla="*/ 353644 h 361416"/>
                <a:gd name="connsiteX32" fmla="*/ 368412 w 607801"/>
                <a:gd name="connsiteY32" fmla="*/ 351312 h 361416"/>
                <a:gd name="connsiteX33" fmla="*/ 343540 w 607801"/>
                <a:gd name="connsiteY33" fmla="*/ 354421 h 361416"/>
                <a:gd name="connsiteX34" fmla="*/ 317114 w 607801"/>
                <a:gd name="connsiteY34" fmla="*/ 361417 h 361416"/>
                <a:gd name="connsiteX35" fmla="*/ 303901 w 607801"/>
                <a:gd name="connsiteY35" fmla="*/ 352867 h 361416"/>
                <a:gd name="connsiteX36" fmla="*/ 275143 w 607801"/>
                <a:gd name="connsiteY36" fmla="*/ 343540 h 361416"/>
                <a:gd name="connsiteX37" fmla="*/ 268148 w 607801"/>
                <a:gd name="connsiteY37" fmla="*/ 348204 h 361416"/>
                <a:gd name="connsiteX38" fmla="*/ 249494 w 607801"/>
                <a:gd name="connsiteY38" fmla="*/ 337322 h 361416"/>
                <a:gd name="connsiteX39" fmla="*/ 240167 w 607801"/>
                <a:gd name="connsiteY39" fmla="*/ 324109 h 361416"/>
                <a:gd name="connsiteX40" fmla="*/ 227732 w 607801"/>
                <a:gd name="connsiteY40" fmla="*/ 327995 h 361416"/>
                <a:gd name="connsiteX41" fmla="*/ 195088 w 607801"/>
                <a:gd name="connsiteY41" fmla="*/ 327218 h 361416"/>
                <a:gd name="connsiteX42" fmla="*/ 193533 w 607801"/>
                <a:gd name="connsiteY42" fmla="*/ 334213 h 361416"/>
                <a:gd name="connsiteX43" fmla="*/ 178765 w 607801"/>
                <a:gd name="connsiteY43" fmla="*/ 335768 h 361416"/>
                <a:gd name="connsiteX44" fmla="*/ 155448 w 607801"/>
                <a:gd name="connsiteY44" fmla="*/ 344317 h 361416"/>
                <a:gd name="connsiteX45" fmla="*/ 135240 w 607801"/>
                <a:gd name="connsiteY45" fmla="*/ 342763 h 361416"/>
                <a:gd name="connsiteX46" fmla="*/ 116586 w 607801"/>
                <a:gd name="connsiteY46" fmla="*/ 344317 h 361416"/>
                <a:gd name="connsiteX47" fmla="*/ 108814 w 607801"/>
                <a:gd name="connsiteY47" fmla="*/ 352090 h 361416"/>
                <a:gd name="connsiteX48" fmla="*/ 85496 w 607801"/>
                <a:gd name="connsiteY48" fmla="*/ 350535 h 361416"/>
                <a:gd name="connsiteX49" fmla="*/ 85496 w 607801"/>
                <a:gd name="connsiteY49" fmla="*/ 317891 h 361416"/>
                <a:gd name="connsiteX50" fmla="*/ 89383 w 607801"/>
                <a:gd name="connsiteY50" fmla="*/ 304678 h 361416"/>
                <a:gd name="connsiteX51" fmla="*/ 82388 w 607801"/>
                <a:gd name="connsiteY51" fmla="*/ 296906 h 361416"/>
                <a:gd name="connsiteX52" fmla="*/ 69175 w 607801"/>
                <a:gd name="connsiteY52" fmla="*/ 271257 h 361416"/>
                <a:gd name="connsiteX53" fmla="*/ 42748 w 607801"/>
                <a:gd name="connsiteY53" fmla="*/ 257266 h 361416"/>
                <a:gd name="connsiteX54" fmla="*/ 17099 w 607801"/>
                <a:gd name="connsiteY54" fmla="*/ 232395 h 361416"/>
                <a:gd name="connsiteX55" fmla="*/ 24872 w 607801"/>
                <a:gd name="connsiteY55" fmla="*/ 230063 h 361416"/>
                <a:gd name="connsiteX56" fmla="*/ 33422 w 607801"/>
                <a:gd name="connsiteY56" fmla="*/ 216850 h 361416"/>
                <a:gd name="connsiteX57" fmla="*/ 22540 w 607801"/>
                <a:gd name="connsiteY57" fmla="*/ 194310 h 361416"/>
                <a:gd name="connsiteX58" fmla="*/ 22540 w 607801"/>
                <a:gd name="connsiteY58" fmla="*/ 168661 h 361416"/>
                <a:gd name="connsiteX59" fmla="*/ 31090 w 607801"/>
                <a:gd name="connsiteY59" fmla="*/ 163998 h 361416"/>
                <a:gd name="connsiteX60" fmla="*/ 45080 w 607801"/>
                <a:gd name="connsiteY60" fmla="*/ 163221 h 361416"/>
                <a:gd name="connsiteX61" fmla="*/ 53630 w 607801"/>
                <a:gd name="connsiteY61" fmla="*/ 150785 h 361416"/>
                <a:gd name="connsiteX62" fmla="*/ 66065 w 607801"/>
                <a:gd name="connsiteY62" fmla="*/ 137571 h 361416"/>
                <a:gd name="connsiteX63" fmla="*/ 68398 w 607801"/>
                <a:gd name="connsiteY63" fmla="*/ 126690 h 361416"/>
                <a:gd name="connsiteX64" fmla="*/ 55961 w 607801"/>
                <a:gd name="connsiteY64" fmla="*/ 118918 h 361416"/>
                <a:gd name="connsiteX65" fmla="*/ 45857 w 607801"/>
                <a:gd name="connsiteY65" fmla="*/ 106482 h 361416"/>
                <a:gd name="connsiteX66" fmla="*/ 23317 w 607801"/>
                <a:gd name="connsiteY66" fmla="*/ 94823 h 361416"/>
                <a:gd name="connsiteX67" fmla="*/ 4664 w 607801"/>
                <a:gd name="connsiteY67" fmla="*/ 64511 h 361416"/>
                <a:gd name="connsiteX68" fmla="*/ 0 w 607801"/>
                <a:gd name="connsiteY68" fmla="*/ 45857 h 361416"/>
                <a:gd name="connsiteX69" fmla="*/ 3109 w 607801"/>
                <a:gd name="connsiteY69" fmla="*/ 27981 h 361416"/>
                <a:gd name="connsiteX70" fmla="*/ 19431 w 607801"/>
                <a:gd name="connsiteY70" fmla="*/ 20208 h 361416"/>
                <a:gd name="connsiteX71" fmla="*/ 20986 w 607801"/>
                <a:gd name="connsiteY71" fmla="*/ 5441 h 361416"/>
                <a:gd name="connsiteX72" fmla="*/ 27981 w 607801"/>
                <a:gd name="connsiteY72" fmla="*/ 0 h 361416"/>
                <a:gd name="connsiteX73" fmla="*/ 61402 w 607801"/>
                <a:gd name="connsiteY73" fmla="*/ 19431 h 361416"/>
                <a:gd name="connsiteX74" fmla="*/ 47412 w 607801"/>
                <a:gd name="connsiteY74" fmla="*/ 34976 h 361416"/>
                <a:gd name="connsiteX75" fmla="*/ 54407 w 607801"/>
                <a:gd name="connsiteY75" fmla="*/ 48966 h 361416"/>
                <a:gd name="connsiteX76" fmla="*/ 83165 w 607801"/>
                <a:gd name="connsiteY76" fmla="*/ 44303 h 361416"/>
                <a:gd name="connsiteX77" fmla="*/ 113477 w 607801"/>
                <a:gd name="connsiteY77" fmla="*/ 46634 h 361416"/>
                <a:gd name="connsiteX78" fmla="*/ 154671 w 607801"/>
                <a:gd name="connsiteY78" fmla="*/ 54407 h 361416"/>
                <a:gd name="connsiteX79" fmla="*/ 181874 w 607801"/>
                <a:gd name="connsiteY79" fmla="*/ 57516 h 361416"/>
                <a:gd name="connsiteX80" fmla="*/ 201305 w 607801"/>
                <a:gd name="connsiteY80" fmla="*/ 53630 h 361416"/>
                <a:gd name="connsiteX81" fmla="*/ 274366 w 607801"/>
                <a:gd name="connsiteY81" fmla="*/ 66843 h 361416"/>
                <a:gd name="connsiteX82" fmla="*/ 307010 w 607801"/>
                <a:gd name="connsiteY82" fmla="*/ 68397 h 361416"/>
                <a:gd name="connsiteX83" fmla="*/ 324887 w 607801"/>
                <a:gd name="connsiteY83" fmla="*/ 63734 h 361416"/>
                <a:gd name="connsiteX84" fmla="*/ 337322 w 607801"/>
                <a:gd name="connsiteY84" fmla="*/ 56739 h 361416"/>
                <a:gd name="connsiteX85" fmla="*/ 346649 w 607801"/>
                <a:gd name="connsiteY85" fmla="*/ 44303 h 361416"/>
                <a:gd name="connsiteX86" fmla="*/ 372298 w 607801"/>
                <a:gd name="connsiteY86" fmla="*/ 27981 h 361416"/>
                <a:gd name="connsiteX87" fmla="*/ 397170 w 607801"/>
                <a:gd name="connsiteY87" fmla="*/ 18654 h 361416"/>
                <a:gd name="connsiteX88" fmla="*/ 431368 w 607801"/>
                <a:gd name="connsiteY88" fmla="*/ 11659 h 361416"/>
                <a:gd name="connsiteX89" fmla="*/ 453908 w 607801"/>
                <a:gd name="connsiteY89" fmla="*/ 8550 h 361416"/>
                <a:gd name="connsiteX90" fmla="*/ 488884 w 607801"/>
                <a:gd name="connsiteY90" fmla="*/ 26426 h 361416"/>
                <a:gd name="connsiteX91" fmla="*/ 513756 w 607801"/>
                <a:gd name="connsiteY91" fmla="*/ 29535 h 361416"/>
                <a:gd name="connsiteX92" fmla="*/ 520751 w 607801"/>
                <a:gd name="connsiteY92" fmla="*/ 34199 h 361416"/>
                <a:gd name="connsiteX93" fmla="*/ 533964 w 607801"/>
                <a:gd name="connsiteY93" fmla="*/ 30312 h 361416"/>
                <a:gd name="connsiteX94" fmla="*/ 553395 w 607801"/>
                <a:gd name="connsiteY94" fmla="*/ 50521 h 361416"/>
                <a:gd name="connsiteX95" fmla="*/ 570494 w 607801"/>
                <a:gd name="connsiteY95" fmla="*/ 55961 h 361416"/>
                <a:gd name="connsiteX96" fmla="*/ 590702 w 607801"/>
                <a:gd name="connsiteY96" fmla="*/ 59848 h 361416"/>
                <a:gd name="connsiteX97" fmla="*/ 606247 w 607801"/>
                <a:gd name="connsiteY97" fmla="*/ 59848 h 3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07801" h="361416">
                  <a:moveTo>
                    <a:pt x="606247" y="59848"/>
                  </a:moveTo>
                  <a:lnTo>
                    <a:pt x="607802" y="88605"/>
                  </a:lnTo>
                  <a:lnTo>
                    <a:pt x="600807" y="102596"/>
                  </a:lnTo>
                  <a:lnTo>
                    <a:pt x="585262" y="97932"/>
                  </a:lnTo>
                  <a:lnTo>
                    <a:pt x="568163" y="101818"/>
                  </a:lnTo>
                  <a:lnTo>
                    <a:pt x="560390" y="117363"/>
                  </a:lnTo>
                  <a:lnTo>
                    <a:pt x="551063" y="126690"/>
                  </a:lnTo>
                  <a:lnTo>
                    <a:pt x="551063" y="146898"/>
                  </a:lnTo>
                  <a:lnTo>
                    <a:pt x="554173" y="179542"/>
                  </a:lnTo>
                  <a:lnTo>
                    <a:pt x="541736" y="184983"/>
                  </a:lnTo>
                  <a:lnTo>
                    <a:pt x="519197" y="213741"/>
                  </a:lnTo>
                  <a:lnTo>
                    <a:pt x="542514" y="227731"/>
                  </a:lnTo>
                  <a:lnTo>
                    <a:pt x="555727" y="244831"/>
                  </a:lnTo>
                  <a:lnTo>
                    <a:pt x="574381" y="264262"/>
                  </a:lnTo>
                  <a:lnTo>
                    <a:pt x="578267" y="273588"/>
                  </a:lnTo>
                  <a:lnTo>
                    <a:pt x="565054" y="272034"/>
                  </a:lnTo>
                  <a:lnTo>
                    <a:pt x="558059" y="275143"/>
                  </a:lnTo>
                  <a:lnTo>
                    <a:pt x="544068" y="275143"/>
                  </a:lnTo>
                  <a:lnTo>
                    <a:pt x="532409" y="279807"/>
                  </a:lnTo>
                  <a:lnTo>
                    <a:pt x="505984" y="260376"/>
                  </a:lnTo>
                  <a:lnTo>
                    <a:pt x="478780" y="262707"/>
                  </a:lnTo>
                  <a:lnTo>
                    <a:pt x="467122" y="271257"/>
                  </a:lnTo>
                  <a:lnTo>
                    <a:pt x="440695" y="274366"/>
                  </a:lnTo>
                  <a:lnTo>
                    <a:pt x="432923" y="291465"/>
                  </a:lnTo>
                  <a:lnTo>
                    <a:pt x="418156" y="293797"/>
                  </a:lnTo>
                  <a:lnTo>
                    <a:pt x="415823" y="304678"/>
                  </a:lnTo>
                  <a:lnTo>
                    <a:pt x="403388" y="300792"/>
                  </a:lnTo>
                  <a:lnTo>
                    <a:pt x="390952" y="309342"/>
                  </a:lnTo>
                  <a:lnTo>
                    <a:pt x="396392" y="317114"/>
                  </a:lnTo>
                  <a:lnTo>
                    <a:pt x="403388" y="338100"/>
                  </a:lnTo>
                  <a:lnTo>
                    <a:pt x="401833" y="344317"/>
                  </a:lnTo>
                  <a:lnTo>
                    <a:pt x="382402" y="353644"/>
                  </a:lnTo>
                  <a:lnTo>
                    <a:pt x="368412" y="351312"/>
                  </a:lnTo>
                  <a:lnTo>
                    <a:pt x="343540" y="354421"/>
                  </a:lnTo>
                  <a:lnTo>
                    <a:pt x="317114" y="361417"/>
                  </a:lnTo>
                  <a:lnTo>
                    <a:pt x="303901" y="352867"/>
                  </a:lnTo>
                  <a:lnTo>
                    <a:pt x="275143" y="343540"/>
                  </a:lnTo>
                  <a:lnTo>
                    <a:pt x="268148" y="348204"/>
                  </a:lnTo>
                  <a:lnTo>
                    <a:pt x="249494" y="337322"/>
                  </a:lnTo>
                  <a:lnTo>
                    <a:pt x="240167" y="324109"/>
                  </a:lnTo>
                  <a:lnTo>
                    <a:pt x="227732" y="327995"/>
                  </a:lnTo>
                  <a:lnTo>
                    <a:pt x="195088" y="327218"/>
                  </a:lnTo>
                  <a:lnTo>
                    <a:pt x="193533" y="334213"/>
                  </a:lnTo>
                  <a:lnTo>
                    <a:pt x="178765" y="335768"/>
                  </a:lnTo>
                  <a:lnTo>
                    <a:pt x="155448" y="344317"/>
                  </a:lnTo>
                  <a:lnTo>
                    <a:pt x="135240" y="342763"/>
                  </a:lnTo>
                  <a:lnTo>
                    <a:pt x="116586" y="344317"/>
                  </a:lnTo>
                  <a:lnTo>
                    <a:pt x="108814" y="352090"/>
                  </a:lnTo>
                  <a:lnTo>
                    <a:pt x="85496" y="350535"/>
                  </a:lnTo>
                  <a:lnTo>
                    <a:pt x="85496" y="317891"/>
                  </a:lnTo>
                  <a:lnTo>
                    <a:pt x="89383" y="304678"/>
                  </a:lnTo>
                  <a:lnTo>
                    <a:pt x="82388" y="296906"/>
                  </a:lnTo>
                  <a:lnTo>
                    <a:pt x="69175" y="271257"/>
                  </a:lnTo>
                  <a:lnTo>
                    <a:pt x="42748" y="257266"/>
                  </a:lnTo>
                  <a:lnTo>
                    <a:pt x="17099" y="232395"/>
                  </a:lnTo>
                  <a:lnTo>
                    <a:pt x="24872" y="230063"/>
                  </a:lnTo>
                  <a:lnTo>
                    <a:pt x="33422" y="216850"/>
                  </a:lnTo>
                  <a:lnTo>
                    <a:pt x="22540" y="194310"/>
                  </a:lnTo>
                  <a:lnTo>
                    <a:pt x="22540" y="168661"/>
                  </a:lnTo>
                  <a:lnTo>
                    <a:pt x="31090" y="163998"/>
                  </a:lnTo>
                  <a:lnTo>
                    <a:pt x="45080" y="163221"/>
                  </a:lnTo>
                  <a:lnTo>
                    <a:pt x="53630" y="150785"/>
                  </a:lnTo>
                  <a:lnTo>
                    <a:pt x="66065" y="137571"/>
                  </a:lnTo>
                  <a:lnTo>
                    <a:pt x="68398" y="126690"/>
                  </a:lnTo>
                  <a:lnTo>
                    <a:pt x="55961" y="118918"/>
                  </a:lnTo>
                  <a:lnTo>
                    <a:pt x="45857" y="106482"/>
                  </a:lnTo>
                  <a:lnTo>
                    <a:pt x="23317" y="94823"/>
                  </a:lnTo>
                  <a:lnTo>
                    <a:pt x="4664" y="64511"/>
                  </a:lnTo>
                  <a:lnTo>
                    <a:pt x="0" y="45857"/>
                  </a:lnTo>
                  <a:lnTo>
                    <a:pt x="3109" y="27981"/>
                  </a:lnTo>
                  <a:lnTo>
                    <a:pt x="19431" y="20208"/>
                  </a:lnTo>
                  <a:lnTo>
                    <a:pt x="20986" y="5441"/>
                  </a:lnTo>
                  <a:lnTo>
                    <a:pt x="27981" y="0"/>
                  </a:lnTo>
                  <a:lnTo>
                    <a:pt x="61402" y="19431"/>
                  </a:lnTo>
                  <a:lnTo>
                    <a:pt x="47412" y="34976"/>
                  </a:lnTo>
                  <a:lnTo>
                    <a:pt x="54407" y="48966"/>
                  </a:lnTo>
                  <a:lnTo>
                    <a:pt x="83165" y="44303"/>
                  </a:lnTo>
                  <a:lnTo>
                    <a:pt x="113477" y="46634"/>
                  </a:lnTo>
                  <a:lnTo>
                    <a:pt x="154671" y="54407"/>
                  </a:lnTo>
                  <a:lnTo>
                    <a:pt x="181874" y="57516"/>
                  </a:lnTo>
                  <a:lnTo>
                    <a:pt x="201305" y="53630"/>
                  </a:lnTo>
                  <a:lnTo>
                    <a:pt x="274366" y="66843"/>
                  </a:lnTo>
                  <a:lnTo>
                    <a:pt x="307010" y="68397"/>
                  </a:lnTo>
                  <a:lnTo>
                    <a:pt x="324887" y="63734"/>
                  </a:lnTo>
                  <a:lnTo>
                    <a:pt x="337322" y="56739"/>
                  </a:lnTo>
                  <a:lnTo>
                    <a:pt x="346649" y="44303"/>
                  </a:lnTo>
                  <a:lnTo>
                    <a:pt x="372298" y="27981"/>
                  </a:lnTo>
                  <a:lnTo>
                    <a:pt x="397170" y="18654"/>
                  </a:lnTo>
                  <a:lnTo>
                    <a:pt x="431368" y="11659"/>
                  </a:lnTo>
                  <a:lnTo>
                    <a:pt x="453908" y="8550"/>
                  </a:lnTo>
                  <a:lnTo>
                    <a:pt x="488884" y="26426"/>
                  </a:lnTo>
                  <a:lnTo>
                    <a:pt x="513756" y="29535"/>
                  </a:lnTo>
                  <a:lnTo>
                    <a:pt x="520751" y="34199"/>
                  </a:lnTo>
                  <a:lnTo>
                    <a:pt x="533964" y="30312"/>
                  </a:lnTo>
                  <a:lnTo>
                    <a:pt x="553395" y="50521"/>
                  </a:lnTo>
                  <a:lnTo>
                    <a:pt x="570494" y="55961"/>
                  </a:lnTo>
                  <a:lnTo>
                    <a:pt x="590702" y="59848"/>
                  </a:lnTo>
                  <a:lnTo>
                    <a:pt x="606247" y="5984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1505FD56-A552-1520-BE1C-D490D27B0028}"/>
                </a:ext>
              </a:extLst>
            </p:cNvPr>
            <p:cNvSpPr/>
            <p:nvPr/>
          </p:nvSpPr>
          <p:spPr>
            <a:xfrm>
              <a:off x="6041009" y="4405258"/>
              <a:ext cx="380847" cy="327218"/>
            </a:xfrm>
            <a:custGeom>
              <a:avLst/>
              <a:gdLst>
                <a:gd name="connsiteX0" fmla="*/ 316337 w 380847"/>
                <a:gd name="connsiteY0" fmla="*/ 48966 h 327218"/>
                <a:gd name="connsiteX1" fmla="*/ 338099 w 380847"/>
                <a:gd name="connsiteY1" fmla="*/ 43525 h 327218"/>
                <a:gd name="connsiteX2" fmla="*/ 349758 w 380847"/>
                <a:gd name="connsiteY2" fmla="*/ 49743 h 327218"/>
                <a:gd name="connsiteX3" fmla="*/ 345872 w 380847"/>
                <a:gd name="connsiteY3" fmla="*/ 69174 h 327218"/>
                <a:gd name="connsiteX4" fmla="*/ 333436 w 380847"/>
                <a:gd name="connsiteY4" fmla="*/ 90160 h 327218"/>
                <a:gd name="connsiteX5" fmla="*/ 332659 w 380847"/>
                <a:gd name="connsiteY5" fmla="*/ 110368 h 327218"/>
                <a:gd name="connsiteX6" fmla="*/ 336545 w 380847"/>
                <a:gd name="connsiteY6" fmla="*/ 116586 h 327218"/>
                <a:gd name="connsiteX7" fmla="*/ 355199 w 380847"/>
                <a:gd name="connsiteY7" fmla="*/ 125913 h 327218"/>
                <a:gd name="connsiteX8" fmla="*/ 380848 w 380847"/>
                <a:gd name="connsiteY8" fmla="*/ 148453 h 327218"/>
                <a:gd name="connsiteX9" fmla="*/ 378516 w 380847"/>
                <a:gd name="connsiteY9" fmla="*/ 154671 h 327218"/>
                <a:gd name="connsiteX10" fmla="*/ 354421 w 380847"/>
                <a:gd name="connsiteY10" fmla="*/ 153894 h 327218"/>
                <a:gd name="connsiteX11" fmla="*/ 350535 w 380847"/>
                <a:gd name="connsiteY11" fmla="*/ 160111 h 327218"/>
                <a:gd name="connsiteX12" fmla="*/ 375407 w 380847"/>
                <a:gd name="connsiteY12" fmla="*/ 188869 h 327218"/>
                <a:gd name="connsiteX13" fmla="*/ 373852 w 380847"/>
                <a:gd name="connsiteY13" fmla="*/ 205969 h 327218"/>
                <a:gd name="connsiteX14" fmla="*/ 354421 w 380847"/>
                <a:gd name="connsiteY14" fmla="*/ 203637 h 327218"/>
                <a:gd name="connsiteX15" fmla="*/ 348981 w 380847"/>
                <a:gd name="connsiteY15" fmla="*/ 209855 h 327218"/>
                <a:gd name="connsiteX16" fmla="*/ 324109 w 380847"/>
                <a:gd name="connsiteY16" fmla="*/ 213741 h 327218"/>
                <a:gd name="connsiteX17" fmla="*/ 334990 w 380847"/>
                <a:gd name="connsiteY17" fmla="*/ 230840 h 327218"/>
                <a:gd name="connsiteX18" fmla="*/ 317114 w 380847"/>
                <a:gd name="connsiteY18" fmla="*/ 232395 h 327218"/>
                <a:gd name="connsiteX19" fmla="*/ 301569 w 380847"/>
                <a:gd name="connsiteY19" fmla="*/ 245608 h 327218"/>
                <a:gd name="connsiteX20" fmla="*/ 297683 w 380847"/>
                <a:gd name="connsiteY20" fmla="*/ 258821 h 327218"/>
                <a:gd name="connsiteX21" fmla="*/ 298460 w 380847"/>
                <a:gd name="connsiteY21" fmla="*/ 270480 h 327218"/>
                <a:gd name="connsiteX22" fmla="*/ 285247 w 380847"/>
                <a:gd name="connsiteY22" fmla="*/ 272034 h 327218"/>
                <a:gd name="connsiteX23" fmla="*/ 281361 w 380847"/>
                <a:gd name="connsiteY23" fmla="*/ 277475 h 327218"/>
                <a:gd name="connsiteX24" fmla="*/ 286024 w 380847"/>
                <a:gd name="connsiteY24" fmla="*/ 300792 h 327218"/>
                <a:gd name="connsiteX25" fmla="*/ 294574 w 380847"/>
                <a:gd name="connsiteY25" fmla="*/ 313228 h 327218"/>
                <a:gd name="connsiteX26" fmla="*/ 293797 w 380847"/>
                <a:gd name="connsiteY26" fmla="*/ 319446 h 327218"/>
                <a:gd name="connsiteX27" fmla="*/ 285247 w 380847"/>
                <a:gd name="connsiteY27" fmla="*/ 327218 h 327218"/>
                <a:gd name="connsiteX28" fmla="*/ 272034 w 380847"/>
                <a:gd name="connsiteY28" fmla="*/ 321777 h 327218"/>
                <a:gd name="connsiteX29" fmla="*/ 223845 w 380847"/>
                <a:gd name="connsiteY29" fmla="*/ 292242 h 327218"/>
                <a:gd name="connsiteX30" fmla="*/ 219182 w 380847"/>
                <a:gd name="connsiteY30" fmla="*/ 285247 h 327218"/>
                <a:gd name="connsiteX31" fmla="*/ 206746 w 380847"/>
                <a:gd name="connsiteY31" fmla="*/ 286024 h 327218"/>
                <a:gd name="connsiteX32" fmla="*/ 198196 w 380847"/>
                <a:gd name="connsiteY32" fmla="*/ 281361 h 327218"/>
                <a:gd name="connsiteX33" fmla="*/ 200528 w 380847"/>
                <a:gd name="connsiteY33" fmla="*/ 268925 h 327218"/>
                <a:gd name="connsiteX34" fmla="*/ 177211 w 380847"/>
                <a:gd name="connsiteY34" fmla="*/ 249494 h 327218"/>
                <a:gd name="connsiteX35" fmla="*/ 165552 w 380847"/>
                <a:gd name="connsiteY35" fmla="*/ 237058 h 327218"/>
                <a:gd name="connsiteX36" fmla="*/ 162443 w 380847"/>
                <a:gd name="connsiteY36" fmla="*/ 219959 h 327218"/>
                <a:gd name="connsiteX37" fmla="*/ 143789 w 380847"/>
                <a:gd name="connsiteY37" fmla="*/ 211409 h 327218"/>
                <a:gd name="connsiteX38" fmla="*/ 104927 w 380847"/>
                <a:gd name="connsiteY38" fmla="*/ 179542 h 327218"/>
                <a:gd name="connsiteX39" fmla="*/ 91714 w 380847"/>
                <a:gd name="connsiteY39" fmla="*/ 163998 h 327218"/>
                <a:gd name="connsiteX40" fmla="*/ 69952 w 380847"/>
                <a:gd name="connsiteY40" fmla="*/ 146121 h 327218"/>
                <a:gd name="connsiteX41" fmla="*/ 52075 w 380847"/>
                <a:gd name="connsiteY41" fmla="*/ 127467 h 327218"/>
                <a:gd name="connsiteX42" fmla="*/ 41971 w 380847"/>
                <a:gd name="connsiteY42" fmla="*/ 96378 h 327218"/>
                <a:gd name="connsiteX43" fmla="*/ 15545 w 380847"/>
                <a:gd name="connsiteY43" fmla="*/ 71506 h 327218"/>
                <a:gd name="connsiteX44" fmla="*/ 777 w 380847"/>
                <a:gd name="connsiteY44" fmla="*/ 61402 h 327218"/>
                <a:gd name="connsiteX45" fmla="*/ 0 w 380847"/>
                <a:gd name="connsiteY45" fmla="*/ 50521 h 327218"/>
                <a:gd name="connsiteX46" fmla="*/ 2332 w 380847"/>
                <a:gd name="connsiteY46" fmla="*/ 11659 h 327218"/>
                <a:gd name="connsiteX47" fmla="*/ 11659 w 380847"/>
                <a:gd name="connsiteY47" fmla="*/ 6995 h 327218"/>
                <a:gd name="connsiteX48" fmla="*/ 25649 w 380847"/>
                <a:gd name="connsiteY48" fmla="*/ 10104 h 327218"/>
                <a:gd name="connsiteX49" fmla="*/ 38862 w 380847"/>
                <a:gd name="connsiteY49" fmla="*/ 24094 h 327218"/>
                <a:gd name="connsiteX50" fmla="*/ 52852 w 380847"/>
                <a:gd name="connsiteY50" fmla="*/ 31867 h 327218"/>
                <a:gd name="connsiteX51" fmla="*/ 73838 w 380847"/>
                <a:gd name="connsiteY51" fmla="*/ 6995 h 327218"/>
                <a:gd name="connsiteX52" fmla="*/ 98710 w 380847"/>
                <a:gd name="connsiteY52" fmla="*/ 9327 h 327218"/>
                <a:gd name="connsiteX53" fmla="*/ 110368 w 380847"/>
                <a:gd name="connsiteY53" fmla="*/ 0 h 327218"/>
                <a:gd name="connsiteX54" fmla="*/ 131354 w 380847"/>
                <a:gd name="connsiteY54" fmla="*/ 12436 h 327218"/>
                <a:gd name="connsiteX55" fmla="*/ 150785 w 380847"/>
                <a:gd name="connsiteY55" fmla="*/ 13213 h 327218"/>
                <a:gd name="connsiteX56" fmla="*/ 172547 w 380847"/>
                <a:gd name="connsiteY56" fmla="*/ 18654 h 327218"/>
                <a:gd name="connsiteX57" fmla="*/ 185761 w 380847"/>
                <a:gd name="connsiteY57" fmla="*/ 13990 h 327218"/>
                <a:gd name="connsiteX58" fmla="*/ 198196 w 380847"/>
                <a:gd name="connsiteY58" fmla="*/ 24094 h 327218"/>
                <a:gd name="connsiteX59" fmla="*/ 215296 w 380847"/>
                <a:gd name="connsiteY59" fmla="*/ 16322 h 327218"/>
                <a:gd name="connsiteX60" fmla="*/ 229286 w 380847"/>
                <a:gd name="connsiteY60" fmla="*/ 18654 h 327218"/>
                <a:gd name="connsiteX61" fmla="*/ 243276 w 380847"/>
                <a:gd name="connsiteY61" fmla="*/ 17099 h 327218"/>
                <a:gd name="connsiteX62" fmla="*/ 263485 w 380847"/>
                <a:gd name="connsiteY62" fmla="*/ 22540 h 327218"/>
                <a:gd name="connsiteX63" fmla="*/ 280583 w 380847"/>
                <a:gd name="connsiteY63" fmla="*/ 24094 h 327218"/>
                <a:gd name="connsiteX64" fmla="*/ 289133 w 380847"/>
                <a:gd name="connsiteY64" fmla="*/ 30312 h 327218"/>
                <a:gd name="connsiteX65" fmla="*/ 299237 w 380847"/>
                <a:gd name="connsiteY65" fmla="*/ 47412 h 327218"/>
                <a:gd name="connsiteX66" fmla="*/ 316337 w 380847"/>
                <a:gd name="connsiteY66" fmla="*/ 48966 h 3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0847" h="327218">
                  <a:moveTo>
                    <a:pt x="316337" y="48966"/>
                  </a:moveTo>
                  <a:lnTo>
                    <a:pt x="338099" y="43525"/>
                  </a:lnTo>
                  <a:lnTo>
                    <a:pt x="349758" y="49743"/>
                  </a:lnTo>
                  <a:lnTo>
                    <a:pt x="345872" y="69174"/>
                  </a:lnTo>
                  <a:lnTo>
                    <a:pt x="333436" y="90160"/>
                  </a:lnTo>
                  <a:lnTo>
                    <a:pt x="332659" y="110368"/>
                  </a:lnTo>
                  <a:lnTo>
                    <a:pt x="336545" y="116586"/>
                  </a:lnTo>
                  <a:lnTo>
                    <a:pt x="355199" y="125913"/>
                  </a:lnTo>
                  <a:lnTo>
                    <a:pt x="380848" y="148453"/>
                  </a:lnTo>
                  <a:lnTo>
                    <a:pt x="378516" y="154671"/>
                  </a:lnTo>
                  <a:lnTo>
                    <a:pt x="354421" y="153894"/>
                  </a:lnTo>
                  <a:lnTo>
                    <a:pt x="350535" y="160111"/>
                  </a:lnTo>
                  <a:lnTo>
                    <a:pt x="375407" y="188869"/>
                  </a:lnTo>
                  <a:lnTo>
                    <a:pt x="373852" y="205969"/>
                  </a:lnTo>
                  <a:lnTo>
                    <a:pt x="354421" y="203637"/>
                  </a:lnTo>
                  <a:lnTo>
                    <a:pt x="348981" y="209855"/>
                  </a:lnTo>
                  <a:lnTo>
                    <a:pt x="324109" y="213741"/>
                  </a:lnTo>
                  <a:lnTo>
                    <a:pt x="334990" y="230840"/>
                  </a:lnTo>
                  <a:lnTo>
                    <a:pt x="317114" y="232395"/>
                  </a:lnTo>
                  <a:lnTo>
                    <a:pt x="301569" y="245608"/>
                  </a:lnTo>
                  <a:lnTo>
                    <a:pt x="297683" y="258821"/>
                  </a:lnTo>
                  <a:lnTo>
                    <a:pt x="298460" y="270480"/>
                  </a:lnTo>
                  <a:lnTo>
                    <a:pt x="285247" y="272034"/>
                  </a:lnTo>
                  <a:lnTo>
                    <a:pt x="281361" y="277475"/>
                  </a:lnTo>
                  <a:lnTo>
                    <a:pt x="286024" y="300792"/>
                  </a:lnTo>
                  <a:lnTo>
                    <a:pt x="294574" y="313228"/>
                  </a:lnTo>
                  <a:lnTo>
                    <a:pt x="293797" y="319446"/>
                  </a:lnTo>
                  <a:lnTo>
                    <a:pt x="285247" y="327218"/>
                  </a:lnTo>
                  <a:lnTo>
                    <a:pt x="272034" y="321777"/>
                  </a:lnTo>
                  <a:lnTo>
                    <a:pt x="223845" y="292242"/>
                  </a:lnTo>
                  <a:lnTo>
                    <a:pt x="219182" y="285247"/>
                  </a:lnTo>
                  <a:lnTo>
                    <a:pt x="206746" y="286024"/>
                  </a:lnTo>
                  <a:lnTo>
                    <a:pt x="198196" y="281361"/>
                  </a:lnTo>
                  <a:lnTo>
                    <a:pt x="200528" y="268925"/>
                  </a:lnTo>
                  <a:lnTo>
                    <a:pt x="177211" y="249494"/>
                  </a:lnTo>
                  <a:lnTo>
                    <a:pt x="165552" y="237058"/>
                  </a:lnTo>
                  <a:lnTo>
                    <a:pt x="162443" y="219959"/>
                  </a:lnTo>
                  <a:lnTo>
                    <a:pt x="143789" y="211409"/>
                  </a:lnTo>
                  <a:lnTo>
                    <a:pt x="104927" y="179542"/>
                  </a:lnTo>
                  <a:lnTo>
                    <a:pt x="91714" y="163998"/>
                  </a:lnTo>
                  <a:lnTo>
                    <a:pt x="69952" y="146121"/>
                  </a:lnTo>
                  <a:lnTo>
                    <a:pt x="52075" y="127467"/>
                  </a:lnTo>
                  <a:lnTo>
                    <a:pt x="41971" y="96378"/>
                  </a:lnTo>
                  <a:lnTo>
                    <a:pt x="15545" y="71506"/>
                  </a:lnTo>
                  <a:lnTo>
                    <a:pt x="777" y="61402"/>
                  </a:lnTo>
                  <a:lnTo>
                    <a:pt x="0" y="50521"/>
                  </a:lnTo>
                  <a:lnTo>
                    <a:pt x="2332" y="11659"/>
                  </a:lnTo>
                  <a:lnTo>
                    <a:pt x="11659" y="6995"/>
                  </a:lnTo>
                  <a:lnTo>
                    <a:pt x="25649" y="10104"/>
                  </a:lnTo>
                  <a:lnTo>
                    <a:pt x="38862" y="24094"/>
                  </a:lnTo>
                  <a:lnTo>
                    <a:pt x="52852" y="31867"/>
                  </a:lnTo>
                  <a:lnTo>
                    <a:pt x="73838" y="6995"/>
                  </a:lnTo>
                  <a:lnTo>
                    <a:pt x="98710" y="9327"/>
                  </a:lnTo>
                  <a:lnTo>
                    <a:pt x="110368" y="0"/>
                  </a:lnTo>
                  <a:lnTo>
                    <a:pt x="131354" y="12436"/>
                  </a:lnTo>
                  <a:lnTo>
                    <a:pt x="150785" y="13213"/>
                  </a:lnTo>
                  <a:lnTo>
                    <a:pt x="172547" y="18654"/>
                  </a:lnTo>
                  <a:lnTo>
                    <a:pt x="185761" y="13990"/>
                  </a:lnTo>
                  <a:lnTo>
                    <a:pt x="198196" y="24094"/>
                  </a:lnTo>
                  <a:lnTo>
                    <a:pt x="215296" y="16322"/>
                  </a:lnTo>
                  <a:lnTo>
                    <a:pt x="229286" y="18654"/>
                  </a:lnTo>
                  <a:lnTo>
                    <a:pt x="243276" y="17099"/>
                  </a:lnTo>
                  <a:lnTo>
                    <a:pt x="263485" y="22540"/>
                  </a:lnTo>
                  <a:lnTo>
                    <a:pt x="280583" y="24094"/>
                  </a:lnTo>
                  <a:lnTo>
                    <a:pt x="289133" y="30312"/>
                  </a:lnTo>
                  <a:lnTo>
                    <a:pt x="299237" y="47412"/>
                  </a:lnTo>
                  <a:lnTo>
                    <a:pt x="316337" y="4896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DE6957D6-47A8-5561-A911-9DADAF2D9AD5}"/>
                </a:ext>
              </a:extLst>
            </p:cNvPr>
            <p:cNvSpPr/>
            <p:nvPr/>
          </p:nvSpPr>
          <p:spPr>
            <a:xfrm>
              <a:off x="6651919" y="3127476"/>
              <a:ext cx="851077" cy="566607"/>
            </a:xfrm>
            <a:custGeom>
              <a:avLst/>
              <a:gdLst>
                <a:gd name="connsiteX0" fmla="*/ 376184 w 851077"/>
                <a:gd name="connsiteY0" fmla="*/ 0 h 566607"/>
                <a:gd name="connsiteX1" fmla="*/ 390175 w 851077"/>
                <a:gd name="connsiteY1" fmla="*/ 10104 h 566607"/>
                <a:gd name="connsiteX2" fmla="*/ 399502 w 851077"/>
                <a:gd name="connsiteY2" fmla="*/ 6995 h 566607"/>
                <a:gd name="connsiteX3" fmla="*/ 414269 w 851077"/>
                <a:gd name="connsiteY3" fmla="*/ 6218 h 566607"/>
                <a:gd name="connsiteX4" fmla="*/ 438364 w 851077"/>
                <a:gd name="connsiteY4" fmla="*/ 23317 h 566607"/>
                <a:gd name="connsiteX5" fmla="*/ 450799 w 851077"/>
                <a:gd name="connsiteY5" fmla="*/ 16322 h 566607"/>
                <a:gd name="connsiteX6" fmla="*/ 462458 w 851077"/>
                <a:gd name="connsiteY6" fmla="*/ 13990 h 566607"/>
                <a:gd name="connsiteX7" fmla="*/ 490439 w 851077"/>
                <a:gd name="connsiteY7" fmla="*/ 23317 h 566607"/>
                <a:gd name="connsiteX8" fmla="*/ 491993 w 851077"/>
                <a:gd name="connsiteY8" fmla="*/ 41194 h 566607"/>
                <a:gd name="connsiteX9" fmla="*/ 505206 w 851077"/>
                <a:gd name="connsiteY9" fmla="*/ 52852 h 566607"/>
                <a:gd name="connsiteX10" fmla="*/ 521528 w 851077"/>
                <a:gd name="connsiteY10" fmla="*/ 42748 h 566607"/>
                <a:gd name="connsiteX11" fmla="*/ 542514 w 851077"/>
                <a:gd name="connsiteY11" fmla="*/ 34199 h 566607"/>
                <a:gd name="connsiteX12" fmla="*/ 568940 w 851077"/>
                <a:gd name="connsiteY12" fmla="*/ 34199 h 566607"/>
                <a:gd name="connsiteX13" fmla="*/ 589925 w 851077"/>
                <a:gd name="connsiteY13" fmla="*/ 41194 h 566607"/>
                <a:gd name="connsiteX14" fmla="*/ 608579 w 851077"/>
                <a:gd name="connsiteY14" fmla="*/ 55184 h 566607"/>
                <a:gd name="connsiteX15" fmla="*/ 635783 w 851077"/>
                <a:gd name="connsiteY15" fmla="*/ 66065 h 566607"/>
                <a:gd name="connsiteX16" fmla="*/ 638891 w 851077"/>
                <a:gd name="connsiteY16" fmla="*/ 85496 h 566607"/>
                <a:gd name="connsiteX17" fmla="*/ 634228 w 851077"/>
                <a:gd name="connsiteY17" fmla="*/ 99487 h 566607"/>
                <a:gd name="connsiteX18" fmla="*/ 650550 w 851077"/>
                <a:gd name="connsiteY18" fmla="*/ 115809 h 566607"/>
                <a:gd name="connsiteX19" fmla="*/ 654436 w 851077"/>
                <a:gd name="connsiteY19" fmla="*/ 125913 h 566607"/>
                <a:gd name="connsiteX20" fmla="*/ 644332 w 851077"/>
                <a:gd name="connsiteY20" fmla="*/ 141458 h 566607"/>
                <a:gd name="connsiteX21" fmla="*/ 644332 w 851077"/>
                <a:gd name="connsiteY21" fmla="*/ 157003 h 566607"/>
                <a:gd name="connsiteX22" fmla="*/ 676199 w 851077"/>
                <a:gd name="connsiteY22" fmla="*/ 172547 h 566607"/>
                <a:gd name="connsiteX23" fmla="*/ 680085 w 851077"/>
                <a:gd name="connsiteY23" fmla="*/ 176434 h 566607"/>
                <a:gd name="connsiteX24" fmla="*/ 676199 w 851077"/>
                <a:gd name="connsiteY24" fmla="*/ 190424 h 566607"/>
                <a:gd name="connsiteX25" fmla="*/ 687080 w 851077"/>
                <a:gd name="connsiteY25" fmla="*/ 195087 h 566607"/>
                <a:gd name="connsiteX26" fmla="*/ 701071 w 851077"/>
                <a:gd name="connsiteY26" fmla="*/ 213741 h 566607"/>
                <a:gd name="connsiteX27" fmla="*/ 712729 w 851077"/>
                <a:gd name="connsiteY27" fmla="*/ 224622 h 566607"/>
                <a:gd name="connsiteX28" fmla="*/ 750814 w 851077"/>
                <a:gd name="connsiteY28" fmla="*/ 240944 h 566607"/>
                <a:gd name="connsiteX29" fmla="*/ 756255 w 851077"/>
                <a:gd name="connsiteY29" fmla="*/ 247162 h 566607"/>
                <a:gd name="connsiteX30" fmla="*/ 753146 w 851077"/>
                <a:gd name="connsiteY30" fmla="*/ 268925 h 566607"/>
                <a:gd name="connsiteX31" fmla="*/ 794339 w 851077"/>
                <a:gd name="connsiteY31" fmla="*/ 272811 h 566607"/>
                <a:gd name="connsiteX32" fmla="*/ 819211 w 851077"/>
                <a:gd name="connsiteY32" fmla="*/ 282915 h 566607"/>
                <a:gd name="connsiteX33" fmla="*/ 819211 w 851077"/>
                <a:gd name="connsiteY33" fmla="*/ 291465 h 566607"/>
                <a:gd name="connsiteX34" fmla="*/ 824652 w 851077"/>
                <a:gd name="connsiteY34" fmla="*/ 300015 h 566607"/>
                <a:gd name="connsiteX35" fmla="*/ 846415 w 851077"/>
                <a:gd name="connsiteY35" fmla="*/ 310896 h 566607"/>
                <a:gd name="connsiteX36" fmla="*/ 851078 w 851077"/>
                <a:gd name="connsiteY36" fmla="*/ 324109 h 566607"/>
                <a:gd name="connsiteX37" fmla="*/ 830870 w 851077"/>
                <a:gd name="connsiteY37" fmla="*/ 331882 h 566607"/>
                <a:gd name="connsiteX38" fmla="*/ 828538 w 851077"/>
                <a:gd name="connsiteY38" fmla="*/ 338877 h 566607"/>
                <a:gd name="connsiteX39" fmla="*/ 805221 w 851077"/>
                <a:gd name="connsiteY39" fmla="*/ 352867 h 566607"/>
                <a:gd name="connsiteX40" fmla="*/ 778018 w 851077"/>
                <a:gd name="connsiteY40" fmla="*/ 351313 h 566607"/>
                <a:gd name="connsiteX41" fmla="*/ 759364 w 851077"/>
                <a:gd name="connsiteY41" fmla="*/ 339654 h 566607"/>
                <a:gd name="connsiteX42" fmla="*/ 736824 w 851077"/>
                <a:gd name="connsiteY42" fmla="*/ 340431 h 566607"/>
                <a:gd name="connsiteX43" fmla="*/ 725942 w 851077"/>
                <a:gd name="connsiteY43" fmla="*/ 361417 h 566607"/>
                <a:gd name="connsiteX44" fmla="*/ 756255 w 851077"/>
                <a:gd name="connsiteY44" fmla="*/ 387065 h 566607"/>
                <a:gd name="connsiteX45" fmla="*/ 760918 w 851077"/>
                <a:gd name="connsiteY45" fmla="*/ 394838 h 566607"/>
                <a:gd name="connsiteX46" fmla="*/ 759364 w 851077"/>
                <a:gd name="connsiteY46" fmla="*/ 406496 h 566607"/>
                <a:gd name="connsiteX47" fmla="*/ 767136 w 851077"/>
                <a:gd name="connsiteY47" fmla="*/ 418155 h 566607"/>
                <a:gd name="connsiteX48" fmla="*/ 771022 w 851077"/>
                <a:gd name="connsiteY48" fmla="*/ 443804 h 566607"/>
                <a:gd name="connsiteX49" fmla="*/ 783458 w 851077"/>
                <a:gd name="connsiteY49" fmla="*/ 454685 h 566607"/>
                <a:gd name="connsiteX50" fmla="*/ 793562 w 851077"/>
                <a:gd name="connsiteY50" fmla="*/ 468676 h 566607"/>
                <a:gd name="connsiteX51" fmla="*/ 754700 w 851077"/>
                <a:gd name="connsiteY51" fmla="*/ 467899 h 566607"/>
                <a:gd name="connsiteX52" fmla="*/ 743819 w 851077"/>
                <a:gd name="connsiteY52" fmla="*/ 474116 h 566607"/>
                <a:gd name="connsiteX53" fmla="*/ 730606 w 851077"/>
                <a:gd name="connsiteY53" fmla="*/ 471007 h 566607"/>
                <a:gd name="connsiteX54" fmla="*/ 722056 w 851077"/>
                <a:gd name="connsiteY54" fmla="*/ 474894 h 566607"/>
                <a:gd name="connsiteX55" fmla="*/ 704957 w 851077"/>
                <a:gd name="connsiteY55" fmla="*/ 492770 h 566607"/>
                <a:gd name="connsiteX56" fmla="*/ 698739 w 851077"/>
                <a:gd name="connsiteY56" fmla="*/ 502097 h 566607"/>
                <a:gd name="connsiteX57" fmla="*/ 690967 w 851077"/>
                <a:gd name="connsiteY57" fmla="*/ 527746 h 566607"/>
                <a:gd name="connsiteX58" fmla="*/ 704957 w 851077"/>
                <a:gd name="connsiteY58" fmla="*/ 555727 h 566607"/>
                <a:gd name="connsiteX59" fmla="*/ 698739 w 851077"/>
                <a:gd name="connsiteY59" fmla="*/ 566608 h 566607"/>
                <a:gd name="connsiteX60" fmla="*/ 677753 w 851077"/>
                <a:gd name="connsiteY60" fmla="*/ 559613 h 566607"/>
                <a:gd name="connsiteX61" fmla="*/ 673867 w 851077"/>
                <a:gd name="connsiteY61" fmla="*/ 550286 h 566607"/>
                <a:gd name="connsiteX62" fmla="*/ 658322 w 851077"/>
                <a:gd name="connsiteY62" fmla="*/ 541736 h 566607"/>
                <a:gd name="connsiteX63" fmla="*/ 603139 w 851077"/>
                <a:gd name="connsiteY63" fmla="*/ 546400 h 566607"/>
                <a:gd name="connsiteX64" fmla="*/ 585262 w 851077"/>
                <a:gd name="connsiteY64" fmla="*/ 552618 h 566607"/>
                <a:gd name="connsiteX65" fmla="*/ 580598 w 851077"/>
                <a:gd name="connsiteY65" fmla="*/ 548731 h 566607"/>
                <a:gd name="connsiteX66" fmla="*/ 561167 w 851077"/>
                <a:gd name="connsiteY66" fmla="*/ 525414 h 566607"/>
                <a:gd name="connsiteX67" fmla="*/ 531632 w 851077"/>
                <a:gd name="connsiteY67" fmla="*/ 537850 h 566607"/>
                <a:gd name="connsiteX68" fmla="*/ 526969 w 851077"/>
                <a:gd name="connsiteY68" fmla="*/ 546400 h 566607"/>
                <a:gd name="connsiteX69" fmla="*/ 519197 w 851077"/>
                <a:gd name="connsiteY69" fmla="*/ 544068 h 566607"/>
                <a:gd name="connsiteX70" fmla="*/ 512978 w 851077"/>
                <a:gd name="connsiteY70" fmla="*/ 533964 h 566607"/>
                <a:gd name="connsiteX71" fmla="*/ 473339 w 851077"/>
                <a:gd name="connsiteY71" fmla="*/ 526192 h 566607"/>
                <a:gd name="connsiteX72" fmla="*/ 458572 w 851077"/>
                <a:gd name="connsiteY72" fmla="*/ 531632 h 566607"/>
                <a:gd name="connsiteX73" fmla="*/ 443804 w 851077"/>
                <a:gd name="connsiteY73" fmla="*/ 527746 h 566607"/>
                <a:gd name="connsiteX74" fmla="*/ 434477 w 851077"/>
                <a:gd name="connsiteY74" fmla="*/ 540959 h 566607"/>
                <a:gd name="connsiteX75" fmla="*/ 428260 w 851077"/>
                <a:gd name="connsiteY75" fmla="*/ 530078 h 566607"/>
                <a:gd name="connsiteX76" fmla="*/ 419710 w 851077"/>
                <a:gd name="connsiteY76" fmla="*/ 526969 h 566607"/>
                <a:gd name="connsiteX77" fmla="*/ 396392 w 851077"/>
                <a:gd name="connsiteY77" fmla="*/ 527746 h 566607"/>
                <a:gd name="connsiteX78" fmla="*/ 388620 w 851077"/>
                <a:gd name="connsiteY78" fmla="*/ 525414 h 566607"/>
                <a:gd name="connsiteX79" fmla="*/ 374630 w 851077"/>
                <a:gd name="connsiteY79" fmla="*/ 509092 h 566607"/>
                <a:gd name="connsiteX80" fmla="*/ 356753 w 851077"/>
                <a:gd name="connsiteY80" fmla="*/ 509092 h 566607"/>
                <a:gd name="connsiteX81" fmla="*/ 309342 w 851077"/>
                <a:gd name="connsiteY81" fmla="*/ 502097 h 566607"/>
                <a:gd name="connsiteX82" fmla="*/ 258821 w 851077"/>
                <a:gd name="connsiteY82" fmla="*/ 490438 h 566607"/>
                <a:gd name="connsiteX83" fmla="*/ 198196 w 851077"/>
                <a:gd name="connsiteY83" fmla="*/ 487330 h 566607"/>
                <a:gd name="connsiteX84" fmla="*/ 179543 w 851077"/>
                <a:gd name="connsiteY84" fmla="*/ 488107 h 566607"/>
                <a:gd name="connsiteX85" fmla="*/ 161666 w 851077"/>
                <a:gd name="connsiteY85" fmla="*/ 491993 h 566607"/>
                <a:gd name="connsiteX86" fmla="*/ 115809 w 851077"/>
                <a:gd name="connsiteY86" fmla="*/ 495879 h 566607"/>
                <a:gd name="connsiteX87" fmla="*/ 109591 w 851077"/>
                <a:gd name="connsiteY87" fmla="*/ 506761 h 566607"/>
                <a:gd name="connsiteX88" fmla="*/ 97155 w 851077"/>
                <a:gd name="connsiteY88" fmla="*/ 519196 h 566607"/>
                <a:gd name="connsiteX89" fmla="*/ 82388 w 851077"/>
                <a:gd name="connsiteY89" fmla="*/ 528523 h 566607"/>
                <a:gd name="connsiteX90" fmla="*/ 73838 w 851077"/>
                <a:gd name="connsiteY90" fmla="*/ 524637 h 566607"/>
                <a:gd name="connsiteX91" fmla="*/ 59071 w 851077"/>
                <a:gd name="connsiteY91" fmla="*/ 522305 h 566607"/>
                <a:gd name="connsiteX92" fmla="*/ 50521 w 851077"/>
                <a:gd name="connsiteY92" fmla="*/ 526192 h 566607"/>
                <a:gd name="connsiteX93" fmla="*/ 51298 w 851077"/>
                <a:gd name="connsiteY93" fmla="*/ 537073 h 566607"/>
                <a:gd name="connsiteX94" fmla="*/ 43526 w 851077"/>
                <a:gd name="connsiteY94" fmla="*/ 524637 h 566607"/>
                <a:gd name="connsiteX95" fmla="*/ 42748 w 851077"/>
                <a:gd name="connsiteY95" fmla="*/ 514533 h 566607"/>
                <a:gd name="connsiteX96" fmla="*/ 48967 w 851077"/>
                <a:gd name="connsiteY96" fmla="*/ 502874 h 566607"/>
                <a:gd name="connsiteX97" fmla="*/ 45857 w 851077"/>
                <a:gd name="connsiteY97" fmla="*/ 494325 h 566607"/>
                <a:gd name="connsiteX98" fmla="*/ 47412 w 851077"/>
                <a:gd name="connsiteY98" fmla="*/ 475671 h 566607"/>
                <a:gd name="connsiteX99" fmla="*/ 41194 w 851077"/>
                <a:gd name="connsiteY99" fmla="*/ 467899 h 566607"/>
                <a:gd name="connsiteX100" fmla="*/ 27203 w 851077"/>
                <a:gd name="connsiteY100" fmla="*/ 460126 h 566607"/>
                <a:gd name="connsiteX101" fmla="*/ 1555 w 851077"/>
                <a:gd name="connsiteY101" fmla="*/ 450022 h 566607"/>
                <a:gd name="connsiteX102" fmla="*/ 1555 w 851077"/>
                <a:gd name="connsiteY102" fmla="*/ 440695 h 566607"/>
                <a:gd name="connsiteX103" fmla="*/ 17099 w 851077"/>
                <a:gd name="connsiteY103" fmla="*/ 419710 h 566607"/>
                <a:gd name="connsiteX104" fmla="*/ 23317 w 851077"/>
                <a:gd name="connsiteY104" fmla="*/ 415823 h 566607"/>
                <a:gd name="connsiteX105" fmla="*/ 54407 w 851077"/>
                <a:gd name="connsiteY105" fmla="*/ 402610 h 566607"/>
                <a:gd name="connsiteX106" fmla="*/ 59071 w 851077"/>
                <a:gd name="connsiteY106" fmla="*/ 390175 h 566607"/>
                <a:gd name="connsiteX107" fmla="*/ 52075 w 851077"/>
                <a:gd name="connsiteY107" fmla="*/ 359862 h 566607"/>
                <a:gd name="connsiteX108" fmla="*/ 38862 w 851077"/>
                <a:gd name="connsiteY108" fmla="*/ 331882 h 566607"/>
                <a:gd name="connsiteX109" fmla="*/ 16322 w 851077"/>
                <a:gd name="connsiteY109" fmla="*/ 293797 h 566607"/>
                <a:gd name="connsiteX110" fmla="*/ 0 w 851077"/>
                <a:gd name="connsiteY110" fmla="*/ 254158 h 566607"/>
                <a:gd name="connsiteX111" fmla="*/ 22540 w 851077"/>
                <a:gd name="connsiteY111" fmla="*/ 257266 h 566607"/>
                <a:gd name="connsiteX112" fmla="*/ 34976 w 851077"/>
                <a:gd name="connsiteY112" fmla="*/ 254935 h 566607"/>
                <a:gd name="connsiteX113" fmla="*/ 63734 w 851077"/>
                <a:gd name="connsiteY113" fmla="*/ 252603 h 566607"/>
                <a:gd name="connsiteX114" fmla="*/ 76170 w 851077"/>
                <a:gd name="connsiteY114" fmla="*/ 259598 h 566607"/>
                <a:gd name="connsiteX115" fmla="*/ 101819 w 851077"/>
                <a:gd name="connsiteY115" fmla="*/ 249494 h 566607"/>
                <a:gd name="connsiteX116" fmla="*/ 115809 w 851077"/>
                <a:gd name="connsiteY116" fmla="*/ 250271 h 566607"/>
                <a:gd name="connsiteX117" fmla="*/ 122027 w 851077"/>
                <a:gd name="connsiteY117" fmla="*/ 230063 h 566607"/>
                <a:gd name="connsiteX118" fmla="*/ 137572 w 851077"/>
                <a:gd name="connsiteY118" fmla="*/ 231617 h 566607"/>
                <a:gd name="connsiteX119" fmla="*/ 148453 w 851077"/>
                <a:gd name="connsiteY119" fmla="*/ 222291 h 566607"/>
                <a:gd name="connsiteX120" fmla="*/ 164775 w 851077"/>
                <a:gd name="connsiteY120" fmla="*/ 218404 h 566607"/>
                <a:gd name="connsiteX121" fmla="*/ 172547 w 851077"/>
                <a:gd name="connsiteY121" fmla="*/ 212964 h 566607"/>
                <a:gd name="connsiteX122" fmla="*/ 185761 w 851077"/>
                <a:gd name="connsiteY122" fmla="*/ 230840 h 566607"/>
                <a:gd name="connsiteX123" fmla="*/ 201305 w 851077"/>
                <a:gd name="connsiteY123" fmla="*/ 229286 h 566607"/>
                <a:gd name="connsiteX124" fmla="*/ 201305 w 851077"/>
                <a:gd name="connsiteY124" fmla="*/ 221513 h 566607"/>
                <a:gd name="connsiteX125" fmla="*/ 194310 w 851077"/>
                <a:gd name="connsiteY125" fmla="*/ 212964 h 566607"/>
                <a:gd name="connsiteX126" fmla="*/ 179543 w 851077"/>
                <a:gd name="connsiteY126" fmla="*/ 209077 h 566607"/>
                <a:gd name="connsiteX127" fmla="*/ 183429 w 851077"/>
                <a:gd name="connsiteY127" fmla="*/ 193533 h 566607"/>
                <a:gd name="connsiteX128" fmla="*/ 191201 w 851077"/>
                <a:gd name="connsiteY128" fmla="*/ 181874 h 566607"/>
                <a:gd name="connsiteX129" fmla="*/ 188092 w 851077"/>
                <a:gd name="connsiteY129" fmla="*/ 163998 h 566607"/>
                <a:gd name="connsiteX130" fmla="*/ 196642 w 851077"/>
                <a:gd name="connsiteY130" fmla="*/ 140680 h 566607"/>
                <a:gd name="connsiteX131" fmla="*/ 216850 w 851077"/>
                <a:gd name="connsiteY131" fmla="*/ 136017 h 566607"/>
                <a:gd name="connsiteX132" fmla="*/ 223068 w 851077"/>
                <a:gd name="connsiteY132" fmla="*/ 131354 h 566607"/>
                <a:gd name="connsiteX133" fmla="*/ 230840 w 851077"/>
                <a:gd name="connsiteY133" fmla="*/ 115809 h 566607"/>
                <a:gd name="connsiteX134" fmla="*/ 258821 w 851077"/>
                <a:gd name="connsiteY134" fmla="*/ 116586 h 566607"/>
                <a:gd name="connsiteX135" fmla="*/ 261930 w 851077"/>
                <a:gd name="connsiteY135" fmla="*/ 108036 h 566607"/>
                <a:gd name="connsiteX136" fmla="*/ 272034 w 851077"/>
                <a:gd name="connsiteY136" fmla="*/ 100264 h 566607"/>
                <a:gd name="connsiteX137" fmla="*/ 241722 w 851077"/>
                <a:gd name="connsiteY137" fmla="*/ 92492 h 566607"/>
                <a:gd name="connsiteX138" fmla="*/ 247163 w 851077"/>
                <a:gd name="connsiteY138" fmla="*/ 68397 h 566607"/>
                <a:gd name="connsiteX139" fmla="*/ 247163 w 851077"/>
                <a:gd name="connsiteY139" fmla="*/ 54407 h 566607"/>
                <a:gd name="connsiteX140" fmla="*/ 267371 w 851077"/>
                <a:gd name="connsiteY140" fmla="*/ 49743 h 566607"/>
                <a:gd name="connsiteX141" fmla="*/ 276698 w 851077"/>
                <a:gd name="connsiteY141" fmla="*/ 38085 h 566607"/>
                <a:gd name="connsiteX142" fmla="*/ 285247 w 851077"/>
                <a:gd name="connsiteY142" fmla="*/ 35753 h 566607"/>
                <a:gd name="connsiteX143" fmla="*/ 308564 w 851077"/>
                <a:gd name="connsiteY143" fmla="*/ 38862 h 566607"/>
                <a:gd name="connsiteX144" fmla="*/ 332659 w 851077"/>
                <a:gd name="connsiteY144" fmla="*/ 39639 h 566607"/>
                <a:gd name="connsiteX145" fmla="*/ 335768 w 851077"/>
                <a:gd name="connsiteY145" fmla="*/ 26426 h 566607"/>
                <a:gd name="connsiteX146" fmla="*/ 355199 w 851077"/>
                <a:gd name="connsiteY146" fmla="*/ 7772 h 566607"/>
                <a:gd name="connsiteX147" fmla="*/ 366080 w 851077"/>
                <a:gd name="connsiteY147" fmla="*/ 1555 h 566607"/>
                <a:gd name="connsiteX148" fmla="*/ 376184 w 851077"/>
                <a:gd name="connsiteY148" fmla="*/ 0 h 56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851077" h="566607">
                  <a:moveTo>
                    <a:pt x="376184" y="0"/>
                  </a:moveTo>
                  <a:lnTo>
                    <a:pt x="390175" y="10104"/>
                  </a:lnTo>
                  <a:lnTo>
                    <a:pt x="399502" y="6995"/>
                  </a:lnTo>
                  <a:lnTo>
                    <a:pt x="414269" y="6218"/>
                  </a:lnTo>
                  <a:lnTo>
                    <a:pt x="438364" y="23317"/>
                  </a:lnTo>
                  <a:lnTo>
                    <a:pt x="450799" y="16322"/>
                  </a:lnTo>
                  <a:lnTo>
                    <a:pt x="462458" y="13990"/>
                  </a:lnTo>
                  <a:lnTo>
                    <a:pt x="490439" y="23317"/>
                  </a:lnTo>
                  <a:lnTo>
                    <a:pt x="491993" y="41194"/>
                  </a:lnTo>
                  <a:lnTo>
                    <a:pt x="505206" y="52852"/>
                  </a:lnTo>
                  <a:lnTo>
                    <a:pt x="521528" y="42748"/>
                  </a:lnTo>
                  <a:lnTo>
                    <a:pt x="542514" y="34199"/>
                  </a:lnTo>
                  <a:lnTo>
                    <a:pt x="568940" y="34199"/>
                  </a:lnTo>
                  <a:lnTo>
                    <a:pt x="589925" y="41194"/>
                  </a:lnTo>
                  <a:lnTo>
                    <a:pt x="608579" y="55184"/>
                  </a:lnTo>
                  <a:lnTo>
                    <a:pt x="635783" y="66065"/>
                  </a:lnTo>
                  <a:lnTo>
                    <a:pt x="638891" y="85496"/>
                  </a:lnTo>
                  <a:lnTo>
                    <a:pt x="634228" y="99487"/>
                  </a:lnTo>
                  <a:lnTo>
                    <a:pt x="650550" y="115809"/>
                  </a:lnTo>
                  <a:lnTo>
                    <a:pt x="654436" y="125913"/>
                  </a:lnTo>
                  <a:lnTo>
                    <a:pt x="644332" y="141458"/>
                  </a:lnTo>
                  <a:lnTo>
                    <a:pt x="644332" y="157003"/>
                  </a:lnTo>
                  <a:lnTo>
                    <a:pt x="676199" y="172547"/>
                  </a:lnTo>
                  <a:lnTo>
                    <a:pt x="680085" y="176434"/>
                  </a:lnTo>
                  <a:lnTo>
                    <a:pt x="676199" y="190424"/>
                  </a:lnTo>
                  <a:lnTo>
                    <a:pt x="687080" y="195087"/>
                  </a:lnTo>
                  <a:lnTo>
                    <a:pt x="701071" y="213741"/>
                  </a:lnTo>
                  <a:lnTo>
                    <a:pt x="712729" y="224622"/>
                  </a:lnTo>
                  <a:lnTo>
                    <a:pt x="750814" y="240944"/>
                  </a:lnTo>
                  <a:lnTo>
                    <a:pt x="756255" y="247162"/>
                  </a:lnTo>
                  <a:lnTo>
                    <a:pt x="753146" y="268925"/>
                  </a:lnTo>
                  <a:lnTo>
                    <a:pt x="794339" y="272811"/>
                  </a:lnTo>
                  <a:lnTo>
                    <a:pt x="819211" y="282915"/>
                  </a:lnTo>
                  <a:lnTo>
                    <a:pt x="819211" y="291465"/>
                  </a:lnTo>
                  <a:lnTo>
                    <a:pt x="824652" y="300015"/>
                  </a:lnTo>
                  <a:lnTo>
                    <a:pt x="846415" y="310896"/>
                  </a:lnTo>
                  <a:lnTo>
                    <a:pt x="851078" y="324109"/>
                  </a:lnTo>
                  <a:lnTo>
                    <a:pt x="830870" y="331882"/>
                  </a:lnTo>
                  <a:lnTo>
                    <a:pt x="828538" y="338877"/>
                  </a:lnTo>
                  <a:lnTo>
                    <a:pt x="805221" y="352867"/>
                  </a:lnTo>
                  <a:lnTo>
                    <a:pt x="778018" y="351313"/>
                  </a:lnTo>
                  <a:lnTo>
                    <a:pt x="759364" y="339654"/>
                  </a:lnTo>
                  <a:lnTo>
                    <a:pt x="736824" y="340431"/>
                  </a:lnTo>
                  <a:lnTo>
                    <a:pt x="725942" y="361417"/>
                  </a:lnTo>
                  <a:lnTo>
                    <a:pt x="756255" y="387065"/>
                  </a:lnTo>
                  <a:lnTo>
                    <a:pt x="760918" y="394838"/>
                  </a:lnTo>
                  <a:lnTo>
                    <a:pt x="759364" y="406496"/>
                  </a:lnTo>
                  <a:lnTo>
                    <a:pt x="767136" y="418155"/>
                  </a:lnTo>
                  <a:lnTo>
                    <a:pt x="771022" y="443804"/>
                  </a:lnTo>
                  <a:lnTo>
                    <a:pt x="783458" y="454685"/>
                  </a:lnTo>
                  <a:lnTo>
                    <a:pt x="793562" y="468676"/>
                  </a:lnTo>
                  <a:lnTo>
                    <a:pt x="754700" y="467899"/>
                  </a:lnTo>
                  <a:lnTo>
                    <a:pt x="743819" y="474116"/>
                  </a:lnTo>
                  <a:lnTo>
                    <a:pt x="730606" y="471007"/>
                  </a:lnTo>
                  <a:lnTo>
                    <a:pt x="722056" y="474894"/>
                  </a:lnTo>
                  <a:lnTo>
                    <a:pt x="704957" y="492770"/>
                  </a:lnTo>
                  <a:lnTo>
                    <a:pt x="698739" y="502097"/>
                  </a:lnTo>
                  <a:lnTo>
                    <a:pt x="690967" y="527746"/>
                  </a:lnTo>
                  <a:lnTo>
                    <a:pt x="704957" y="555727"/>
                  </a:lnTo>
                  <a:lnTo>
                    <a:pt x="698739" y="566608"/>
                  </a:lnTo>
                  <a:lnTo>
                    <a:pt x="677753" y="559613"/>
                  </a:lnTo>
                  <a:lnTo>
                    <a:pt x="673867" y="550286"/>
                  </a:lnTo>
                  <a:lnTo>
                    <a:pt x="658322" y="541736"/>
                  </a:lnTo>
                  <a:lnTo>
                    <a:pt x="603139" y="546400"/>
                  </a:lnTo>
                  <a:lnTo>
                    <a:pt x="585262" y="552618"/>
                  </a:lnTo>
                  <a:lnTo>
                    <a:pt x="580598" y="548731"/>
                  </a:lnTo>
                  <a:lnTo>
                    <a:pt x="561167" y="525414"/>
                  </a:lnTo>
                  <a:lnTo>
                    <a:pt x="531632" y="537850"/>
                  </a:lnTo>
                  <a:lnTo>
                    <a:pt x="526969" y="546400"/>
                  </a:lnTo>
                  <a:lnTo>
                    <a:pt x="519197" y="544068"/>
                  </a:lnTo>
                  <a:lnTo>
                    <a:pt x="512978" y="533964"/>
                  </a:lnTo>
                  <a:lnTo>
                    <a:pt x="473339" y="526192"/>
                  </a:lnTo>
                  <a:lnTo>
                    <a:pt x="458572" y="531632"/>
                  </a:lnTo>
                  <a:lnTo>
                    <a:pt x="443804" y="527746"/>
                  </a:lnTo>
                  <a:lnTo>
                    <a:pt x="434477" y="540959"/>
                  </a:lnTo>
                  <a:lnTo>
                    <a:pt x="428260" y="530078"/>
                  </a:lnTo>
                  <a:lnTo>
                    <a:pt x="419710" y="526969"/>
                  </a:lnTo>
                  <a:lnTo>
                    <a:pt x="396392" y="527746"/>
                  </a:lnTo>
                  <a:lnTo>
                    <a:pt x="388620" y="525414"/>
                  </a:lnTo>
                  <a:lnTo>
                    <a:pt x="374630" y="509092"/>
                  </a:lnTo>
                  <a:lnTo>
                    <a:pt x="356753" y="509092"/>
                  </a:lnTo>
                  <a:lnTo>
                    <a:pt x="309342" y="502097"/>
                  </a:lnTo>
                  <a:lnTo>
                    <a:pt x="258821" y="490438"/>
                  </a:lnTo>
                  <a:lnTo>
                    <a:pt x="198196" y="487330"/>
                  </a:lnTo>
                  <a:lnTo>
                    <a:pt x="179543" y="488107"/>
                  </a:lnTo>
                  <a:lnTo>
                    <a:pt x="161666" y="491993"/>
                  </a:lnTo>
                  <a:lnTo>
                    <a:pt x="115809" y="495879"/>
                  </a:lnTo>
                  <a:lnTo>
                    <a:pt x="109591" y="506761"/>
                  </a:lnTo>
                  <a:lnTo>
                    <a:pt x="97155" y="519196"/>
                  </a:lnTo>
                  <a:lnTo>
                    <a:pt x="82388" y="528523"/>
                  </a:lnTo>
                  <a:lnTo>
                    <a:pt x="73838" y="524637"/>
                  </a:lnTo>
                  <a:lnTo>
                    <a:pt x="59071" y="522305"/>
                  </a:lnTo>
                  <a:lnTo>
                    <a:pt x="50521" y="526192"/>
                  </a:lnTo>
                  <a:lnTo>
                    <a:pt x="51298" y="537073"/>
                  </a:lnTo>
                  <a:lnTo>
                    <a:pt x="43526" y="524637"/>
                  </a:lnTo>
                  <a:lnTo>
                    <a:pt x="42748" y="514533"/>
                  </a:lnTo>
                  <a:lnTo>
                    <a:pt x="48967" y="502874"/>
                  </a:lnTo>
                  <a:lnTo>
                    <a:pt x="45857" y="494325"/>
                  </a:lnTo>
                  <a:lnTo>
                    <a:pt x="47412" y="475671"/>
                  </a:lnTo>
                  <a:lnTo>
                    <a:pt x="41194" y="467899"/>
                  </a:lnTo>
                  <a:lnTo>
                    <a:pt x="27203" y="460126"/>
                  </a:lnTo>
                  <a:lnTo>
                    <a:pt x="1555" y="450022"/>
                  </a:lnTo>
                  <a:lnTo>
                    <a:pt x="1555" y="440695"/>
                  </a:lnTo>
                  <a:lnTo>
                    <a:pt x="17099" y="419710"/>
                  </a:lnTo>
                  <a:lnTo>
                    <a:pt x="23317" y="415823"/>
                  </a:lnTo>
                  <a:lnTo>
                    <a:pt x="54407" y="402610"/>
                  </a:lnTo>
                  <a:lnTo>
                    <a:pt x="59071" y="390175"/>
                  </a:lnTo>
                  <a:lnTo>
                    <a:pt x="52075" y="359862"/>
                  </a:lnTo>
                  <a:lnTo>
                    <a:pt x="38862" y="331882"/>
                  </a:lnTo>
                  <a:lnTo>
                    <a:pt x="16322" y="293797"/>
                  </a:lnTo>
                  <a:lnTo>
                    <a:pt x="0" y="254158"/>
                  </a:lnTo>
                  <a:lnTo>
                    <a:pt x="22540" y="257266"/>
                  </a:lnTo>
                  <a:lnTo>
                    <a:pt x="34976" y="254935"/>
                  </a:lnTo>
                  <a:lnTo>
                    <a:pt x="63734" y="252603"/>
                  </a:lnTo>
                  <a:lnTo>
                    <a:pt x="76170" y="259598"/>
                  </a:lnTo>
                  <a:lnTo>
                    <a:pt x="101819" y="249494"/>
                  </a:lnTo>
                  <a:lnTo>
                    <a:pt x="115809" y="250271"/>
                  </a:lnTo>
                  <a:lnTo>
                    <a:pt x="122027" y="230063"/>
                  </a:lnTo>
                  <a:lnTo>
                    <a:pt x="137572" y="231617"/>
                  </a:lnTo>
                  <a:lnTo>
                    <a:pt x="148453" y="222291"/>
                  </a:lnTo>
                  <a:lnTo>
                    <a:pt x="164775" y="218404"/>
                  </a:lnTo>
                  <a:lnTo>
                    <a:pt x="172547" y="212964"/>
                  </a:lnTo>
                  <a:lnTo>
                    <a:pt x="185761" y="230840"/>
                  </a:lnTo>
                  <a:lnTo>
                    <a:pt x="201305" y="229286"/>
                  </a:lnTo>
                  <a:lnTo>
                    <a:pt x="201305" y="221513"/>
                  </a:lnTo>
                  <a:lnTo>
                    <a:pt x="194310" y="212964"/>
                  </a:lnTo>
                  <a:lnTo>
                    <a:pt x="179543" y="209077"/>
                  </a:lnTo>
                  <a:lnTo>
                    <a:pt x="183429" y="193533"/>
                  </a:lnTo>
                  <a:lnTo>
                    <a:pt x="191201" y="181874"/>
                  </a:lnTo>
                  <a:lnTo>
                    <a:pt x="188092" y="163998"/>
                  </a:lnTo>
                  <a:lnTo>
                    <a:pt x="196642" y="140680"/>
                  </a:lnTo>
                  <a:lnTo>
                    <a:pt x="216850" y="136017"/>
                  </a:lnTo>
                  <a:lnTo>
                    <a:pt x="223068" y="131354"/>
                  </a:lnTo>
                  <a:lnTo>
                    <a:pt x="230840" y="115809"/>
                  </a:lnTo>
                  <a:lnTo>
                    <a:pt x="258821" y="116586"/>
                  </a:lnTo>
                  <a:lnTo>
                    <a:pt x="261930" y="108036"/>
                  </a:lnTo>
                  <a:lnTo>
                    <a:pt x="272034" y="100264"/>
                  </a:lnTo>
                  <a:lnTo>
                    <a:pt x="241722" y="92492"/>
                  </a:lnTo>
                  <a:lnTo>
                    <a:pt x="247163" y="68397"/>
                  </a:lnTo>
                  <a:lnTo>
                    <a:pt x="247163" y="54407"/>
                  </a:lnTo>
                  <a:lnTo>
                    <a:pt x="267371" y="49743"/>
                  </a:lnTo>
                  <a:lnTo>
                    <a:pt x="276698" y="38085"/>
                  </a:lnTo>
                  <a:lnTo>
                    <a:pt x="285247" y="35753"/>
                  </a:lnTo>
                  <a:lnTo>
                    <a:pt x="308564" y="38862"/>
                  </a:lnTo>
                  <a:lnTo>
                    <a:pt x="332659" y="39639"/>
                  </a:lnTo>
                  <a:lnTo>
                    <a:pt x="335768" y="26426"/>
                  </a:lnTo>
                  <a:lnTo>
                    <a:pt x="355199" y="7772"/>
                  </a:lnTo>
                  <a:lnTo>
                    <a:pt x="366080" y="1555"/>
                  </a:lnTo>
                  <a:lnTo>
                    <a:pt x="376184" y="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B303A8A9-AB28-C4B5-FB01-A9F8AC4513F2}"/>
                </a:ext>
              </a:extLst>
            </p:cNvPr>
            <p:cNvSpPr/>
            <p:nvPr/>
          </p:nvSpPr>
          <p:spPr>
            <a:xfrm>
              <a:off x="5092776" y="4107575"/>
              <a:ext cx="425150" cy="231617"/>
            </a:xfrm>
            <a:custGeom>
              <a:avLst/>
              <a:gdLst>
                <a:gd name="connsiteX0" fmla="*/ 300014 w 425150"/>
                <a:gd name="connsiteY0" fmla="*/ 11659 h 231617"/>
                <a:gd name="connsiteX1" fmla="*/ 306233 w 425150"/>
                <a:gd name="connsiteY1" fmla="*/ 20208 h 231617"/>
                <a:gd name="connsiteX2" fmla="*/ 326441 w 425150"/>
                <a:gd name="connsiteY2" fmla="*/ 30312 h 231617"/>
                <a:gd name="connsiteX3" fmla="*/ 335768 w 425150"/>
                <a:gd name="connsiteY3" fmla="*/ 30312 h 231617"/>
                <a:gd name="connsiteX4" fmla="*/ 342763 w 425150"/>
                <a:gd name="connsiteY4" fmla="*/ 35753 h 231617"/>
                <a:gd name="connsiteX5" fmla="*/ 334990 w 425150"/>
                <a:gd name="connsiteY5" fmla="*/ 59070 h 231617"/>
                <a:gd name="connsiteX6" fmla="*/ 331104 w 425150"/>
                <a:gd name="connsiteY6" fmla="*/ 70729 h 231617"/>
                <a:gd name="connsiteX7" fmla="*/ 331882 w 425150"/>
                <a:gd name="connsiteY7" fmla="*/ 83942 h 231617"/>
                <a:gd name="connsiteX8" fmla="*/ 341209 w 425150"/>
                <a:gd name="connsiteY8" fmla="*/ 84719 h 231617"/>
                <a:gd name="connsiteX9" fmla="*/ 366857 w 425150"/>
                <a:gd name="connsiteY9" fmla="*/ 90937 h 231617"/>
                <a:gd name="connsiteX10" fmla="*/ 369966 w 425150"/>
                <a:gd name="connsiteY10" fmla="*/ 98709 h 231617"/>
                <a:gd name="connsiteX11" fmla="*/ 381625 w 425150"/>
                <a:gd name="connsiteY11" fmla="*/ 104927 h 231617"/>
                <a:gd name="connsiteX12" fmla="*/ 399502 w 425150"/>
                <a:gd name="connsiteY12" fmla="*/ 108036 h 231617"/>
                <a:gd name="connsiteX13" fmla="*/ 415046 w 425150"/>
                <a:gd name="connsiteY13" fmla="*/ 93269 h 231617"/>
                <a:gd name="connsiteX14" fmla="*/ 421264 w 425150"/>
                <a:gd name="connsiteY14" fmla="*/ 95600 h 231617"/>
                <a:gd name="connsiteX15" fmla="*/ 425150 w 425150"/>
                <a:gd name="connsiteY15" fmla="*/ 107259 h 231617"/>
                <a:gd name="connsiteX16" fmla="*/ 421264 w 425150"/>
                <a:gd name="connsiteY16" fmla="*/ 131354 h 231617"/>
                <a:gd name="connsiteX17" fmla="*/ 425150 w 425150"/>
                <a:gd name="connsiteY17" fmla="*/ 145344 h 231617"/>
                <a:gd name="connsiteX18" fmla="*/ 410383 w 425150"/>
                <a:gd name="connsiteY18" fmla="*/ 143789 h 231617"/>
                <a:gd name="connsiteX19" fmla="*/ 402610 w 425150"/>
                <a:gd name="connsiteY19" fmla="*/ 136794 h 231617"/>
                <a:gd name="connsiteX20" fmla="*/ 392506 w 425150"/>
                <a:gd name="connsiteY20" fmla="*/ 139126 h 231617"/>
                <a:gd name="connsiteX21" fmla="*/ 387843 w 425150"/>
                <a:gd name="connsiteY21" fmla="*/ 153116 h 231617"/>
                <a:gd name="connsiteX22" fmla="*/ 399502 w 425150"/>
                <a:gd name="connsiteY22" fmla="*/ 180320 h 231617"/>
                <a:gd name="connsiteX23" fmla="*/ 390175 w 425150"/>
                <a:gd name="connsiteY23" fmla="*/ 182651 h 231617"/>
                <a:gd name="connsiteX24" fmla="*/ 379293 w 425150"/>
                <a:gd name="connsiteY24" fmla="*/ 167884 h 231617"/>
                <a:gd name="connsiteX25" fmla="*/ 373852 w 425150"/>
                <a:gd name="connsiteY25" fmla="*/ 167107 h 231617"/>
                <a:gd name="connsiteX26" fmla="*/ 351313 w 425150"/>
                <a:gd name="connsiteY26" fmla="*/ 175656 h 231617"/>
                <a:gd name="connsiteX27" fmla="*/ 335768 w 425150"/>
                <a:gd name="connsiteY27" fmla="*/ 169438 h 231617"/>
                <a:gd name="connsiteX28" fmla="*/ 329550 w 425150"/>
                <a:gd name="connsiteY28" fmla="*/ 153116 h 231617"/>
                <a:gd name="connsiteX29" fmla="*/ 314005 w 425150"/>
                <a:gd name="connsiteY29" fmla="*/ 153893 h 231617"/>
                <a:gd name="connsiteX30" fmla="*/ 314005 w 425150"/>
                <a:gd name="connsiteY30" fmla="*/ 176433 h 231617"/>
                <a:gd name="connsiteX31" fmla="*/ 310119 w 425150"/>
                <a:gd name="connsiteY31" fmla="*/ 184983 h 231617"/>
                <a:gd name="connsiteX32" fmla="*/ 293020 w 425150"/>
                <a:gd name="connsiteY32" fmla="*/ 205191 h 231617"/>
                <a:gd name="connsiteX33" fmla="*/ 291465 w 425150"/>
                <a:gd name="connsiteY33" fmla="*/ 212964 h 231617"/>
                <a:gd name="connsiteX34" fmla="*/ 296906 w 425150"/>
                <a:gd name="connsiteY34" fmla="*/ 226177 h 231617"/>
                <a:gd name="connsiteX35" fmla="*/ 287579 w 425150"/>
                <a:gd name="connsiteY35" fmla="*/ 231617 h 231617"/>
                <a:gd name="connsiteX36" fmla="*/ 280584 w 425150"/>
                <a:gd name="connsiteY36" fmla="*/ 220736 h 231617"/>
                <a:gd name="connsiteX37" fmla="*/ 270479 w 425150"/>
                <a:gd name="connsiteY37" fmla="*/ 211409 h 231617"/>
                <a:gd name="connsiteX38" fmla="*/ 273589 w 425150"/>
                <a:gd name="connsiteY38" fmla="*/ 202082 h 231617"/>
                <a:gd name="connsiteX39" fmla="*/ 256489 w 425150"/>
                <a:gd name="connsiteY39" fmla="*/ 197419 h 231617"/>
                <a:gd name="connsiteX40" fmla="*/ 237835 w 425150"/>
                <a:gd name="connsiteY40" fmla="*/ 181874 h 231617"/>
                <a:gd name="connsiteX41" fmla="*/ 236281 w 425150"/>
                <a:gd name="connsiteY41" fmla="*/ 162443 h 231617"/>
                <a:gd name="connsiteX42" fmla="*/ 228509 w 425150"/>
                <a:gd name="connsiteY42" fmla="*/ 157780 h 231617"/>
                <a:gd name="connsiteX43" fmla="*/ 202082 w 425150"/>
                <a:gd name="connsiteY43" fmla="*/ 180320 h 231617"/>
                <a:gd name="connsiteX44" fmla="*/ 206746 w 425150"/>
                <a:gd name="connsiteY44" fmla="*/ 191978 h 231617"/>
                <a:gd name="connsiteX45" fmla="*/ 194310 w 425150"/>
                <a:gd name="connsiteY45" fmla="*/ 209077 h 231617"/>
                <a:gd name="connsiteX46" fmla="*/ 175656 w 425150"/>
                <a:gd name="connsiteY46" fmla="*/ 219959 h 231617"/>
                <a:gd name="connsiteX47" fmla="*/ 151562 w 425150"/>
                <a:gd name="connsiteY47" fmla="*/ 213741 h 231617"/>
                <a:gd name="connsiteX48" fmla="*/ 131354 w 425150"/>
                <a:gd name="connsiteY48" fmla="*/ 221513 h 231617"/>
                <a:gd name="connsiteX49" fmla="*/ 112700 w 425150"/>
                <a:gd name="connsiteY49" fmla="*/ 225400 h 231617"/>
                <a:gd name="connsiteX50" fmla="*/ 101818 w 425150"/>
                <a:gd name="connsiteY50" fmla="*/ 219959 h 231617"/>
                <a:gd name="connsiteX51" fmla="*/ 94823 w 425150"/>
                <a:gd name="connsiteY51" fmla="*/ 209077 h 231617"/>
                <a:gd name="connsiteX52" fmla="*/ 76947 w 425150"/>
                <a:gd name="connsiteY52" fmla="*/ 191201 h 231617"/>
                <a:gd name="connsiteX53" fmla="*/ 80833 w 425150"/>
                <a:gd name="connsiteY53" fmla="*/ 177988 h 231617"/>
                <a:gd name="connsiteX54" fmla="*/ 74615 w 425150"/>
                <a:gd name="connsiteY54" fmla="*/ 160889 h 231617"/>
                <a:gd name="connsiteX55" fmla="*/ 57516 w 425150"/>
                <a:gd name="connsiteY55" fmla="*/ 158557 h 231617"/>
                <a:gd name="connsiteX56" fmla="*/ 42748 w 425150"/>
                <a:gd name="connsiteY56" fmla="*/ 159334 h 231617"/>
                <a:gd name="connsiteX57" fmla="*/ 24872 w 425150"/>
                <a:gd name="connsiteY57" fmla="*/ 170993 h 231617"/>
                <a:gd name="connsiteX58" fmla="*/ 28758 w 425150"/>
                <a:gd name="connsiteY58" fmla="*/ 181097 h 231617"/>
                <a:gd name="connsiteX59" fmla="*/ 10881 w 425150"/>
                <a:gd name="connsiteY59" fmla="*/ 193533 h 231617"/>
                <a:gd name="connsiteX60" fmla="*/ 0 w 425150"/>
                <a:gd name="connsiteY60" fmla="*/ 192755 h 231617"/>
                <a:gd name="connsiteX61" fmla="*/ 0 w 425150"/>
                <a:gd name="connsiteY61" fmla="*/ 184983 h 231617"/>
                <a:gd name="connsiteX62" fmla="*/ 11659 w 425150"/>
                <a:gd name="connsiteY62" fmla="*/ 177211 h 231617"/>
                <a:gd name="connsiteX63" fmla="*/ 13990 w 425150"/>
                <a:gd name="connsiteY63" fmla="*/ 165552 h 231617"/>
                <a:gd name="connsiteX64" fmla="*/ 7772 w 425150"/>
                <a:gd name="connsiteY64" fmla="*/ 160111 h 231617"/>
                <a:gd name="connsiteX65" fmla="*/ 16322 w 425150"/>
                <a:gd name="connsiteY65" fmla="*/ 137571 h 231617"/>
                <a:gd name="connsiteX66" fmla="*/ 39639 w 425150"/>
                <a:gd name="connsiteY66" fmla="*/ 120472 h 231617"/>
                <a:gd name="connsiteX67" fmla="*/ 43525 w 425150"/>
                <a:gd name="connsiteY67" fmla="*/ 97932 h 231617"/>
                <a:gd name="connsiteX68" fmla="*/ 59848 w 425150"/>
                <a:gd name="connsiteY68" fmla="*/ 90937 h 231617"/>
                <a:gd name="connsiteX69" fmla="*/ 89383 w 425150"/>
                <a:gd name="connsiteY69" fmla="*/ 59847 h 231617"/>
                <a:gd name="connsiteX70" fmla="*/ 94046 w 425150"/>
                <a:gd name="connsiteY70" fmla="*/ 52852 h 231617"/>
                <a:gd name="connsiteX71" fmla="*/ 83942 w 425150"/>
                <a:gd name="connsiteY71" fmla="*/ 44303 h 231617"/>
                <a:gd name="connsiteX72" fmla="*/ 97932 w 425150"/>
                <a:gd name="connsiteY72" fmla="*/ 33421 h 231617"/>
                <a:gd name="connsiteX73" fmla="*/ 106482 w 425150"/>
                <a:gd name="connsiteY73" fmla="*/ 33421 h 231617"/>
                <a:gd name="connsiteX74" fmla="*/ 112700 w 425150"/>
                <a:gd name="connsiteY74" fmla="*/ 39639 h 231617"/>
                <a:gd name="connsiteX75" fmla="*/ 133685 w 425150"/>
                <a:gd name="connsiteY75" fmla="*/ 37307 h 231617"/>
                <a:gd name="connsiteX76" fmla="*/ 139903 w 425150"/>
                <a:gd name="connsiteY76" fmla="*/ 26426 h 231617"/>
                <a:gd name="connsiteX77" fmla="*/ 151562 w 425150"/>
                <a:gd name="connsiteY77" fmla="*/ 20985 h 231617"/>
                <a:gd name="connsiteX78" fmla="*/ 159334 w 425150"/>
                <a:gd name="connsiteY78" fmla="*/ 23317 h 231617"/>
                <a:gd name="connsiteX79" fmla="*/ 181097 w 425150"/>
                <a:gd name="connsiteY79" fmla="*/ 24094 h 231617"/>
                <a:gd name="connsiteX80" fmla="*/ 206746 w 425150"/>
                <a:gd name="connsiteY80" fmla="*/ 19431 h 231617"/>
                <a:gd name="connsiteX81" fmla="*/ 226954 w 425150"/>
                <a:gd name="connsiteY81" fmla="*/ 20985 h 231617"/>
                <a:gd name="connsiteX82" fmla="*/ 225400 w 425150"/>
                <a:gd name="connsiteY82" fmla="*/ 9327 h 231617"/>
                <a:gd name="connsiteX83" fmla="*/ 235504 w 425150"/>
                <a:gd name="connsiteY83" fmla="*/ 0 h 231617"/>
                <a:gd name="connsiteX84" fmla="*/ 245608 w 425150"/>
                <a:gd name="connsiteY84" fmla="*/ 0 h 231617"/>
                <a:gd name="connsiteX85" fmla="*/ 256489 w 425150"/>
                <a:gd name="connsiteY85" fmla="*/ 7772 h 231617"/>
                <a:gd name="connsiteX86" fmla="*/ 262707 w 425150"/>
                <a:gd name="connsiteY86" fmla="*/ 6218 h 231617"/>
                <a:gd name="connsiteX87" fmla="*/ 271257 w 425150"/>
                <a:gd name="connsiteY87" fmla="*/ 13213 h 231617"/>
                <a:gd name="connsiteX88" fmla="*/ 300014 w 425150"/>
                <a:gd name="connsiteY88" fmla="*/ 11659 h 23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25150" h="231617">
                  <a:moveTo>
                    <a:pt x="300014" y="11659"/>
                  </a:moveTo>
                  <a:lnTo>
                    <a:pt x="306233" y="20208"/>
                  </a:lnTo>
                  <a:lnTo>
                    <a:pt x="326441" y="30312"/>
                  </a:lnTo>
                  <a:lnTo>
                    <a:pt x="335768" y="30312"/>
                  </a:lnTo>
                  <a:lnTo>
                    <a:pt x="342763" y="35753"/>
                  </a:lnTo>
                  <a:lnTo>
                    <a:pt x="334990" y="59070"/>
                  </a:lnTo>
                  <a:lnTo>
                    <a:pt x="331104" y="70729"/>
                  </a:lnTo>
                  <a:lnTo>
                    <a:pt x="331882" y="83942"/>
                  </a:lnTo>
                  <a:lnTo>
                    <a:pt x="341209" y="84719"/>
                  </a:lnTo>
                  <a:lnTo>
                    <a:pt x="366857" y="90937"/>
                  </a:lnTo>
                  <a:lnTo>
                    <a:pt x="369966" y="98709"/>
                  </a:lnTo>
                  <a:lnTo>
                    <a:pt x="381625" y="104927"/>
                  </a:lnTo>
                  <a:lnTo>
                    <a:pt x="399502" y="108036"/>
                  </a:lnTo>
                  <a:lnTo>
                    <a:pt x="415046" y="93269"/>
                  </a:lnTo>
                  <a:lnTo>
                    <a:pt x="421264" y="95600"/>
                  </a:lnTo>
                  <a:lnTo>
                    <a:pt x="425150" y="107259"/>
                  </a:lnTo>
                  <a:lnTo>
                    <a:pt x="421264" y="131354"/>
                  </a:lnTo>
                  <a:lnTo>
                    <a:pt x="425150" y="145344"/>
                  </a:lnTo>
                  <a:lnTo>
                    <a:pt x="410383" y="143789"/>
                  </a:lnTo>
                  <a:lnTo>
                    <a:pt x="402610" y="136794"/>
                  </a:lnTo>
                  <a:lnTo>
                    <a:pt x="392506" y="139126"/>
                  </a:lnTo>
                  <a:lnTo>
                    <a:pt x="387843" y="153116"/>
                  </a:lnTo>
                  <a:lnTo>
                    <a:pt x="399502" y="180320"/>
                  </a:lnTo>
                  <a:lnTo>
                    <a:pt x="390175" y="182651"/>
                  </a:lnTo>
                  <a:lnTo>
                    <a:pt x="379293" y="167884"/>
                  </a:lnTo>
                  <a:lnTo>
                    <a:pt x="373852" y="167107"/>
                  </a:lnTo>
                  <a:lnTo>
                    <a:pt x="351313" y="175656"/>
                  </a:lnTo>
                  <a:lnTo>
                    <a:pt x="335768" y="169438"/>
                  </a:lnTo>
                  <a:lnTo>
                    <a:pt x="329550" y="153116"/>
                  </a:lnTo>
                  <a:lnTo>
                    <a:pt x="314005" y="153893"/>
                  </a:lnTo>
                  <a:lnTo>
                    <a:pt x="314005" y="176433"/>
                  </a:lnTo>
                  <a:lnTo>
                    <a:pt x="310119" y="184983"/>
                  </a:lnTo>
                  <a:lnTo>
                    <a:pt x="293020" y="205191"/>
                  </a:lnTo>
                  <a:lnTo>
                    <a:pt x="291465" y="212964"/>
                  </a:lnTo>
                  <a:lnTo>
                    <a:pt x="296906" y="226177"/>
                  </a:lnTo>
                  <a:lnTo>
                    <a:pt x="287579" y="231617"/>
                  </a:lnTo>
                  <a:lnTo>
                    <a:pt x="280584" y="220736"/>
                  </a:lnTo>
                  <a:lnTo>
                    <a:pt x="270479" y="211409"/>
                  </a:lnTo>
                  <a:lnTo>
                    <a:pt x="273589" y="202082"/>
                  </a:lnTo>
                  <a:lnTo>
                    <a:pt x="256489" y="197419"/>
                  </a:lnTo>
                  <a:lnTo>
                    <a:pt x="237835" y="181874"/>
                  </a:lnTo>
                  <a:lnTo>
                    <a:pt x="236281" y="162443"/>
                  </a:lnTo>
                  <a:lnTo>
                    <a:pt x="228509" y="157780"/>
                  </a:lnTo>
                  <a:lnTo>
                    <a:pt x="202082" y="180320"/>
                  </a:lnTo>
                  <a:lnTo>
                    <a:pt x="206746" y="191978"/>
                  </a:lnTo>
                  <a:lnTo>
                    <a:pt x="194310" y="209077"/>
                  </a:lnTo>
                  <a:lnTo>
                    <a:pt x="175656" y="219959"/>
                  </a:lnTo>
                  <a:lnTo>
                    <a:pt x="151562" y="213741"/>
                  </a:lnTo>
                  <a:lnTo>
                    <a:pt x="131354" y="221513"/>
                  </a:lnTo>
                  <a:lnTo>
                    <a:pt x="112700" y="225400"/>
                  </a:lnTo>
                  <a:lnTo>
                    <a:pt x="101818" y="219959"/>
                  </a:lnTo>
                  <a:lnTo>
                    <a:pt x="94823" y="209077"/>
                  </a:lnTo>
                  <a:lnTo>
                    <a:pt x="76947" y="191201"/>
                  </a:lnTo>
                  <a:lnTo>
                    <a:pt x="80833" y="177988"/>
                  </a:lnTo>
                  <a:lnTo>
                    <a:pt x="74615" y="160889"/>
                  </a:lnTo>
                  <a:lnTo>
                    <a:pt x="57516" y="158557"/>
                  </a:lnTo>
                  <a:lnTo>
                    <a:pt x="42748" y="159334"/>
                  </a:lnTo>
                  <a:lnTo>
                    <a:pt x="24872" y="170993"/>
                  </a:lnTo>
                  <a:lnTo>
                    <a:pt x="28758" y="181097"/>
                  </a:lnTo>
                  <a:lnTo>
                    <a:pt x="10881" y="193533"/>
                  </a:lnTo>
                  <a:lnTo>
                    <a:pt x="0" y="192755"/>
                  </a:lnTo>
                  <a:lnTo>
                    <a:pt x="0" y="184983"/>
                  </a:lnTo>
                  <a:lnTo>
                    <a:pt x="11659" y="177211"/>
                  </a:lnTo>
                  <a:lnTo>
                    <a:pt x="13990" y="165552"/>
                  </a:lnTo>
                  <a:lnTo>
                    <a:pt x="7772" y="160111"/>
                  </a:lnTo>
                  <a:lnTo>
                    <a:pt x="16322" y="137571"/>
                  </a:lnTo>
                  <a:lnTo>
                    <a:pt x="39639" y="120472"/>
                  </a:lnTo>
                  <a:lnTo>
                    <a:pt x="43525" y="97932"/>
                  </a:lnTo>
                  <a:lnTo>
                    <a:pt x="59848" y="90937"/>
                  </a:lnTo>
                  <a:lnTo>
                    <a:pt x="89383" y="59847"/>
                  </a:lnTo>
                  <a:lnTo>
                    <a:pt x="94046" y="52852"/>
                  </a:lnTo>
                  <a:lnTo>
                    <a:pt x="83942" y="44303"/>
                  </a:lnTo>
                  <a:lnTo>
                    <a:pt x="97932" y="33421"/>
                  </a:lnTo>
                  <a:lnTo>
                    <a:pt x="106482" y="33421"/>
                  </a:lnTo>
                  <a:lnTo>
                    <a:pt x="112700" y="39639"/>
                  </a:lnTo>
                  <a:lnTo>
                    <a:pt x="133685" y="37307"/>
                  </a:lnTo>
                  <a:lnTo>
                    <a:pt x="139903" y="26426"/>
                  </a:lnTo>
                  <a:lnTo>
                    <a:pt x="151562" y="20985"/>
                  </a:lnTo>
                  <a:lnTo>
                    <a:pt x="159334" y="23317"/>
                  </a:lnTo>
                  <a:lnTo>
                    <a:pt x="181097" y="24094"/>
                  </a:lnTo>
                  <a:lnTo>
                    <a:pt x="206746" y="19431"/>
                  </a:lnTo>
                  <a:lnTo>
                    <a:pt x="226954" y="20985"/>
                  </a:lnTo>
                  <a:lnTo>
                    <a:pt x="225400" y="9327"/>
                  </a:lnTo>
                  <a:lnTo>
                    <a:pt x="235504" y="0"/>
                  </a:lnTo>
                  <a:lnTo>
                    <a:pt x="245608" y="0"/>
                  </a:lnTo>
                  <a:lnTo>
                    <a:pt x="256489" y="7772"/>
                  </a:lnTo>
                  <a:lnTo>
                    <a:pt x="262707" y="6218"/>
                  </a:lnTo>
                  <a:lnTo>
                    <a:pt x="271257" y="13213"/>
                  </a:lnTo>
                  <a:lnTo>
                    <a:pt x="300014" y="1165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1721DD09-95F2-9173-9097-176B69A6929E}"/>
                </a:ext>
              </a:extLst>
            </p:cNvPr>
            <p:cNvSpPr/>
            <p:nvPr/>
          </p:nvSpPr>
          <p:spPr>
            <a:xfrm>
              <a:off x="5648502" y="3720510"/>
              <a:ext cx="638891" cy="290687"/>
            </a:xfrm>
            <a:custGeom>
              <a:avLst/>
              <a:gdLst>
                <a:gd name="connsiteX0" fmla="*/ 247940 w 638891"/>
                <a:gd name="connsiteY0" fmla="*/ 20986 h 290687"/>
                <a:gd name="connsiteX1" fmla="*/ 264262 w 638891"/>
                <a:gd name="connsiteY1" fmla="*/ 17877 h 290687"/>
                <a:gd name="connsiteX2" fmla="*/ 263485 w 638891"/>
                <a:gd name="connsiteY2" fmla="*/ 3109 h 290687"/>
                <a:gd name="connsiteX3" fmla="*/ 289133 w 638891"/>
                <a:gd name="connsiteY3" fmla="*/ 9327 h 290687"/>
                <a:gd name="connsiteX4" fmla="*/ 291465 w 638891"/>
                <a:gd name="connsiteY4" fmla="*/ 17877 h 290687"/>
                <a:gd name="connsiteX5" fmla="*/ 299237 w 638891"/>
                <a:gd name="connsiteY5" fmla="*/ 26426 h 290687"/>
                <a:gd name="connsiteX6" fmla="*/ 334990 w 638891"/>
                <a:gd name="connsiteY6" fmla="*/ 34976 h 290687"/>
                <a:gd name="connsiteX7" fmla="*/ 355976 w 638891"/>
                <a:gd name="connsiteY7" fmla="*/ 43525 h 290687"/>
                <a:gd name="connsiteX8" fmla="*/ 362194 w 638891"/>
                <a:gd name="connsiteY8" fmla="*/ 50521 h 290687"/>
                <a:gd name="connsiteX9" fmla="*/ 387065 w 638891"/>
                <a:gd name="connsiteY9" fmla="*/ 45080 h 290687"/>
                <a:gd name="connsiteX10" fmla="*/ 401056 w 638891"/>
                <a:gd name="connsiteY10" fmla="*/ 54407 h 290687"/>
                <a:gd name="connsiteX11" fmla="*/ 395615 w 638891"/>
                <a:gd name="connsiteY11" fmla="*/ 62956 h 290687"/>
                <a:gd name="connsiteX12" fmla="*/ 383179 w 638891"/>
                <a:gd name="connsiteY12" fmla="*/ 72283 h 290687"/>
                <a:gd name="connsiteX13" fmla="*/ 395615 w 638891"/>
                <a:gd name="connsiteY13" fmla="*/ 79279 h 290687"/>
                <a:gd name="connsiteX14" fmla="*/ 411160 w 638891"/>
                <a:gd name="connsiteY14" fmla="*/ 93269 h 290687"/>
                <a:gd name="connsiteX15" fmla="*/ 422819 w 638891"/>
                <a:gd name="connsiteY15" fmla="*/ 108037 h 290687"/>
                <a:gd name="connsiteX16" fmla="*/ 430591 w 638891"/>
                <a:gd name="connsiteY16" fmla="*/ 111145 h 290687"/>
                <a:gd name="connsiteX17" fmla="*/ 457795 w 638891"/>
                <a:gd name="connsiteY17" fmla="*/ 91714 h 290687"/>
                <a:gd name="connsiteX18" fmla="*/ 444581 w 638891"/>
                <a:gd name="connsiteY18" fmla="*/ 73061 h 290687"/>
                <a:gd name="connsiteX19" fmla="*/ 454685 w 638891"/>
                <a:gd name="connsiteY19" fmla="*/ 73061 h 290687"/>
                <a:gd name="connsiteX20" fmla="*/ 471785 w 638891"/>
                <a:gd name="connsiteY20" fmla="*/ 77724 h 290687"/>
                <a:gd name="connsiteX21" fmla="*/ 497434 w 638891"/>
                <a:gd name="connsiteY21" fmla="*/ 92492 h 290687"/>
                <a:gd name="connsiteX22" fmla="*/ 525414 w 638891"/>
                <a:gd name="connsiteY22" fmla="*/ 87051 h 290687"/>
                <a:gd name="connsiteX23" fmla="*/ 525414 w 638891"/>
                <a:gd name="connsiteY23" fmla="*/ 99487 h 290687"/>
                <a:gd name="connsiteX24" fmla="*/ 514533 w 638891"/>
                <a:gd name="connsiteY24" fmla="*/ 103373 h 290687"/>
                <a:gd name="connsiteX25" fmla="*/ 535519 w 638891"/>
                <a:gd name="connsiteY25" fmla="*/ 121249 h 290687"/>
                <a:gd name="connsiteX26" fmla="*/ 543291 w 638891"/>
                <a:gd name="connsiteY26" fmla="*/ 125913 h 290687"/>
                <a:gd name="connsiteX27" fmla="*/ 557281 w 638891"/>
                <a:gd name="connsiteY27" fmla="*/ 118141 h 290687"/>
                <a:gd name="connsiteX28" fmla="*/ 584485 w 638891"/>
                <a:gd name="connsiteY28" fmla="*/ 132131 h 290687"/>
                <a:gd name="connsiteX29" fmla="*/ 588371 w 638891"/>
                <a:gd name="connsiteY29" fmla="*/ 130576 h 290687"/>
                <a:gd name="connsiteX30" fmla="*/ 609356 w 638891"/>
                <a:gd name="connsiteY30" fmla="*/ 136794 h 290687"/>
                <a:gd name="connsiteX31" fmla="*/ 613243 w 638891"/>
                <a:gd name="connsiteY31" fmla="*/ 150785 h 290687"/>
                <a:gd name="connsiteX32" fmla="*/ 635005 w 638891"/>
                <a:gd name="connsiteY32" fmla="*/ 167884 h 290687"/>
                <a:gd name="connsiteX33" fmla="*/ 638891 w 638891"/>
                <a:gd name="connsiteY33" fmla="*/ 180320 h 290687"/>
                <a:gd name="connsiteX34" fmla="*/ 617129 w 638891"/>
                <a:gd name="connsiteY34" fmla="*/ 182651 h 290687"/>
                <a:gd name="connsiteX35" fmla="*/ 601584 w 638891"/>
                <a:gd name="connsiteY35" fmla="*/ 194310 h 290687"/>
                <a:gd name="connsiteX36" fmla="*/ 596920 w 638891"/>
                <a:gd name="connsiteY36" fmla="*/ 200528 h 290687"/>
                <a:gd name="connsiteX37" fmla="*/ 579044 w 638891"/>
                <a:gd name="connsiteY37" fmla="*/ 209855 h 290687"/>
                <a:gd name="connsiteX38" fmla="*/ 573603 w 638891"/>
                <a:gd name="connsiteY38" fmla="*/ 233172 h 290687"/>
                <a:gd name="connsiteX39" fmla="*/ 561167 w 638891"/>
                <a:gd name="connsiteY39" fmla="*/ 239390 h 290687"/>
                <a:gd name="connsiteX40" fmla="*/ 544845 w 638891"/>
                <a:gd name="connsiteY40" fmla="*/ 254158 h 290687"/>
                <a:gd name="connsiteX41" fmla="*/ 533186 w 638891"/>
                <a:gd name="connsiteY41" fmla="*/ 259598 h 290687"/>
                <a:gd name="connsiteX42" fmla="*/ 519974 w 638891"/>
                <a:gd name="connsiteY42" fmla="*/ 261153 h 290687"/>
                <a:gd name="connsiteX43" fmla="*/ 491993 w 638891"/>
                <a:gd name="connsiteY43" fmla="*/ 257266 h 290687"/>
                <a:gd name="connsiteX44" fmla="*/ 481112 w 638891"/>
                <a:gd name="connsiteY44" fmla="*/ 266593 h 290687"/>
                <a:gd name="connsiteX45" fmla="*/ 472562 w 638891"/>
                <a:gd name="connsiteY45" fmla="*/ 288356 h 290687"/>
                <a:gd name="connsiteX46" fmla="*/ 464789 w 638891"/>
                <a:gd name="connsiteY46" fmla="*/ 275920 h 290687"/>
                <a:gd name="connsiteX47" fmla="*/ 425150 w 638891"/>
                <a:gd name="connsiteY47" fmla="*/ 264262 h 290687"/>
                <a:gd name="connsiteX48" fmla="*/ 415823 w 638891"/>
                <a:gd name="connsiteY48" fmla="*/ 271257 h 290687"/>
                <a:gd name="connsiteX49" fmla="*/ 386288 w 638891"/>
                <a:gd name="connsiteY49" fmla="*/ 269702 h 290687"/>
                <a:gd name="connsiteX50" fmla="*/ 362971 w 638891"/>
                <a:gd name="connsiteY50" fmla="*/ 256489 h 290687"/>
                <a:gd name="connsiteX51" fmla="*/ 351313 w 638891"/>
                <a:gd name="connsiteY51" fmla="*/ 257266 h 290687"/>
                <a:gd name="connsiteX52" fmla="*/ 314005 w 638891"/>
                <a:gd name="connsiteY52" fmla="*/ 244054 h 290687"/>
                <a:gd name="connsiteX53" fmla="*/ 303124 w 638891"/>
                <a:gd name="connsiteY53" fmla="*/ 247162 h 290687"/>
                <a:gd name="connsiteX54" fmla="*/ 290688 w 638891"/>
                <a:gd name="connsiteY54" fmla="*/ 240944 h 290687"/>
                <a:gd name="connsiteX55" fmla="*/ 281361 w 638891"/>
                <a:gd name="connsiteY55" fmla="*/ 242499 h 290687"/>
                <a:gd name="connsiteX56" fmla="*/ 279029 w 638891"/>
                <a:gd name="connsiteY56" fmla="*/ 267371 h 290687"/>
                <a:gd name="connsiteX57" fmla="*/ 269702 w 638891"/>
                <a:gd name="connsiteY57" fmla="*/ 267371 h 290687"/>
                <a:gd name="connsiteX58" fmla="*/ 259598 w 638891"/>
                <a:gd name="connsiteY58" fmla="*/ 279806 h 290687"/>
                <a:gd name="connsiteX59" fmla="*/ 258821 w 638891"/>
                <a:gd name="connsiteY59" fmla="*/ 288356 h 290687"/>
                <a:gd name="connsiteX60" fmla="*/ 239390 w 638891"/>
                <a:gd name="connsiteY60" fmla="*/ 285247 h 290687"/>
                <a:gd name="connsiteX61" fmla="*/ 228509 w 638891"/>
                <a:gd name="connsiteY61" fmla="*/ 290688 h 290687"/>
                <a:gd name="connsiteX62" fmla="*/ 198196 w 638891"/>
                <a:gd name="connsiteY62" fmla="*/ 287579 h 290687"/>
                <a:gd name="connsiteX63" fmla="*/ 191978 w 638891"/>
                <a:gd name="connsiteY63" fmla="*/ 277475 h 290687"/>
                <a:gd name="connsiteX64" fmla="*/ 174879 w 638891"/>
                <a:gd name="connsiteY64" fmla="*/ 268148 h 290687"/>
                <a:gd name="connsiteX65" fmla="*/ 170216 w 638891"/>
                <a:gd name="connsiteY65" fmla="*/ 262707 h 290687"/>
                <a:gd name="connsiteX66" fmla="*/ 147676 w 638891"/>
                <a:gd name="connsiteY66" fmla="*/ 245608 h 290687"/>
                <a:gd name="connsiteX67" fmla="*/ 137572 w 638891"/>
                <a:gd name="connsiteY67" fmla="*/ 245608 h 290687"/>
                <a:gd name="connsiteX68" fmla="*/ 127468 w 638891"/>
                <a:gd name="connsiteY68" fmla="*/ 233172 h 290687"/>
                <a:gd name="connsiteX69" fmla="*/ 108037 w 638891"/>
                <a:gd name="connsiteY69" fmla="*/ 221513 h 290687"/>
                <a:gd name="connsiteX70" fmla="*/ 85496 w 638891"/>
                <a:gd name="connsiteY70" fmla="*/ 201305 h 290687"/>
                <a:gd name="connsiteX71" fmla="*/ 75392 w 638891"/>
                <a:gd name="connsiteY71" fmla="*/ 201305 h 290687"/>
                <a:gd name="connsiteX72" fmla="*/ 57516 w 638891"/>
                <a:gd name="connsiteY72" fmla="*/ 185761 h 290687"/>
                <a:gd name="connsiteX73" fmla="*/ 43525 w 638891"/>
                <a:gd name="connsiteY73" fmla="*/ 164775 h 290687"/>
                <a:gd name="connsiteX74" fmla="*/ 32644 w 638891"/>
                <a:gd name="connsiteY74" fmla="*/ 153116 h 290687"/>
                <a:gd name="connsiteX75" fmla="*/ 41971 w 638891"/>
                <a:gd name="connsiteY75" fmla="*/ 139903 h 290687"/>
                <a:gd name="connsiteX76" fmla="*/ 37307 w 638891"/>
                <a:gd name="connsiteY76" fmla="*/ 127468 h 290687"/>
                <a:gd name="connsiteX77" fmla="*/ 19431 w 638891"/>
                <a:gd name="connsiteY77" fmla="*/ 117363 h 290687"/>
                <a:gd name="connsiteX78" fmla="*/ 0 w 638891"/>
                <a:gd name="connsiteY78" fmla="*/ 90937 h 290687"/>
                <a:gd name="connsiteX79" fmla="*/ 3886 w 638891"/>
                <a:gd name="connsiteY79" fmla="*/ 85496 h 290687"/>
                <a:gd name="connsiteX80" fmla="*/ 18654 w 638891"/>
                <a:gd name="connsiteY80" fmla="*/ 101041 h 290687"/>
                <a:gd name="connsiteX81" fmla="*/ 33421 w 638891"/>
                <a:gd name="connsiteY81" fmla="*/ 80833 h 290687"/>
                <a:gd name="connsiteX82" fmla="*/ 41971 w 638891"/>
                <a:gd name="connsiteY82" fmla="*/ 76170 h 290687"/>
                <a:gd name="connsiteX83" fmla="*/ 62179 w 638891"/>
                <a:gd name="connsiteY83" fmla="*/ 71506 h 290687"/>
                <a:gd name="connsiteX84" fmla="*/ 78501 w 638891"/>
                <a:gd name="connsiteY84" fmla="*/ 74615 h 290687"/>
                <a:gd name="connsiteX85" fmla="*/ 84719 w 638891"/>
                <a:gd name="connsiteY85" fmla="*/ 64511 h 290687"/>
                <a:gd name="connsiteX86" fmla="*/ 100264 w 638891"/>
                <a:gd name="connsiteY86" fmla="*/ 62179 h 290687"/>
                <a:gd name="connsiteX87" fmla="*/ 104927 w 638891"/>
                <a:gd name="connsiteY87" fmla="*/ 54407 h 290687"/>
                <a:gd name="connsiteX88" fmla="*/ 117363 w 638891"/>
                <a:gd name="connsiteY88" fmla="*/ 48966 h 290687"/>
                <a:gd name="connsiteX89" fmla="*/ 125913 w 638891"/>
                <a:gd name="connsiteY89" fmla="*/ 49744 h 290687"/>
                <a:gd name="connsiteX90" fmla="*/ 130576 w 638891"/>
                <a:gd name="connsiteY90" fmla="*/ 40417 h 290687"/>
                <a:gd name="connsiteX91" fmla="*/ 164775 w 638891"/>
                <a:gd name="connsiteY91" fmla="*/ 32644 h 290687"/>
                <a:gd name="connsiteX92" fmla="*/ 191978 w 638891"/>
                <a:gd name="connsiteY92" fmla="*/ 20986 h 290687"/>
                <a:gd name="connsiteX93" fmla="*/ 206746 w 638891"/>
                <a:gd name="connsiteY93" fmla="*/ 16322 h 290687"/>
                <a:gd name="connsiteX94" fmla="*/ 195087 w 638891"/>
                <a:gd name="connsiteY94" fmla="*/ 4663 h 290687"/>
                <a:gd name="connsiteX95" fmla="*/ 201305 w 638891"/>
                <a:gd name="connsiteY95" fmla="*/ 0 h 290687"/>
                <a:gd name="connsiteX96" fmla="*/ 218404 w 638891"/>
                <a:gd name="connsiteY96" fmla="*/ 3109 h 290687"/>
                <a:gd name="connsiteX97" fmla="*/ 230063 w 638891"/>
                <a:gd name="connsiteY97" fmla="*/ 14768 h 290687"/>
                <a:gd name="connsiteX98" fmla="*/ 230063 w 638891"/>
                <a:gd name="connsiteY98" fmla="*/ 21763 h 290687"/>
                <a:gd name="connsiteX99" fmla="*/ 240944 w 638891"/>
                <a:gd name="connsiteY99" fmla="*/ 26426 h 290687"/>
                <a:gd name="connsiteX100" fmla="*/ 247940 w 638891"/>
                <a:gd name="connsiteY100" fmla="*/ 20986 h 29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38891" h="290687">
                  <a:moveTo>
                    <a:pt x="247940" y="20986"/>
                  </a:moveTo>
                  <a:lnTo>
                    <a:pt x="264262" y="17877"/>
                  </a:lnTo>
                  <a:lnTo>
                    <a:pt x="263485" y="3109"/>
                  </a:lnTo>
                  <a:lnTo>
                    <a:pt x="289133" y="9327"/>
                  </a:lnTo>
                  <a:lnTo>
                    <a:pt x="291465" y="17877"/>
                  </a:lnTo>
                  <a:lnTo>
                    <a:pt x="299237" y="26426"/>
                  </a:lnTo>
                  <a:lnTo>
                    <a:pt x="334990" y="34976"/>
                  </a:lnTo>
                  <a:lnTo>
                    <a:pt x="355976" y="43525"/>
                  </a:lnTo>
                  <a:lnTo>
                    <a:pt x="362194" y="50521"/>
                  </a:lnTo>
                  <a:lnTo>
                    <a:pt x="387065" y="45080"/>
                  </a:lnTo>
                  <a:lnTo>
                    <a:pt x="401056" y="54407"/>
                  </a:lnTo>
                  <a:lnTo>
                    <a:pt x="395615" y="62956"/>
                  </a:lnTo>
                  <a:lnTo>
                    <a:pt x="383179" y="72283"/>
                  </a:lnTo>
                  <a:lnTo>
                    <a:pt x="395615" y="79279"/>
                  </a:lnTo>
                  <a:lnTo>
                    <a:pt x="411160" y="93269"/>
                  </a:lnTo>
                  <a:lnTo>
                    <a:pt x="422819" y="108037"/>
                  </a:lnTo>
                  <a:lnTo>
                    <a:pt x="430591" y="111145"/>
                  </a:lnTo>
                  <a:lnTo>
                    <a:pt x="457795" y="91714"/>
                  </a:lnTo>
                  <a:lnTo>
                    <a:pt x="444581" y="73061"/>
                  </a:lnTo>
                  <a:lnTo>
                    <a:pt x="454685" y="73061"/>
                  </a:lnTo>
                  <a:lnTo>
                    <a:pt x="471785" y="77724"/>
                  </a:lnTo>
                  <a:lnTo>
                    <a:pt x="497434" y="92492"/>
                  </a:lnTo>
                  <a:lnTo>
                    <a:pt x="525414" y="87051"/>
                  </a:lnTo>
                  <a:lnTo>
                    <a:pt x="525414" y="99487"/>
                  </a:lnTo>
                  <a:lnTo>
                    <a:pt x="514533" y="103373"/>
                  </a:lnTo>
                  <a:lnTo>
                    <a:pt x="535519" y="121249"/>
                  </a:lnTo>
                  <a:lnTo>
                    <a:pt x="543291" y="125913"/>
                  </a:lnTo>
                  <a:lnTo>
                    <a:pt x="557281" y="118141"/>
                  </a:lnTo>
                  <a:lnTo>
                    <a:pt x="584485" y="132131"/>
                  </a:lnTo>
                  <a:lnTo>
                    <a:pt x="588371" y="130576"/>
                  </a:lnTo>
                  <a:lnTo>
                    <a:pt x="609356" y="136794"/>
                  </a:lnTo>
                  <a:lnTo>
                    <a:pt x="613243" y="150785"/>
                  </a:lnTo>
                  <a:lnTo>
                    <a:pt x="635005" y="167884"/>
                  </a:lnTo>
                  <a:lnTo>
                    <a:pt x="638891" y="180320"/>
                  </a:lnTo>
                  <a:lnTo>
                    <a:pt x="617129" y="182651"/>
                  </a:lnTo>
                  <a:lnTo>
                    <a:pt x="601584" y="194310"/>
                  </a:lnTo>
                  <a:lnTo>
                    <a:pt x="596920" y="200528"/>
                  </a:lnTo>
                  <a:lnTo>
                    <a:pt x="579044" y="209855"/>
                  </a:lnTo>
                  <a:lnTo>
                    <a:pt x="573603" y="233172"/>
                  </a:lnTo>
                  <a:lnTo>
                    <a:pt x="561167" y="239390"/>
                  </a:lnTo>
                  <a:lnTo>
                    <a:pt x="544845" y="254158"/>
                  </a:lnTo>
                  <a:lnTo>
                    <a:pt x="533186" y="259598"/>
                  </a:lnTo>
                  <a:lnTo>
                    <a:pt x="519974" y="261153"/>
                  </a:lnTo>
                  <a:lnTo>
                    <a:pt x="491993" y="257266"/>
                  </a:lnTo>
                  <a:lnTo>
                    <a:pt x="481112" y="266593"/>
                  </a:lnTo>
                  <a:lnTo>
                    <a:pt x="472562" y="288356"/>
                  </a:lnTo>
                  <a:lnTo>
                    <a:pt x="464789" y="275920"/>
                  </a:lnTo>
                  <a:lnTo>
                    <a:pt x="425150" y="264262"/>
                  </a:lnTo>
                  <a:lnTo>
                    <a:pt x="415823" y="271257"/>
                  </a:lnTo>
                  <a:lnTo>
                    <a:pt x="386288" y="269702"/>
                  </a:lnTo>
                  <a:lnTo>
                    <a:pt x="362971" y="256489"/>
                  </a:lnTo>
                  <a:lnTo>
                    <a:pt x="351313" y="257266"/>
                  </a:lnTo>
                  <a:lnTo>
                    <a:pt x="314005" y="244054"/>
                  </a:lnTo>
                  <a:lnTo>
                    <a:pt x="303124" y="247162"/>
                  </a:lnTo>
                  <a:lnTo>
                    <a:pt x="290688" y="240944"/>
                  </a:lnTo>
                  <a:lnTo>
                    <a:pt x="281361" y="242499"/>
                  </a:lnTo>
                  <a:lnTo>
                    <a:pt x="279029" y="267371"/>
                  </a:lnTo>
                  <a:lnTo>
                    <a:pt x="269702" y="267371"/>
                  </a:lnTo>
                  <a:lnTo>
                    <a:pt x="259598" y="279806"/>
                  </a:lnTo>
                  <a:lnTo>
                    <a:pt x="258821" y="288356"/>
                  </a:lnTo>
                  <a:lnTo>
                    <a:pt x="239390" y="285247"/>
                  </a:lnTo>
                  <a:lnTo>
                    <a:pt x="228509" y="290688"/>
                  </a:lnTo>
                  <a:lnTo>
                    <a:pt x="198196" y="287579"/>
                  </a:lnTo>
                  <a:lnTo>
                    <a:pt x="191978" y="277475"/>
                  </a:lnTo>
                  <a:lnTo>
                    <a:pt x="174879" y="268148"/>
                  </a:lnTo>
                  <a:lnTo>
                    <a:pt x="170216" y="262707"/>
                  </a:lnTo>
                  <a:lnTo>
                    <a:pt x="147676" y="245608"/>
                  </a:lnTo>
                  <a:lnTo>
                    <a:pt x="137572" y="245608"/>
                  </a:lnTo>
                  <a:lnTo>
                    <a:pt x="127468" y="233172"/>
                  </a:lnTo>
                  <a:lnTo>
                    <a:pt x="108037" y="221513"/>
                  </a:lnTo>
                  <a:lnTo>
                    <a:pt x="85496" y="201305"/>
                  </a:lnTo>
                  <a:lnTo>
                    <a:pt x="75392" y="201305"/>
                  </a:lnTo>
                  <a:lnTo>
                    <a:pt x="57516" y="185761"/>
                  </a:lnTo>
                  <a:lnTo>
                    <a:pt x="43525" y="164775"/>
                  </a:lnTo>
                  <a:lnTo>
                    <a:pt x="32644" y="153116"/>
                  </a:lnTo>
                  <a:lnTo>
                    <a:pt x="41971" y="139903"/>
                  </a:lnTo>
                  <a:lnTo>
                    <a:pt x="37307" y="127468"/>
                  </a:lnTo>
                  <a:lnTo>
                    <a:pt x="19431" y="117363"/>
                  </a:lnTo>
                  <a:lnTo>
                    <a:pt x="0" y="90937"/>
                  </a:lnTo>
                  <a:lnTo>
                    <a:pt x="3886" y="85496"/>
                  </a:lnTo>
                  <a:lnTo>
                    <a:pt x="18654" y="101041"/>
                  </a:lnTo>
                  <a:lnTo>
                    <a:pt x="33421" y="80833"/>
                  </a:lnTo>
                  <a:lnTo>
                    <a:pt x="41971" y="76170"/>
                  </a:lnTo>
                  <a:lnTo>
                    <a:pt x="62179" y="71506"/>
                  </a:lnTo>
                  <a:lnTo>
                    <a:pt x="78501" y="74615"/>
                  </a:lnTo>
                  <a:lnTo>
                    <a:pt x="84719" y="64511"/>
                  </a:lnTo>
                  <a:lnTo>
                    <a:pt x="100264" y="62179"/>
                  </a:lnTo>
                  <a:lnTo>
                    <a:pt x="104927" y="54407"/>
                  </a:lnTo>
                  <a:lnTo>
                    <a:pt x="117363" y="48966"/>
                  </a:lnTo>
                  <a:lnTo>
                    <a:pt x="125913" y="49744"/>
                  </a:lnTo>
                  <a:lnTo>
                    <a:pt x="130576" y="40417"/>
                  </a:lnTo>
                  <a:lnTo>
                    <a:pt x="164775" y="32644"/>
                  </a:lnTo>
                  <a:lnTo>
                    <a:pt x="191978" y="20986"/>
                  </a:lnTo>
                  <a:lnTo>
                    <a:pt x="206746" y="16322"/>
                  </a:lnTo>
                  <a:lnTo>
                    <a:pt x="195087" y="4663"/>
                  </a:lnTo>
                  <a:lnTo>
                    <a:pt x="201305" y="0"/>
                  </a:lnTo>
                  <a:lnTo>
                    <a:pt x="218404" y="3109"/>
                  </a:lnTo>
                  <a:lnTo>
                    <a:pt x="230063" y="14768"/>
                  </a:lnTo>
                  <a:lnTo>
                    <a:pt x="230063" y="21763"/>
                  </a:lnTo>
                  <a:lnTo>
                    <a:pt x="240944" y="26426"/>
                  </a:lnTo>
                  <a:lnTo>
                    <a:pt x="247940" y="2098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6723142A-C3FB-77D1-0B80-9169F5711653}"/>
                </a:ext>
              </a:extLst>
            </p:cNvPr>
            <p:cNvSpPr/>
            <p:nvPr/>
          </p:nvSpPr>
          <p:spPr>
            <a:xfrm>
              <a:off x="5067904" y="3270488"/>
              <a:ext cx="844082" cy="895380"/>
            </a:xfrm>
            <a:custGeom>
              <a:avLst/>
              <a:gdLst>
                <a:gd name="connsiteX0" fmla="*/ 743042 w 844082"/>
                <a:gd name="connsiteY0" fmla="*/ 118918 h 895380"/>
                <a:gd name="connsiteX1" fmla="*/ 716615 w 844082"/>
                <a:gd name="connsiteY1" fmla="*/ 118141 h 895380"/>
                <a:gd name="connsiteX2" fmla="*/ 715061 w 844082"/>
                <a:gd name="connsiteY2" fmla="*/ 104927 h 895380"/>
                <a:gd name="connsiteX3" fmla="*/ 706511 w 844082"/>
                <a:gd name="connsiteY3" fmla="*/ 97155 h 895380"/>
                <a:gd name="connsiteX4" fmla="*/ 705734 w 844082"/>
                <a:gd name="connsiteY4" fmla="*/ 89383 h 895380"/>
                <a:gd name="connsiteX5" fmla="*/ 742264 w 844082"/>
                <a:gd name="connsiteY5" fmla="*/ 109591 h 895380"/>
                <a:gd name="connsiteX6" fmla="*/ 743042 w 844082"/>
                <a:gd name="connsiteY6" fmla="*/ 118918 h 895380"/>
                <a:gd name="connsiteX7" fmla="*/ 472562 w 844082"/>
                <a:gd name="connsiteY7" fmla="*/ 55961 h 895380"/>
                <a:gd name="connsiteX8" fmla="*/ 458572 w 844082"/>
                <a:gd name="connsiteY8" fmla="*/ 55961 h 895380"/>
                <a:gd name="connsiteX9" fmla="*/ 447691 w 844082"/>
                <a:gd name="connsiteY9" fmla="*/ 50521 h 895380"/>
                <a:gd name="connsiteX10" fmla="*/ 453908 w 844082"/>
                <a:gd name="connsiteY10" fmla="*/ 42748 h 895380"/>
                <a:gd name="connsiteX11" fmla="*/ 467122 w 844082"/>
                <a:gd name="connsiteY11" fmla="*/ 45857 h 895380"/>
                <a:gd name="connsiteX12" fmla="*/ 472562 w 844082"/>
                <a:gd name="connsiteY12" fmla="*/ 55961 h 895380"/>
                <a:gd name="connsiteX13" fmla="*/ 692521 w 844082"/>
                <a:gd name="connsiteY13" fmla="*/ 59848 h 895380"/>
                <a:gd name="connsiteX14" fmla="*/ 682417 w 844082"/>
                <a:gd name="connsiteY14" fmla="*/ 65288 h 895380"/>
                <a:gd name="connsiteX15" fmla="*/ 672313 w 844082"/>
                <a:gd name="connsiteY15" fmla="*/ 65288 h 895380"/>
                <a:gd name="connsiteX16" fmla="*/ 662209 w 844082"/>
                <a:gd name="connsiteY16" fmla="*/ 75392 h 895380"/>
                <a:gd name="connsiteX17" fmla="*/ 645887 w 844082"/>
                <a:gd name="connsiteY17" fmla="*/ 66843 h 895380"/>
                <a:gd name="connsiteX18" fmla="*/ 642001 w 844082"/>
                <a:gd name="connsiteY18" fmla="*/ 58293 h 895380"/>
                <a:gd name="connsiteX19" fmla="*/ 642778 w 844082"/>
                <a:gd name="connsiteY19" fmla="*/ 41194 h 895380"/>
                <a:gd name="connsiteX20" fmla="*/ 647441 w 844082"/>
                <a:gd name="connsiteY20" fmla="*/ 30312 h 895380"/>
                <a:gd name="connsiteX21" fmla="*/ 662986 w 844082"/>
                <a:gd name="connsiteY21" fmla="*/ 23317 h 895380"/>
                <a:gd name="connsiteX22" fmla="*/ 669981 w 844082"/>
                <a:gd name="connsiteY22" fmla="*/ 32644 h 895380"/>
                <a:gd name="connsiteX23" fmla="*/ 683194 w 844082"/>
                <a:gd name="connsiteY23" fmla="*/ 37308 h 895380"/>
                <a:gd name="connsiteX24" fmla="*/ 679308 w 844082"/>
                <a:gd name="connsiteY24" fmla="*/ 50521 h 895380"/>
                <a:gd name="connsiteX25" fmla="*/ 692521 w 844082"/>
                <a:gd name="connsiteY25" fmla="*/ 59848 h 895380"/>
                <a:gd name="connsiteX26" fmla="*/ 330327 w 844082"/>
                <a:gd name="connsiteY26" fmla="*/ 8550 h 895380"/>
                <a:gd name="connsiteX27" fmla="*/ 344317 w 844082"/>
                <a:gd name="connsiteY27" fmla="*/ 13990 h 895380"/>
                <a:gd name="connsiteX28" fmla="*/ 356753 w 844082"/>
                <a:gd name="connsiteY28" fmla="*/ 26426 h 895380"/>
                <a:gd name="connsiteX29" fmla="*/ 357530 w 844082"/>
                <a:gd name="connsiteY29" fmla="*/ 37308 h 895380"/>
                <a:gd name="connsiteX30" fmla="*/ 344317 w 844082"/>
                <a:gd name="connsiteY30" fmla="*/ 49743 h 895380"/>
                <a:gd name="connsiteX31" fmla="*/ 369189 w 844082"/>
                <a:gd name="connsiteY31" fmla="*/ 47412 h 895380"/>
                <a:gd name="connsiteX32" fmla="*/ 375407 w 844082"/>
                <a:gd name="connsiteY32" fmla="*/ 56739 h 895380"/>
                <a:gd name="connsiteX33" fmla="*/ 388620 w 844082"/>
                <a:gd name="connsiteY33" fmla="*/ 53630 h 895380"/>
                <a:gd name="connsiteX34" fmla="*/ 423596 w 844082"/>
                <a:gd name="connsiteY34" fmla="*/ 67620 h 895380"/>
                <a:gd name="connsiteX35" fmla="*/ 448468 w 844082"/>
                <a:gd name="connsiteY35" fmla="*/ 60625 h 895380"/>
                <a:gd name="connsiteX36" fmla="*/ 453908 w 844082"/>
                <a:gd name="connsiteY36" fmla="*/ 71506 h 895380"/>
                <a:gd name="connsiteX37" fmla="*/ 449245 w 844082"/>
                <a:gd name="connsiteY37" fmla="*/ 83165 h 895380"/>
                <a:gd name="connsiteX38" fmla="*/ 432146 w 844082"/>
                <a:gd name="connsiteY38" fmla="*/ 95601 h 895380"/>
                <a:gd name="connsiteX39" fmla="*/ 443027 w 844082"/>
                <a:gd name="connsiteY39" fmla="*/ 104927 h 895380"/>
                <a:gd name="connsiteX40" fmla="*/ 459349 w 844082"/>
                <a:gd name="connsiteY40" fmla="*/ 103373 h 895380"/>
                <a:gd name="connsiteX41" fmla="*/ 487330 w 844082"/>
                <a:gd name="connsiteY41" fmla="*/ 110368 h 895380"/>
                <a:gd name="connsiteX42" fmla="*/ 512978 w 844082"/>
                <a:gd name="connsiteY42" fmla="*/ 90937 h 895380"/>
                <a:gd name="connsiteX43" fmla="*/ 521528 w 844082"/>
                <a:gd name="connsiteY43" fmla="*/ 87051 h 895380"/>
                <a:gd name="connsiteX44" fmla="*/ 549509 w 844082"/>
                <a:gd name="connsiteY44" fmla="*/ 84719 h 895380"/>
                <a:gd name="connsiteX45" fmla="*/ 589148 w 844082"/>
                <a:gd name="connsiteY45" fmla="*/ 49743 h 895380"/>
                <a:gd name="connsiteX46" fmla="*/ 630342 w 844082"/>
                <a:gd name="connsiteY46" fmla="*/ 56739 h 895380"/>
                <a:gd name="connsiteX47" fmla="*/ 642001 w 844082"/>
                <a:gd name="connsiteY47" fmla="*/ 71506 h 895380"/>
                <a:gd name="connsiteX48" fmla="*/ 670758 w 844082"/>
                <a:gd name="connsiteY48" fmla="*/ 87828 h 895380"/>
                <a:gd name="connsiteX49" fmla="*/ 695630 w 844082"/>
                <a:gd name="connsiteY49" fmla="*/ 86274 h 895380"/>
                <a:gd name="connsiteX50" fmla="*/ 705734 w 844082"/>
                <a:gd name="connsiteY50" fmla="*/ 101818 h 895380"/>
                <a:gd name="connsiteX51" fmla="*/ 711952 w 844082"/>
                <a:gd name="connsiteY51" fmla="*/ 121249 h 895380"/>
                <a:gd name="connsiteX52" fmla="*/ 726719 w 844082"/>
                <a:gd name="connsiteY52" fmla="*/ 131354 h 895380"/>
                <a:gd name="connsiteX53" fmla="*/ 748482 w 844082"/>
                <a:gd name="connsiteY53" fmla="*/ 135240 h 895380"/>
                <a:gd name="connsiteX54" fmla="*/ 753923 w 844082"/>
                <a:gd name="connsiteY54" fmla="*/ 155448 h 895380"/>
                <a:gd name="connsiteX55" fmla="*/ 767913 w 844082"/>
                <a:gd name="connsiteY55" fmla="*/ 187315 h 895380"/>
                <a:gd name="connsiteX56" fmla="*/ 765581 w 844082"/>
                <a:gd name="connsiteY56" fmla="*/ 208300 h 895380"/>
                <a:gd name="connsiteX57" fmla="*/ 750814 w 844082"/>
                <a:gd name="connsiteY57" fmla="*/ 222291 h 895380"/>
                <a:gd name="connsiteX58" fmla="*/ 745373 w 844082"/>
                <a:gd name="connsiteY58" fmla="*/ 234727 h 895380"/>
                <a:gd name="connsiteX59" fmla="*/ 757809 w 844082"/>
                <a:gd name="connsiteY59" fmla="*/ 245608 h 895380"/>
                <a:gd name="connsiteX60" fmla="*/ 783458 w 844082"/>
                <a:gd name="connsiteY60" fmla="*/ 261930 h 895380"/>
                <a:gd name="connsiteX61" fmla="*/ 794339 w 844082"/>
                <a:gd name="connsiteY61" fmla="*/ 275143 h 895380"/>
                <a:gd name="connsiteX62" fmla="*/ 789676 w 844082"/>
                <a:gd name="connsiteY62" fmla="*/ 295351 h 895380"/>
                <a:gd name="connsiteX63" fmla="*/ 805221 w 844082"/>
                <a:gd name="connsiteY63" fmla="*/ 313228 h 895380"/>
                <a:gd name="connsiteX64" fmla="*/ 811439 w 844082"/>
                <a:gd name="connsiteY64" fmla="*/ 327995 h 895380"/>
                <a:gd name="connsiteX65" fmla="*/ 805998 w 844082"/>
                <a:gd name="connsiteY65" fmla="*/ 348204 h 895380"/>
                <a:gd name="connsiteX66" fmla="*/ 799780 w 844082"/>
                <a:gd name="connsiteY66" fmla="*/ 356753 h 895380"/>
                <a:gd name="connsiteX67" fmla="*/ 814547 w 844082"/>
                <a:gd name="connsiteY67" fmla="*/ 380848 h 895380"/>
                <a:gd name="connsiteX68" fmla="*/ 814547 w 844082"/>
                <a:gd name="connsiteY68" fmla="*/ 393283 h 895380"/>
                <a:gd name="connsiteX69" fmla="*/ 831647 w 844082"/>
                <a:gd name="connsiteY69" fmla="*/ 400279 h 895380"/>
                <a:gd name="connsiteX70" fmla="*/ 844083 w 844082"/>
                <a:gd name="connsiteY70" fmla="*/ 425150 h 895380"/>
                <a:gd name="connsiteX71" fmla="*/ 840974 w 844082"/>
                <a:gd name="connsiteY71" fmla="*/ 443027 h 895380"/>
                <a:gd name="connsiteX72" fmla="*/ 828538 w 844082"/>
                <a:gd name="connsiteY72" fmla="*/ 471007 h 895380"/>
                <a:gd name="connsiteX73" fmla="*/ 821543 w 844082"/>
                <a:gd name="connsiteY73" fmla="*/ 476448 h 895380"/>
                <a:gd name="connsiteX74" fmla="*/ 810661 w 844082"/>
                <a:gd name="connsiteY74" fmla="*/ 471785 h 895380"/>
                <a:gd name="connsiteX75" fmla="*/ 810661 w 844082"/>
                <a:gd name="connsiteY75" fmla="*/ 464790 h 895380"/>
                <a:gd name="connsiteX76" fmla="*/ 799003 w 844082"/>
                <a:gd name="connsiteY76" fmla="*/ 453131 h 895380"/>
                <a:gd name="connsiteX77" fmla="*/ 781904 w 844082"/>
                <a:gd name="connsiteY77" fmla="*/ 450022 h 895380"/>
                <a:gd name="connsiteX78" fmla="*/ 775685 w 844082"/>
                <a:gd name="connsiteY78" fmla="*/ 454685 h 895380"/>
                <a:gd name="connsiteX79" fmla="*/ 787344 w 844082"/>
                <a:gd name="connsiteY79" fmla="*/ 466344 h 895380"/>
                <a:gd name="connsiteX80" fmla="*/ 772577 w 844082"/>
                <a:gd name="connsiteY80" fmla="*/ 471007 h 895380"/>
                <a:gd name="connsiteX81" fmla="*/ 745373 w 844082"/>
                <a:gd name="connsiteY81" fmla="*/ 482666 h 895380"/>
                <a:gd name="connsiteX82" fmla="*/ 711175 w 844082"/>
                <a:gd name="connsiteY82" fmla="*/ 490438 h 895380"/>
                <a:gd name="connsiteX83" fmla="*/ 706511 w 844082"/>
                <a:gd name="connsiteY83" fmla="*/ 499765 h 895380"/>
                <a:gd name="connsiteX84" fmla="*/ 697961 w 844082"/>
                <a:gd name="connsiteY84" fmla="*/ 498988 h 895380"/>
                <a:gd name="connsiteX85" fmla="*/ 685526 w 844082"/>
                <a:gd name="connsiteY85" fmla="*/ 504429 h 895380"/>
                <a:gd name="connsiteX86" fmla="*/ 680863 w 844082"/>
                <a:gd name="connsiteY86" fmla="*/ 512201 h 895380"/>
                <a:gd name="connsiteX87" fmla="*/ 665318 w 844082"/>
                <a:gd name="connsiteY87" fmla="*/ 514533 h 895380"/>
                <a:gd name="connsiteX88" fmla="*/ 659099 w 844082"/>
                <a:gd name="connsiteY88" fmla="*/ 524637 h 895380"/>
                <a:gd name="connsiteX89" fmla="*/ 642778 w 844082"/>
                <a:gd name="connsiteY89" fmla="*/ 521528 h 895380"/>
                <a:gd name="connsiteX90" fmla="*/ 622570 w 844082"/>
                <a:gd name="connsiteY90" fmla="*/ 526192 h 895380"/>
                <a:gd name="connsiteX91" fmla="*/ 614020 w 844082"/>
                <a:gd name="connsiteY91" fmla="*/ 530855 h 895380"/>
                <a:gd name="connsiteX92" fmla="*/ 599252 w 844082"/>
                <a:gd name="connsiteY92" fmla="*/ 551063 h 895380"/>
                <a:gd name="connsiteX93" fmla="*/ 584485 w 844082"/>
                <a:gd name="connsiteY93" fmla="*/ 535518 h 895380"/>
                <a:gd name="connsiteX94" fmla="*/ 580598 w 844082"/>
                <a:gd name="connsiteY94" fmla="*/ 540959 h 895380"/>
                <a:gd name="connsiteX95" fmla="*/ 600029 w 844082"/>
                <a:gd name="connsiteY95" fmla="*/ 567385 h 895380"/>
                <a:gd name="connsiteX96" fmla="*/ 617906 w 844082"/>
                <a:gd name="connsiteY96" fmla="*/ 577489 h 895380"/>
                <a:gd name="connsiteX97" fmla="*/ 622570 w 844082"/>
                <a:gd name="connsiteY97" fmla="*/ 589925 h 895380"/>
                <a:gd name="connsiteX98" fmla="*/ 613243 w 844082"/>
                <a:gd name="connsiteY98" fmla="*/ 603138 h 895380"/>
                <a:gd name="connsiteX99" fmla="*/ 624124 w 844082"/>
                <a:gd name="connsiteY99" fmla="*/ 614797 h 895380"/>
                <a:gd name="connsiteX100" fmla="*/ 638114 w 844082"/>
                <a:gd name="connsiteY100" fmla="*/ 635782 h 895380"/>
                <a:gd name="connsiteX101" fmla="*/ 655991 w 844082"/>
                <a:gd name="connsiteY101" fmla="*/ 651327 h 895380"/>
                <a:gd name="connsiteX102" fmla="*/ 666095 w 844082"/>
                <a:gd name="connsiteY102" fmla="*/ 651327 h 895380"/>
                <a:gd name="connsiteX103" fmla="*/ 688635 w 844082"/>
                <a:gd name="connsiteY103" fmla="*/ 671535 h 895380"/>
                <a:gd name="connsiteX104" fmla="*/ 708066 w 844082"/>
                <a:gd name="connsiteY104" fmla="*/ 683194 h 895380"/>
                <a:gd name="connsiteX105" fmla="*/ 718170 w 844082"/>
                <a:gd name="connsiteY105" fmla="*/ 695630 h 895380"/>
                <a:gd name="connsiteX106" fmla="*/ 728274 w 844082"/>
                <a:gd name="connsiteY106" fmla="*/ 695630 h 895380"/>
                <a:gd name="connsiteX107" fmla="*/ 750814 w 844082"/>
                <a:gd name="connsiteY107" fmla="*/ 712729 h 895380"/>
                <a:gd name="connsiteX108" fmla="*/ 755477 w 844082"/>
                <a:gd name="connsiteY108" fmla="*/ 718170 h 895380"/>
                <a:gd name="connsiteX109" fmla="*/ 753923 w 844082"/>
                <a:gd name="connsiteY109" fmla="*/ 739933 h 895380"/>
                <a:gd name="connsiteX110" fmla="*/ 743819 w 844082"/>
                <a:gd name="connsiteY110" fmla="*/ 746928 h 895380"/>
                <a:gd name="connsiteX111" fmla="*/ 725942 w 844082"/>
                <a:gd name="connsiteY111" fmla="*/ 739933 h 895380"/>
                <a:gd name="connsiteX112" fmla="*/ 720502 w 844082"/>
                <a:gd name="connsiteY112" fmla="*/ 762472 h 895380"/>
                <a:gd name="connsiteX113" fmla="*/ 712729 w 844082"/>
                <a:gd name="connsiteY113" fmla="*/ 770245 h 895380"/>
                <a:gd name="connsiteX114" fmla="*/ 690189 w 844082"/>
                <a:gd name="connsiteY114" fmla="*/ 776463 h 895380"/>
                <a:gd name="connsiteX115" fmla="*/ 666095 w 844082"/>
                <a:gd name="connsiteY115" fmla="*/ 790453 h 895380"/>
                <a:gd name="connsiteX116" fmla="*/ 661432 w 844082"/>
                <a:gd name="connsiteY116" fmla="*/ 800557 h 895380"/>
                <a:gd name="connsiteX117" fmla="*/ 680863 w 844082"/>
                <a:gd name="connsiteY117" fmla="*/ 822320 h 895380"/>
                <a:gd name="connsiteX118" fmla="*/ 681640 w 844082"/>
                <a:gd name="connsiteY118" fmla="*/ 832424 h 895380"/>
                <a:gd name="connsiteX119" fmla="*/ 676976 w 844082"/>
                <a:gd name="connsiteY119" fmla="*/ 842528 h 895380"/>
                <a:gd name="connsiteX120" fmla="*/ 690189 w 844082"/>
                <a:gd name="connsiteY120" fmla="*/ 844860 h 895380"/>
                <a:gd name="connsiteX121" fmla="*/ 692521 w 844082"/>
                <a:gd name="connsiteY121" fmla="*/ 859627 h 895380"/>
                <a:gd name="connsiteX122" fmla="*/ 690189 w 844082"/>
                <a:gd name="connsiteY122" fmla="*/ 871286 h 895380"/>
                <a:gd name="connsiteX123" fmla="*/ 676976 w 844082"/>
                <a:gd name="connsiteY123" fmla="*/ 868177 h 895380"/>
                <a:gd name="connsiteX124" fmla="*/ 667649 w 844082"/>
                <a:gd name="connsiteY124" fmla="*/ 861182 h 895380"/>
                <a:gd name="connsiteX125" fmla="*/ 666095 w 844082"/>
                <a:gd name="connsiteY125" fmla="*/ 852632 h 895380"/>
                <a:gd name="connsiteX126" fmla="*/ 657545 w 844082"/>
                <a:gd name="connsiteY126" fmla="*/ 848746 h 895380"/>
                <a:gd name="connsiteX127" fmla="*/ 638114 w 844082"/>
                <a:gd name="connsiteY127" fmla="*/ 852632 h 895380"/>
                <a:gd name="connsiteX128" fmla="*/ 626456 w 844082"/>
                <a:gd name="connsiteY128" fmla="*/ 846414 h 895380"/>
                <a:gd name="connsiteX129" fmla="*/ 610911 w 844082"/>
                <a:gd name="connsiteY129" fmla="*/ 844083 h 895380"/>
                <a:gd name="connsiteX130" fmla="*/ 610133 w 844082"/>
                <a:gd name="connsiteY130" fmla="*/ 854964 h 895380"/>
                <a:gd name="connsiteX131" fmla="*/ 565831 w 844082"/>
                <a:gd name="connsiteY131" fmla="*/ 858850 h 895380"/>
                <a:gd name="connsiteX132" fmla="*/ 535519 w 844082"/>
                <a:gd name="connsiteY132" fmla="*/ 870509 h 895380"/>
                <a:gd name="connsiteX133" fmla="*/ 526969 w 844082"/>
                <a:gd name="connsiteY133" fmla="*/ 877504 h 895380"/>
                <a:gd name="connsiteX134" fmla="*/ 497434 w 844082"/>
                <a:gd name="connsiteY134" fmla="*/ 881390 h 895380"/>
                <a:gd name="connsiteX135" fmla="*/ 486553 w 844082"/>
                <a:gd name="connsiteY135" fmla="*/ 866623 h 895380"/>
                <a:gd name="connsiteX136" fmla="*/ 465567 w 844082"/>
                <a:gd name="connsiteY136" fmla="*/ 863514 h 895380"/>
                <a:gd name="connsiteX137" fmla="*/ 443804 w 844082"/>
                <a:gd name="connsiteY137" fmla="*/ 864291 h 895380"/>
                <a:gd name="connsiteX138" fmla="*/ 442250 w 844082"/>
                <a:gd name="connsiteY138" fmla="*/ 879058 h 895380"/>
                <a:gd name="connsiteX139" fmla="*/ 434477 w 844082"/>
                <a:gd name="connsiteY139" fmla="*/ 891494 h 895380"/>
                <a:gd name="connsiteX140" fmla="*/ 422041 w 844082"/>
                <a:gd name="connsiteY140" fmla="*/ 895381 h 895380"/>
                <a:gd name="connsiteX141" fmla="*/ 422819 w 844082"/>
                <a:gd name="connsiteY141" fmla="*/ 885276 h 895380"/>
                <a:gd name="connsiteX142" fmla="*/ 413492 w 844082"/>
                <a:gd name="connsiteY142" fmla="*/ 882945 h 895380"/>
                <a:gd name="connsiteX143" fmla="*/ 406496 w 844082"/>
                <a:gd name="connsiteY143" fmla="*/ 872063 h 895380"/>
                <a:gd name="connsiteX144" fmla="*/ 379293 w 844082"/>
                <a:gd name="connsiteY144" fmla="*/ 859627 h 895380"/>
                <a:gd name="connsiteX145" fmla="*/ 373853 w 844082"/>
                <a:gd name="connsiteY145" fmla="*/ 863514 h 895380"/>
                <a:gd name="connsiteX146" fmla="*/ 356753 w 844082"/>
                <a:gd name="connsiteY146" fmla="*/ 854187 h 895380"/>
                <a:gd name="connsiteX147" fmla="*/ 317114 w 844082"/>
                <a:gd name="connsiteY147" fmla="*/ 836310 h 895380"/>
                <a:gd name="connsiteX148" fmla="*/ 324886 w 844082"/>
                <a:gd name="connsiteY148" fmla="*/ 848746 h 895380"/>
                <a:gd name="connsiteX149" fmla="*/ 296129 w 844082"/>
                <a:gd name="connsiteY149" fmla="*/ 850300 h 895380"/>
                <a:gd name="connsiteX150" fmla="*/ 287579 w 844082"/>
                <a:gd name="connsiteY150" fmla="*/ 843305 h 895380"/>
                <a:gd name="connsiteX151" fmla="*/ 281361 w 844082"/>
                <a:gd name="connsiteY151" fmla="*/ 844860 h 895380"/>
                <a:gd name="connsiteX152" fmla="*/ 270480 w 844082"/>
                <a:gd name="connsiteY152" fmla="*/ 837088 h 895380"/>
                <a:gd name="connsiteX153" fmla="*/ 260375 w 844082"/>
                <a:gd name="connsiteY153" fmla="*/ 837088 h 895380"/>
                <a:gd name="connsiteX154" fmla="*/ 250271 w 844082"/>
                <a:gd name="connsiteY154" fmla="*/ 846414 h 895380"/>
                <a:gd name="connsiteX155" fmla="*/ 251826 w 844082"/>
                <a:gd name="connsiteY155" fmla="*/ 858073 h 895380"/>
                <a:gd name="connsiteX156" fmla="*/ 231618 w 844082"/>
                <a:gd name="connsiteY156" fmla="*/ 856519 h 895380"/>
                <a:gd name="connsiteX157" fmla="*/ 205969 w 844082"/>
                <a:gd name="connsiteY157" fmla="*/ 861182 h 895380"/>
                <a:gd name="connsiteX158" fmla="*/ 184206 w 844082"/>
                <a:gd name="connsiteY158" fmla="*/ 860405 h 895380"/>
                <a:gd name="connsiteX159" fmla="*/ 176434 w 844082"/>
                <a:gd name="connsiteY159" fmla="*/ 858073 h 895380"/>
                <a:gd name="connsiteX160" fmla="*/ 167884 w 844082"/>
                <a:gd name="connsiteY160" fmla="*/ 847969 h 895380"/>
                <a:gd name="connsiteX161" fmla="*/ 167884 w 844082"/>
                <a:gd name="connsiteY161" fmla="*/ 836310 h 895380"/>
                <a:gd name="connsiteX162" fmla="*/ 172547 w 844082"/>
                <a:gd name="connsiteY162" fmla="*/ 820765 h 895380"/>
                <a:gd name="connsiteX163" fmla="*/ 170993 w 844082"/>
                <a:gd name="connsiteY163" fmla="*/ 802112 h 895380"/>
                <a:gd name="connsiteX164" fmla="*/ 173325 w 844082"/>
                <a:gd name="connsiteY164" fmla="*/ 790453 h 895380"/>
                <a:gd name="connsiteX165" fmla="*/ 181097 w 844082"/>
                <a:gd name="connsiteY165" fmla="*/ 776463 h 895380"/>
                <a:gd name="connsiteX166" fmla="*/ 191978 w 844082"/>
                <a:gd name="connsiteY166" fmla="*/ 733714 h 895380"/>
                <a:gd name="connsiteX167" fmla="*/ 219182 w 844082"/>
                <a:gd name="connsiteY167" fmla="*/ 704179 h 895380"/>
                <a:gd name="connsiteX168" fmla="*/ 218404 w 844082"/>
                <a:gd name="connsiteY168" fmla="*/ 694075 h 895380"/>
                <a:gd name="connsiteX169" fmla="*/ 205969 w 844082"/>
                <a:gd name="connsiteY169" fmla="*/ 689412 h 895380"/>
                <a:gd name="connsiteX170" fmla="*/ 168661 w 844082"/>
                <a:gd name="connsiteY170" fmla="*/ 683194 h 895380"/>
                <a:gd name="connsiteX171" fmla="*/ 153116 w 844082"/>
                <a:gd name="connsiteY171" fmla="*/ 672313 h 895380"/>
                <a:gd name="connsiteX172" fmla="*/ 129799 w 844082"/>
                <a:gd name="connsiteY172" fmla="*/ 676976 h 895380"/>
                <a:gd name="connsiteX173" fmla="*/ 113477 w 844082"/>
                <a:gd name="connsiteY173" fmla="*/ 676199 h 895380"/>
                <a:gd name="connsiteX174" fmla="*/ 111145 w 844082"/>
                <a:gd name="connsiteY174" fmla="*/ 669204 h 895380"/>
                <a:gd name="connsiteX175" fmla="*/ 100264 w 844082"/>
                <a:gd name="connsiteY175" fmla="*/ 666095 h 895380"/>
                <a:gd name="connsiteX176" fmla="*/ 86274 w 844082"/>
                <a:gd name="connsiteY176" fmla="*/ 671535 h 895380"/>
                <a:gd name="connsiteX177" fmla="*/ 59070 w 844082"/>
                <a:gd name="connsiteY177" fmla="*/ 638114 h 895380"/>
                <a:gd name="connsiteX178" fmla="*/ 48189 w 844082"/>
                <a:gd name="connsiteY178" fmla="*/ 637337 h 895380"/>
                <a:gd name="connsiteX179" fmla="*/ 52852 w 844082"/>
                <a:gd name="connsiteY179" fmla="*/ 614020 h 895380"/>
                <a:gd name="connsiteX180" fmla="*/ 59848 w 844082"/>
                <a:gd name="connsiteY180" fmla="*/ 607024 h 895380"/>
                <a:gd name="connsiteX181" fmla="*/ 59848 w 844082"/>
                <a:gd name="connsiteY181" fmla="*/ 596143 h 895380"/>
                <a:gd name="connsiteX182" fmla="*/ 38085 w 844082"/>
                <a:gd name="connsiteY182" fmla="*/ 587593 h 895380"/>
                <a:gd name="connsiteX183" fmla="*/ 26426 w 844082"/>
                <a:gd name="connsiteY183" fmla="*/ 575158 h 895380"/>
                <a:gd name="connsiteX184" fmla="*/ 24094 w 844082"/>
                <a:gd name="connsiteY184" fmla="*/ 558058 h 895380"/>
                <a:gd name="connsiteX185" fmla="*/ 28758 w 844082"/>
                <a:gd name="connsiteY185" fmla="*/ 544845 h 895380"/>
                <a:gd name="connsiteX186" fmla="*/ 46634 w 844082"/>
                <a:gd name="connsiteY186" fmla="*/ 534741 h 895380"/>
                <a:gd name="connsiteX187" fmla="*/ 43525 w 844082"/>
                <a:gd name="connsiteY187" fmla="*/ 519196 h 895380"/>
                <a:gd name="connsiteX188" fmla="*/ 30313 w 844082"/>
                <a:gd name="connsiteY188" fmla="*/ 513756 h 895380"/>
                <a:gd name="connsiteX189" fmla="*/ 33421 w 844082"/>
                <a:gd name="connsiteY189" fmla="*/ 502097 h 895380"/>
                <a:gd name="connsiteX190" fmla="*/ 10104 w 844082"/>
                <a:gd name="connsiteY190" fmla="*/ 484221 h 895380"/>
                <a:gd name="connsiteX191" fmla="*/ 14768 w 844082"/>
                <a:gd name="connsiteY191" fmla="*/ 465567 h 895380"/>
                <a:gd name="connsiteX192" fmla="*/ 0 w 844082"/>
                <a:gd name="connsiteY192" fmla="*/ 456240 h 895380"/>
                <a:gd name="connsiteX193" fmla="*/ 3886 w 844082"/>
                <a:gd name="connsiteY193" fmla="*/ 450022 h 895380"/>
                <a:gd name="connsiteX194" fmla="*/ 20986 w 844082"/>
                <a:gd name="connsiteY194" fmla="*/ 437586 h 895380"/>
                <a:gd name="connsiteX195" fmla="*/ 15545 w 844082"/>
                <a:gd name="connsiteY195" fmla="*/ 428259 h 895380"/>
                <a:gd name="connsiteX196" fmla="*/ 25649 w 844082"/>
                <a:gd name="connsiteY196" fmla="*/ 406497 h 895380"/>
                <a:gd name="connsiteX197" fmla="*/ 25649 w 844082"/>
                <a:gd name="connsiteY197" fmla="*/ 397170 h 895380"/>
                <a:gd name="connsiteX198" fmla="*/ 1555 w 844082"/>
                <a:gd name="connsiteY198" fmla="*/ 365303 h 895380"/>
                <a:gd name="connsiteX199" fmla="*/ 6995 w 844082"/>
                <a:gd name="connsiteY199" fmla="*/ 356753 h 895380"/>
                <a:gd name="connsiteX200" fmla="*/ 20986 w 844082"/>
                <a:gd name="connsiteY200" fmla="*/ 351313 h 895380"/>
                <a:gd name="connsiteX201" fmla="*/ 38862 w 844082"/>
                <a:gd name="connsiteY201" fmla="*/ 357530 h 895380"/>
                <a:gd name="connsiteX202" fmla="*/ 73838 w 844082"/>
                <a:gd name="connsiteY202" fmla="*/ 347426 h 895380"/>
                <a:gd name="connsiteX203" fmla="*/ 79279 w 844082"/>
                <a:gd name="connsiteY203" fmla="*/ 339654 h 895380"/>
                <a:gd name="connsiteX204" fmla="*/ 71506 w 844082"/>
                <a:gd name="connsiteY204" fmla="*/ 332659 h 895380"/>
                <a:gd name="connsiteX205" fmla="*/ 73838 w 844082"/>
                <a:gd name="connsiteY205" fmla="*/ 325663 h 895380"/>
                <a:gd name="connsiteX206" fmla="*/ 94046 w 844082"/>
                <a:gd name="connsiteY206" fmla="*/ 313228 h 895380"/>
                <a:gd name="connsiteX207" fmla="*/ 98710 w 844082"/>
                <a:gd name="connsiteY207" fmla="*/ 293020 h 895380"/>
                <a:gd name="connsiteX208" fmla="*/ 92492 w 844082"/>
                <a:gd name="connsiteY208" fmla="*/ 285247 h 895380"/>
                <a:gd name="connsiteX209" fmla="*/ 72283 w 844082"/>
                <a:gd name="connsiteY209" fmla="*/ 282915 h 895380"/>
                <a:gd name="connsiteX210" fmla="*/ 66843 w 844082"/>
                <a:gd name="connsiteY210" fmla="*/ 275143 h 895380"/>
                <a:gd name="connsiteX211" fmla="*/ 71506 w 844082"/>
                <a:gd name="connsiteY211" fmla="*/ 262707 h 895380"/>
                <a:gd name="connsiteX212" fmla="*/ 95601 w 844082"/>
                <a:gd name="connsiteY212" fmla="*/ 263484 h 895380"/>
                <a:gd name="connsiteX213" fmla="*/ 104150 w 844082"/>
                <a:gd name="connsiteY213" fmla="*/ 233949 h 895380"/>
                <a:gd name="connsiteX214" fmla="*/ 109591 w 844082"/>
                <a:gd name="connsiteY214" fmla="*/ 220736 h 895380"/>
                <a:gd name="connsiteX215" fmla="*/ 108814 w 844082"/>
                <a:gd name="connsiteY215" fmla="*/ 187315 h 895380"/>
                <a:gd name="connsiteX216" fmla="*/ 95601 w 844082"/>
                <a:gd name="connsiteY216" fmla="*/ 176434 h 895380"/>
                <a:gd name="connsiteX217" fmla="*/ 99487 w 844082"/>
                <a:gd name="connsiteY217" fmla="*/ 155448 h 895380"/>
                <a:gd name="connsiteX218" fmla="*/ 108037 w 844082"/>
                <a:gd name="connsiteY218" fmla="*/ 144567 h 895380"/>
                <a:gd name="connsiteX219" fmla="*/ 115032 w 844082"/>
                <a:gd name="connsiteY219" fmla="*/ 141458 h 895380"/>
                <a:gd name="connsiteX220" fmla="*/ 146121 w 844082"/>
                <a:gd name="connsiteY220" fmla="*/ 139126 h 895380"/>
                <a:gd name="connsiteX221" fmla="*/ 181097 w 844082"/>
                <a:gd name="connsiteY221" fmla="*/ 139903 h 895380"/>
                <a:gd name="connsiteX222" fmla="*/ 195865 w 844082"/>
                <a:gd name="connsiteY222" fmla="*/ 157003 h 895380"/>
                <a:gd name="connsiteX223" fmla="*/ 191201 w 844082"/>
                <a:gd name="connsiteY223" fmla="*/ 166329 h 895380"/>
                <a:gd name="connsiteX224" fmla="*/ 203637 w 844082"/>
                <a:gd name="connsiteY224" fmla="*/ 168661 h 895380"/>
                <a:gd name="connsiteX225" fmla="*/ 210632 w 844082"/>
                <a:gd name="connsiteY225" fmla="*/ 150007 h 895380"/>
                <a:gd name="connsiteX226" fmla="*/ 221513 w 844082"/>
                <a:gd name="connsiteY226" fmla="*/ 156225 h 895380"/>
                <a:gd name="connsiteX227" fmla="*/ 230063 w 844082"/>
                <a:gd name="connsiteY227" fmla="*/ 155448 h 895380"/>
                <a:gd name="connsiteX228" fmla="*/ 226177 w 844082"/>
                <a:gd name="connsiteY228" fmla="*/ 142235 h 895380"/>
                <a:gd name="connsiteX229" fmla="*/ 227731 w 844082"/>
                <a:gd name="connsiteY229" fmla="*/ 129799 h 895380"/>
                <a:gd name="connsiteX230" fmla="*/ 234727 w 844082"/>
                <a:gd name="connsiteY230" fmla="*/ 118918 h 895380"/>
                <a:gd name="connsiteX231" fmla="*/ 260375 w 844082"/>
                <a:gd name="connsiteY231" fmla="*/ 123581 h 895380"/>
                <a:gd name="connsiteX232" fmla="*/ 288356 w 844082"/>
                <a:gd name="connsiteY232" fmla="*/ 121249 h 895380"/>
                <a:gd name="connsiteX233" fmla="*/ 289133 w 844082"/>
                <a:gd name="connsiteY233" fmla="*/ 116586 h 895380"/>
                <a:gd name="connsiteX234" fmla="*/ 267371 w 844082"/>
                <a:gd name="connsiteY234" fmla="*/ 112700 h 895380"/>
                <a:gd name="connsiteX235" fmla="*/ 260375 w 844082"/>
                <a:gd name="connsiteY235" fmla="*/ 104150 h 895380"/>
                <a:gd name="connsiteX236" fmla="*/ 258821 w 844082"/>
                <a:gd name="connsiteY236" fmla="*/ 73838 h 895380"/>
                <a:gd name="connsiteX237" fmla="*/ 247162 w 844082"/>
                <a:gd name="connsiteY237" fmla="*/ 67620 h 895380"/>
                <a:gd name="connsiteX238" fmla="*/ 234727 w 844082"/>
                <a:gd name="connsiteY238" fmla="*/ 69952 h 895380"/>
                <a:gd name="connsiteX239" fmla="*/ 234727 w 844082"/>
                <a:gd name="connsiteY239" fmla="*/ 58293 h 895380"/>
                <a:gd name="connsiteX240" fmla="*/ 261153 w 844082"/>
                <a:gd name="connsiteY240" fmla="*/ 49743 h 895380"/>
                <a:gd name="connsiteX241" fmla="*/ 261153 w 844082"/>
                <a:gd name="connsiteY241" fmla="*/ 41971 h 895380"/>
                <a:gd name="connsiteX242" fmla="*/ 234727 w 844082"/>
                <a:gd name="connsiteY242" fmla="*/ 12436 h 895380"/>
                <a:gd name="connsiteX243" fmla="*/ 233172 w 844082"/>
                <a:gd name="connsiteY243" fmla="*/ 0 h 895380"/>
                <a:gd name="connsiteX244" fmla="*/ 254158 w 844082"/>
                <a:gd name="connsiteY244" fmla="*/ 777 h 895380"/>
                <a:gd name="connsiteX245" fmla="*/ 294574 w 844082"/>
                <a:gd name="connsiteY245" fmla="*/ 10881 h 895380"/>
                <a:gd name="connsiteX246" fmla="*/ 318668 w 844082"/>
                <a:gd name="connsiteY246" fmla="*/ 5441 h 895380"/>
                <a:gd name="connsiteX247" fmla="*/ 330327 w 844082"/>
                <a:gd name="connsiteY247" fmla="*/ 8550 h 8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844082" h="895380">
                  <a:moveTo>
                    <a:pt x="743042" y="118918"/>
                  </a:moveTo>
                  <a:lnTo>
                    <a:pt x="716615" y="118141"/>
                  </a:lnTo>
                  <a:lnTo>
                    <a:pt x="715061" y="104927"/>
                  </a:lnTo>
                  <a:lnTo>
                    <a:pt x="706511" y="97155"/>
                  </a:lnTo>
                  <a:lnTo>
                    <a:pt x="705734" y="89383"/>
                  </a:lnTo>
                  <a:lnTo>
                    <a:pt x="742264" y="109591"/>
                  </a:lnTo>
                  <a:lnTo>
                    <a:pt x="743042" y="118918"/>
                  </a:lnTo>
                  <a:close/>
                  <a:moveTo>
                    <a:pt x="472562" y="55961"/>
                  </a:moveTo>
                  <a:lnTo>
                    <a:pt x="458572" y="55961"/>
                  </a:lnTo>
                  <a:lnTo>
                    <a:pt x="447691" y="50521"/>
                  </a:lnTo>
                  <a:lnTo>
                    <a:pt x="453908" y="42748"/>
                  </a:lnTo>
                  <a:lnTo>
                    <a:pt x="467122" y="45857"/>
                  </a:lnTo>
                  <a:lnTo>
                    <a:pt x="472562" y="55961"/>
                  </a:lnTo>
                  <a:close/>
                  <a:moveTo>
                    <a:pt x="692521" y="59848"/>
                  </a:moveTo>
                  <a:lnTo>
                    <a:pt x="682417" y="65288"/>
                  </a:lnTo>
                  <a:lnTo>
                    <a:pt x="672313" y="65288"/>
                  </a:lnTo>
                  <a:lnTo>
                    <a:pt x="662209" y="75392"/>
                  </a:lnTo>
                  <a:lnTo>
                    <a:pt x="645887" y="66843"/>
                  </a:lnTo>
                  <a:lnTo>
                    <a:pt x="642001" y="58293"/>
                  </a:lnTo>
                  <a:lnTo>
                    <a:pt x="642778" y="41194"/>
                  </a:lnTo>
                  <a:lnTo>
                    <a:pt x="647441" y="30312"/>
                  </a:lnTo>
                  <a:lnTo>
                    <a:pt x="662986" y="23317"/>
                  </a:lnTo>
                  <a:lnTo>
                    <a:pt x="669981" y="32644"/>
                  </a:lnTo>
                  <a:lnTo>
                    <a:pt x="683194" y="37308"/>
                  </a:lnTo>
                  <a:lnTo>
                    <a:pt x="679308" y="50521"/>
                  </a:lnTo>
                  <a:lnTo>
                    <a:pt x="692521" y="59848"/>
                  </a:lnTo>
                  <a:close/>
                  <a:moveTo>
                    <a:pt x="330327" y="8550"/>
                  </a:moveTo>
                  <a:lnTo>
                    <a:pt x="344317" y="13990"/>
                  </a:lnTo>
                  <a:lnTo>
                    <a:pt x="356753" y="26426"/>
                  </a:lnTo>
                  <a:lnTo>
                    <a:pt x="357530" y="37308"/>
                  </a:lnTo>
                  <a:lnTo>
                    <a:pt x="344317" y="49743"/>
                  </a:lnTo>
                  <a:lnTo>
                    <a:pt x="369189" y="47412"/>
                  </a:lnTo>
                  <a:lnTo>
                    <a:pt x="375407" y="56739"/>
                  </a:lnTo>
                  <a:lnTo>
                    <a:pt x="388620" y="53630"/>
                  </a:lnTo>
                  <a:lnTo>
                    <a:pt x="423596" y="67620"/>
                  </a:lnTo>
                  <a:lnTo>
                    <a:pt x="448468" y="60625"/>
                  </a:lnTo>
                  <a:lnTo>
                    <a:pt x="453908" y="71506"/>
                  </a:lnTo>
                  <a:lnTo>
                    <a:pt x="449245" y="83165"/>
                  </a:lnTo>
                  <a:lnTo>
                    <a:pt x="432146" y="95601"/>
                  </a:lnTo>
                  <a:lnTo>
                    <a:pt x="443027" y="104927"/>
                  </a:lnTo>
                  <a:lnTo>
                    <a:pt x="459349" y="103373"/>
                  </a:lnTo>
                  <a:lnTo>
                    <a:pt x="487330" y="110368"/>
                  </a:lnTo>
                  <a:lnTo>
                    <a:pt x="512978" y="90937"/>
                  </a:lnTo>
                  <a:lnTo>
                    <a:pt x="521528" y="87051"/>
                  </a:lnTo>
                  <a:lnTo>
                    <a:pt x="549509" y="84719"/>
                  </a:lnTo>
                  <a:lnTo>
                    <a:pt x="589148" y="49743"/>
                  </a:lnTo>
                  <a:lnTo>
                    <a:pt x="630342" y="56739"/>
                  </a:lnTo>
                  <a:lnTo>
                    <a:pt x="642001" y="71506"/>
                  </a:lnTo>
                  <a:lnTo>
                    <a:pt x="670758" y="87828"/>
                  </a:lnTo>
                  <a:lnTo>
                    <a:pt x="695630" y="86274"/>
                  </a:lnTo>
                  <a:lnTo>
                    <a:pt x="705734" y="101818"/>
                  </a:lnTo>
                  <a:lnTo>
                    <a:pt x="711952" y="121249"/>
                  </a:lnTo>
                  <a:lnTo>
                    <a:pt x="726719" y="131354"/>
                  </a:lnTo>
                  <a:lnTo>
                    <a:pt x="748482" y="135240"/>
                  </a:lnTo>
                  <a:lnTo>
                    <a:pt x="753923" y="155448"/>
                  </a:lnTo>
                  <a:lnTo>
                    <a:pt x="767913" y="187315"/>
                  </a:lnTo>
                  <a:lnTo>
                    <a:pt x="765581" y="208300"/>
                  </a:lnTo>
                  <a:lnTo>
                    <a:pt x="750814" y="222291"/>
                  </a:lnTo>
                  <a:lnTo>
                    <a:pt x="745373" y="234727"/>
                  </a:lnTo>
                  <a:lnTo>
                    <a:pt x="757809" y="245608"/>
                  </a:lnTo>
                  <a:lnTo>
                    <a:pt x="783458" y="261930"/>
                  </a:lnTo>
                  <a:lnTo>
                    <a:pt x="794339" y="275143"/>
                  </a:lnTo>
                  <a:lnTo>
                    <a:pt x="789676" y="295351"/>
                  </a:lnTo>
                  <a:lnTo>
                    <a:pt x="805221" y="313228"/>
                  </a:lnTo>
                  <a:lnTo>
                    <a:pt x="811439" y="327995"/>
                  </a:lnTo>
                  <a:lnTo>
                    <a:pt x="805998" y="348204"/>
                  </a:lnTo>
                  <a:lnTo>
                    <a:pt x="799780" y="356753"/>
                  </a:lnTo>
                  <a:lnTo>
                    <a:pt x="814547" y="380848"/>
                  </a:lnTo>
                  <a:lnTo>
                    <a:pt x="814547" y="393283"/>
                  </a:lnTo>
                  <a:lnTo>
                    <a:pt x="831647" y="400279"/>
                  </a:lnTo>
                  <a:lnTo>
                    <a:pt x="844083" y="425150"/>
                  </a:lnTo>
                  <a:lnTo>
                    <a:pt x="840974" y="443027"/>
                  </a:lnTo>
                  <a:lnTo>
                    <a:pt x="828538" y="471007"/>
                  </a:lnTo>
                  <a:lnTo>
                    <a:pt x="821543" y="476448"/>
                  </a:lnTo>
                  <a:lnTo>
                    <a:pt x="810661" y="471785"/>
                  </a:lnTo>
                  <a:lnTo>
                    <a:pt x="810661" y="464790"/>
                  </a:lnTo>
                  <a:lnTo>
                    <a:pt x="799003" y="453131"/>
                  </a:lnTo>
                  <a:lnTo>
                    <a:pt x="781904" y="450022"/>
                  </a:lnTo>
                  <a:lnTo>
                    <a:pt x="775685" y="454685"/>
                  </a:lnTo>
                  <a:lnTo>
                    <a:pt x="787344" y="466344"/>
                  </a:lnTo>
                  <a:lnTo>
                    <a:pt x="772577" y="471007"/>
                  </a:lnTo>
                  <a:lnTo>
                    <a:pt x="745373" y="482666"/>
                  </a:lnTo>
                  <a:lnTo>
                    <a:pt x="711175" y="490438"/>
                  </a:lnTo>
                  <a:lnTo>
                    <a:pt x="706511" y="499765"/>
                  </a:lnTo>
                  <a:lnTo>
                    <a:pt x="697961" y="498988"/>
                  </a:lnTo>
                  <a:lnTo>
                    <a:pt x="685526" y="504429"/>
                  </a:lnTo>
                  <a:lnTo>
                    <a:pt x="680863" y="512201"/>
                  </a:lnTo>
                  <a:lnTo>
                    <a:pt x="665318" y="514533"/>
                  </a:lnTo>
                  <a:lnTo>
                    <a:pt x="659099" y="524637"/>
                  </a:lnTo>
                  <a:lnTo>
                    <a:pt x="642778" y="521528"/>
                  </a:lnTo>
                  <a:lnTo>
                    <a:pt x="622570" y="526192"/>
                  </a:lnTo>
                  <a:lnTo>
                    <a:pt x="614020" y="530855"/>
                  </a:lnTo>
                  <a:lnTo>
                    <a:pt x="599252" y="551063"/>
                  </a:lnTo>
                  <a:lnTo>
                    <a:pt x="584485" y="535518"/>
                  </a:lnTo>
                  <a:lnTo>
                    <a:pt x="580598" y="540959"/>
                  </a:lnTo>
                  <a:lnTo>
                    <a:pt x="600029" y="567385"/>
                  </a:lnTo>
                  <a:lnTo>
                    <a:pt x="617906" y="577489"/>
                  </a:lnTo>
                  <a:lnTo>
                    <a:pt x="622570" y="589925"/>
                  </a:lnTo>
                  <a:lnTo>
                    <a:pt x="613243" y="603138"/>
                  </a:lnTo>
                  <a:lnTo>
                    <a:pt x="624124" y="614797"/>
                  </a:lnTo>
                  <a:lnTo>
                    <a:pt x="638114" y="635782"/>
                  </a:lnTo>
                  <a:lnTo>
                    <a:pt x="655991" y="651327"/>
                  </a:lnTo>
                  <a:lnTo>
                    <a:pt x="666095" y="651327"/>
                  </a:lnTo>
                  <a:lnTo>
                    <a:pt x="688635" y="671535"/>
                  </a:lnTo>
                  <a:lnTo>
                    <a:pt x="708066" y="683194"/>
                  </a:lnTo>
                  <a:lnTo>
                    <a:pt x="718170" y="695630"/>
                  </a:lnTo>
                  <a:lnTo>
                    <a:pt x="728274" y="695630"/>
                  </a:lnTo>
                  <a:lnTo>
                    <a:pt x="750814" y="712729"/>
                  </a:lnTo>
                  <a:lnTo>
                    <a:pt x="755477" y="718170"/>
                  </a:lnTo>
                  <a:lnTo>
                    <a:pt x="753923" y="739933"/>
                  </a:lnTo>
                  <a:lnTo>
                    <a:pt x="743819" y="746928"/>
                  </a:lnTo>
                  <a:lnTo>
                    <a:pt x="725942" y="739933"/>
                  </a:lnTo>
                  <a:lnTo>
                    <a:pt x="720502" y="762472"/>
                  </a:lnTo>
                  <a:lnTo>
                    <a:pt x="712729" y="770245"/>
                  </a:lnTo>
                  <a:lnTo>
                    <a:pt x="690189" y="776463"/>
                  </a:lnTo>
                  <a:lnTo>
                    <a:pt x="666095" y="790453"/>
                  </a:lnTo>
                  <a:lnTo>
                    <a:pt x="661432" y="800557"/>
                  </a:lnTo>
                  <a:lnTo>
                    <a:pt x="680863" y="822320"/>
                  </a:lnTo>
                  <a:lnTo>
                    <a:pt x="681640" y="832424"/>
                  </a:lnTo>
                  <a:lnTo>
                    <a:pt x="676976" y="842528"/>
                  </a:lnTo>
                  <a:lnTo>
                    <a:pt x="690189" y="844860"/>
                  </a:lnTo>
                  <a:lnTo>
                    <a:pt x="692521" y="859627"/>
                  </a:lnTo>
                  <a:lnTo>
                    <a:pt x="690189" y="871286"/>
                  </a:lnTo>
                  <a:lnTo>
                    <a:pt x="676976" y="868177"/>
                  </a:lnTo>
                  <a:lnTo>
                    <a:pt x="667649" y="861182"/>
                  </a:lnTo>
                  <a:lnTo>
                    <a:pt x="666095" y="852632"/>
                  </a:lnTo>
                  <a:lnTo>
                    <a:pt x="657545" y="848746"/>
                  </a:lnTo>
                  <a:lnTo>
                    <a:pt x="638114" y="852632"/>
                  </a:lnTo>
                  <a:lnTo>
                    <a:pt x="626456" y="846414"/>
                  </a:lnTo>
                  <a:lnTo>
                    <a:pt x="610911" y="844083"/>
                  </a:lnTo>
                  <a:lnTo>
                    <a:pt x="610133" y="854964"/>
                  </a:lnTo>
                  <a:lnTo>
                    <a:pt x="565831" y="858850"/>
                  </a:lnTo>
                  <a:lnTo>
                    <a:pt x="535519" y="870509"/>
                  </a:lnTo>
                  <a:lnTo>
                    <a:pt x="526969" y="877504"/>
                  </a:lnTo>
                  <a:lnTo>
                    <a:pt x="497434" y="881390"/>
                  </a:lnTo>
                  <a:lnTo>
                    <a:pt x="486553" y="866623"/>
                  </a:lnTo>
                  <a:lnTo>
                    <a:pt x="465567" y="863514"/>
                  </a:lnTo>
                  <a:lnTo>
                    <a:pt x="443804" y="864291"/>
                  </a:lnTo>
                  <a:lnTo>
                    <a:pt x="442250" y="879058"/>
                  </a:lnTo>
                  <a:lnTo>
                    <a:pt x="434477" y="891494"/>
                  </a:lnTo>
                  <a:lnTo>
                    <a:pt x="422041" y="895381"/>
                  </a:lnTo>
                  <a:lnTo>
                    <a:pt x="422819" y="885276"/>
                  </a:lnTo>
                  <a:lnTo>
                    <a:pt x="413492" y="882945"/>
                  </a:lnTo>
                  <a:lnTo>
                    <a:pt x="406496" y="872063"/>
                  </a:lnTo>
                  <a:lnTo>
                    <a:pt x="379293" y="859627"/>
                  </a:lnTo>
                  <a:lnTo>
                    <a:pt x="373853" y="863514"/>
                  </a:lnTo>
                  <a:lnTo>
                    <a:pt x="356753" y="854187"/>
                  </a:lnTo>
                  <a:lnTo>
                    <a:pt x="317114" y="836310"/>
                  </a:lnTo>
                  <a:lnTo>
                    <a:pt x="324886" y="848746"/>
                  </a:lnTo>
                  <a:lnTo>
                    <a:pt x="296129" y="850300"/>
                  </a:lnTo>
                  <a:lnTo>
                    <a:pt x="287579" y="843305"/>
                  </a:lnTo>
                  <a:lnTo>
                    <a:pt x="281361" y="844860"/>
                  </a:lnTo>
                  <a:lnTo>
                    <a:pt x="270480" y="837088"/>
                  </a:lnTo>
                  <a:lnTo>
                    <a:pt x="260375" y="837088"/>
                  </a:lnTo>
                  <a:lnTo>
                    <a:pt x="250271" y="846414"/>
                  </a:lnTo>
                  <a:lnTo>
                    <a:pt x="251826" y="858073"/>
                  </a:lnTo>
                  <a:lnTo>
                    <a:pt x="231618" y="856519"/>
                  </a:lnTo>
                  <a:lnTo>
                    <a:pt x="205969" y="861182"/>
                  </a:lnTo>
                  <a:lnTo>
                    <a:pt x="184206" y="860405"/>
                  </a:lnTo>
                  <a:lnTo>
                    <a:pt x="176434" y="858073"/>
                  </a:lnTo>
                  <a:lnTo>
                    <a:pt x="167884" y="847969"/>
                  </a:lnTo>
                  <a:lnTo>
                    <a:pt x="167884" y="836310"/>
                  </a:lnTo>
                  <a:lnTo>
                    <a:pt x="172547" y="820765"/>
                  </a:lnTo>
                  <a:lnTo>
                    <a:pt x="170993" y="802112"/>
                  </a:lnTo>
                  <a:lnTo>
                    <a:pt x="173325" y="790453"/>
                  </a:lnTo>
                  <a:lnTo>
                    <a:pt x="181097" y="776463"/>
                  </a:lnTo>
                  <a:lnTo>
                    <a:pt x="191978" y="733714"/>
                  </a:lnTo>
                  <a:lnTo>
                    <a:pt x="219182" y="704179"/>
                  </a:lnTo>
                  <a:lnTo>
                    <a:pt x="218404" y="694075"/>
                  </a:lnTo>
                  <a:lnTo>
                    <a:pt x="205969" y="689412"/>
                  </a:lnTo>
                  <a:lnTo>
                    <a:pt x="168661" y="683194"/>
                  </a:lnTo>
                  <a:lnTo>
                    <a:pt x="153116" y="672313"/>
                  </a:lnTo>
                  <a:lnTo>
                    <a:pt x="129799" y="676976"/>
                  </a:lnTo>
                  <a:lnTo>
                    <a:pt x="113477" y="676199"/>
                  </a:lnTo>
                  <a:lnTo>
                    <a:pt x="111145" y="669204"/>
                  </a:lnTo>
                  <a:lnTo>
                    <a:pt x="100264" y="666095"/>
                  </a:lnTo>
                  <a:lnTo>
                    <a:pt x="86274" y="671535"/>
                  </a:lnTo>
                  <a:lnTo>
                    <a:pt x="59070" y="638114"/>
                  </a:lnTo>
                  <a:lnTo>
                    <a:pt x="48189" y="637337"/>
                  </a:lnTo>
                  <a:lnTo>
                    <a:pt x="52852" y="614020"/>
                  </a:lnTo>
                  <a:lnTo>
                    <a:pt x="59848" y="607024"/>
                  </a:lnTo>
                  <a:lnTo>
                    <a:pt x="59848" y="596143"/>
                  </a:lnTo>
                  <a:lnTo>
                    <a:pt x="38085" y="587593"/>
                  </a:lnTo>
                  <a:lnTo>
                    <a:pt x="26426" y="575158"/>
                  </a:lnTo>
                  <a:lnTo>
                    <a:pt x="24094" y="558058"/>
                  </a:lnTo>
                  <a:lnTo>
                    <a:pt x="28758" y="544845"/>
                  </a:lnTo>
                  <a:lnTo>
                    <a:pt x="46634" y="534741"/>
                  </a:lnTo>
                  <a:lnTo>
                    <a:pt x="43525" y="519196"/>
                  </a:lnTo>
                  <a:lnTo>
                    <a:pt x="30313" y="513756"/>
                  </a:lnTo>
                  <a:lnTo>
                    <a:pt x="33421" y="502097"/>
                  </a:lnTo>
                  <a:lnTo>
                    <a:pt x="10104" y="484221"/>
                  </a:lnTo>
                  <a:lnTo>
                    <a:pt x="14768" y="465567"/>
                  </a:lnTo>
                  <a:lnTo>
                    <a:pt x="0" y="456240"/>
                  </a:lnTo>
                  <a:lnTo>
                    <a:pt x="3886" y="450022"/>
                  </a:lnTo>
                  <a:lnTo>
                    <a:pt x="20986" y="437586"/>
                  </a:lnTo>
                  <a:lnTo>
                    <a:pt x="15545" y="428259"/>
                  </a:lnTo>
                  <a:lnTo>
                    <a:pt x="25649" y="406497"/>
                  </a:lnTo>
                  <a:lnTo>
                    <a:pt x="25649" y="397170"/>
                  </a:lnTo>
                  <a:lnTo>
                    <a:pt x="1555" y="365303"/>
                  </a:lnTo>
                  <a:lnTo>
                    <a:pt x="6995" y="356753"/>
                  </a:lnTo>
                  <a:lnTo>
                    <a:pt x="20986" y="351313"/>
                  </a:lnTo>
                  <a:lnTo>
                    <a:pt x="38862" y="357530"/>
                  </a:lnTo>
                  <a:lnTo>
                    <a:pt x="73838" y="347426"/>
                  </a:lnTo>
                  <a:lnTo>
                    <a:pt x="79279" y="339654"/>
                  </a:lnTo>
                  <a:lnTo>
                    <a:pt x="71506" y="332659"/>
                  </a:lnTo>
                  <a:lnTo>
                    <a:pt x="73838" y="325663"/>
                  </a:lnTo>
                  <a:lnTo>
                    <a:pt x="94046" y="313228"/>
                  </a:lnTo>
                  <a:lnTo>
                    <a:pt x="98710" y="293020"/>
                  </a:lnTo>
                  <a:lnTo>
                    <a:pt x="92492" y="285247"/>
                  </a:lnTo>
                  <a:lnTo>
                    <a:pt x="72283" y="282915"/>
                  </a:lnTo>
                  <a:lnTo>
                    <a:pt x="66843" y="275143"/>
                  </a:lnTo>
                  <a:lnTo>
                    <a:pt x="71506" y="262707"/>
                  </a:lnTo>
                  <a:lnTo>
                    <a:pt x="95601" y="263484"/>
                  </a:lnTo>
                  <a:lnTo>
                    <a:pt x="104150" y="233949"/>
                  </a:lnTo>
                  <a:lnTo>
                    <a:pt x="109591" y="220736"/>
                  </a:lnTo>
                  <a:lnTo>
                    <a:pt x="108814" y="187315"/>
                  </a:lnTo>
                  <a:lnTo>
                    <a:pt x="95601" y="176434"/>
                  </a:lnTo>
                  <a:lnTo>
                    <a:pt x="99487" y="155448"/>
                  </a:lnTo>
                  <a:lnTo>
                    <a:pt x="108037" y="144567"/>
                  </a:lnTo>
                  <a:lnTo>
                    <a:pt x="115032" y="141458"/>
                  </a:lnTo>
                  <a:lnTo>
                    <a:pt x="146121" y="139126"/>
                  </a:lnTo>
                  <a:lnTo>
                    <a:pt x="181097" y="139903"/>
                  </a:lnTo>
                  <a:lnTo>
                    <a:pt x="195865" y="157003"/>
                  </a:lnTo>
                  <a:lnTo>
                    <a:pt x="191201" y="166329"/>
                  </a:lnTo>
                  <a:lnTo>
                    <a:pt x="203637" y="168661"/>
                  </a:lnTo>
                  <a:lnTo>
                    <a:pt x="210632" y="150007"/>
                  </a:lnTo>
                  <a:lnTo>
                    <a:pt x="221513" y="156225"/>
                  </a:lnTo>
                  <a:lnTo>
                    <a:pt x="230063" y="155448"/>
                  </a:lnTo>
                  <a:lnTo>
                    <a:pt x="226177" y="142235"/>
                  </a:lnTo>
                  <a:lnTo>
                    <a:pt x="227731" y="129799"/>
                  </a:lnTo>
                  <a:lnTo>
                    <a:pt x="234727" y="118918"/>
                  </a:lnTo>
                  <a:lnTo>
                    <a:pt x="260375" y="123581"/>
                  </a:lnTo>
                  <a:lnTo>
                    <a:pt x="288356" y="121249"/>
                  </a:lnTo>
                  <a:lnTo>
                    <a:pt x="289133" y="116586"/>
                  </a:lnTo>
                  <a:lnTo>
                    <a:pt x="267371" y="112700"/>
                  </a:lnTo>
                  <a:lnTo>
                    <a:pt x="260375" y="104150"/>
                  </a:lnTo>
                  <a:lnTo>
                    <a:pt x="258821" y="73838"/>
                  </a:lnTo>
                  <a:lnTo>
                    <a:pt x="247162" y="67620"/>
                  </a:lnTo>
                  <a:lnTo>
                    <a:pt x="234727" y="69952"/>
                  </a:lnTo>
                  <a:lnTo>
                    <a:pt x="234727" y="58293"/>
                  </a:lnTo>
                  <a:lnTo>
                    <a:pt x="261153" y="49743"/>
                  </a:lnTo>
                  <a:lnTo>
                    <a:pt x="261153" y="41971"/>
                  </a:lnTo>
                  <a:lnTo>
                    <a:pt x="234727" y="12436"/>
                  </a:lnTo>
                  <a:lnTo>
                    <a:pt x="233172" y="0"/>
                  </a:lnTo>
                  <a:lnTo>
                    <a:pt x="254158" y="777"/>
                  </a:lnTo>
                  <a:lnTo>
                    <a:pt x="294574" y="10881"/>
                  </a:lnTo>
                  <a:lnTo>
                    <a:pt x="318668" y="5441"/>
                  </a:lnTo>
                  <a:lnTo>
                    <a:pt x="330327" y="855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A79207CF-E18C-A301-0F5D-A065673B69EC}"/>
                </a:ext>
              </a:extLst>
            </p:cNvPr>
            <p:cNvSpPr/>
            <p:nvPr/>
          </p:nvSpPr>
          <p:spPr>
            <a:xfrm>
              <a:off x="5244338" y="2946379"/>
              <a:ext cx="635782" cy="355198"/>
            </a:xfrm>
            <a:custGeom>
              <a:avLst/>
              <a:gdLst>
                <a:gd name="connsiteX0" fmla="*/ 299237 w 635782"/>
                <a:gd name="connsiteY0" fmla="*/ 324886 h 355198"/>
                <a:gd name="connsiteX1" fmla="*/ 315559 w 635782"/>
                <a:gd name="connsiteY1" fmla="*/ 332659 h 355198"/>
                <a:gd name="connsiteX2" fmla="*/ 334213 w 635782"/>
                <a:gd name="connsiteY2" fmla="*/ 334990 h 355198"/>
                <a:gd name="connsiteX3" fmla="*/ 337322 w 635782"/>
                <a:gd name="connsiteY3" fmla="*/ 349758 h 355198"/>
                <a:gd name="connsiteX4" fmla="*/ 310119 w 635782"/>
                <a:gd name="connsiteY4" fmla="*/ 355199 h 355198"/>
                <a:gd name="connsiteX5" fmla="*/ 270479 w 635782"/>
                <a:gd name="connsiteY5" fmla="*/ 338876 h 355198"/>
                <a:gd name="connsiteX6" fmla="*/ 271257 w 635782"/>
                <a:gd name="connsiteY6" fmla="*/ 319445 h 355198"/>
                <a:gd name="connsiteX7" fmla="*/ 289133 w 635782"/>
                <a:gd name="connsiteY7" fmla="*/ 317891 h 355198"/>
                <a:gd name="connsiteX8" fmla="*/ 299237 w 635782"/>
                <a:gd name="connsiteY8" fmla="*/ 324886 h 355198"/>
                <a:gd name="connsiteX9" fmla="*/ 405719 w 635782"/>
                <a:gd name="connsiteY9" fmla="*/ 316337 h 355198"/>
                <a:gd name="connsiteX10" fmla="*/ 387843 w 635782"/>
                <a:gd name="connsiteY10" fmla="*/ 317114 h 355198"/>
                <a:gd name="connsiteX11" fmla="*/ 373075 w 635782"/>
                <a:gd name="connsiteY11" fmla="*/ 324886 h 355198"/>
                <a:gd name="connsiteX12" fmla="*/ 370744 w 635782"/>
                <a:gd name="connsiteY12" fmla="*/ 315559 h 355198"/>
                <a:gd name="connsiteX13" fmla="*/ 383179 w 635782"/>
                <a:gd name="connsiteY13" fmla="*/ 307787 h 355198"/>
                <a:gd name="connsiteX14" fmla="*/ 392506 w 635782"/>
                <a:gd name="connsiteY14" fmla="*/ 309341 h 355198"/>
                <a:gd name="connsiteX15" fmla="*/ 405719 w 635782"/>
                <a:gd name="connsiteY15" fmla="*/ 316337 h 355198"/>
                <a:gd name="connsiteX16" fmla="*/ 181874 w 635782"/>
                <a:gd name="connsiteY16" fmla="*/ 325663 h 355198"/>
                <a:gd name="connsiteX17" fmla="*/ 172547 w 635782"/>
                <a:gd name="connsiteY17" fmla="*/ 327218 h 355198"/>
                <a:gd name="connsiteX18" fmla="*/ 159334 w 635782"/>
                <a:gd name="connsiteY18" fmla="*/ 323332 h 355198"/>
                <a:gd name="connsiteX19" fmla="*/ 154671 w 635782"/>
                <a:gd name="connsiteY19" fmla="*/ 305455 h 355198"/>
                <a:gd name="connsiteX20" fmla="*/ 175656 w 635782"/>
                <a:gd name="connsiteY20" fmla="*/ 314005 h 355198"/>
                <a:gd name="connsiteX21" fmla="*/ 181874 w 635782"/>
                <a:gd name="connsiteY21" fmla="*/ 325663 h 355198"/>
                <a:gd name="connsiteX22" fmla="*/ 244054 w 635782"/>
                <a:gd name="connsiteY22" fmla="*/ 341208 h 355198"/>
                <a:gd name="connsiteX23" fmla="*/ 233172 w 635782"/>
                <a:gd name="connsiteY23" fmla="*/ 329550 h 355198"/>
                <a:gd name="connsiteX24" fmla="*/ 252603 w 635782"/>
                <a:gd name="connsiteY24" fmla="*/ 307010 h 355198"/>
                <a:gd name="connsiteX25" fmla="*/ 258044 w 635782"/>
                <a:gd name="connsiteY25" fmla="*/ 305455 h 355198"/>
                <a:gd name="connsiteX26" fmla="*/ 244054 w 635782"/>
                <a:gd name="connsiteY26" fmla="*/ 341208 h 355198"/>
                <a:gd name="connsiteX27" fmla="*/ 633451 w 635782"/>
                <a:gd name="connsiteY27" fmla="*/ 310119 h 355198"/>
                <a:gd name="connsiteX28" fmla="*/ 614797 w 635782"/>
                <a:gd name="connsiteY28" fmla="*/ 308564 h 355198"/>
                <a:gd name="connsiteX29" fmla="*/ 596143 w 635782"/>
                <a:gd name="connsiteY29" fmla="*/ 300792 h 355198"/>
                <a:gd name="connsiteX30" fmla="*/ 596920 w 635782"/>
                <a:gd name="connsiteY30" fmla="*/ 285247 h 355198"/>
                <a:gd name="connsiteX31" fmla="*/ 600806 w 635782"/>
                <a:gd name="connsiteY31" fmla="*/ 278252 h 355198"/>
                <a:gd name="connsiteX32" fmla="*/ 635782 w 635782"/>
                <a:gd name="connsiteY32" fmla="*/ 296128 h 355198"/>
                <a:gd name="connsiteX33" fmla="*/ 633451 w 635782"/>
                <a:gd name="connsiteY33" fmla="*/ 310119 h 355198"/>
                <a:gd name="connsiteX34" fmla="*/ 228509 w 635782"/>
                <a:gd name="connsiteY34" fmla="*/ 242499 h 355198"/>
                <a:gd name="connsiteX35" fmla="*/ 246385 w 635782"/>
                <a:gd name="connsiteY35" fmla="*/ 275920 h 355198"/>
                <a:gd name="connsiteX36" fmla="*/ 245608 w 635782"/>
                <a:gd name="connsiteY36" fmla="*/ 297683 h 355198"/>
                <a:gd name="connsiteX37" fmla="*/ 231617 w 635782"/>
                <a:gd name="connsiteY37" fmla="*/ 307010 h 355198"/>
                <a:gd name="connsiteX38" fmla="*/ 215296 w 635782"/>
                <a:gd name="connsiteY38" fmla="*/ 307010 h 355198"/>
                <a:gd name="connsiteX39" fmla="*/ 173324 w 635782"/>
                <a:gd name="connsiteY39" fmla="*/ 293797 h 355198"/>
                <a:gd name="connsiteX40" fmla="*/ 160111 w 635782"/>
                <a:gd name="connsiteY40" fmla="*/ 271257 h 355198"/>
                <a:gd name="connsiteX41" fmla="*/ 159334 w 635782"/>
                <a:gd name="connsiteY41" fmla="*/ 253380 h 355198"/>
                <a:gd name="connsiteX42" fmla="*/ 196642 w 635782"/>
                <a:gd name="connsiteY42" fmla="*/ 242499 h 355198"/>
                <a:gd name="connsiteX43" fmla="*/ 216850 w 635782"/>
                <a:gd name="connsiteY43" fmla="*/ 248717 h 355198"/>
                <a:gd name="connsiteX44" fmla="*/ 228509 w 635782"/>
                <a:gd name="connsiteY44" fmla="*/ 242499 h 355198"/>
                <a:gd name="connsiteX45" fmla="*/ 409606 w 635782"/>
                <a:gd name="connsiteY45" fmla="*/ 244053 h 355198"/>
                <a:gd name="connsiteX46" fmla="*/ 401833 w 635782"/>
                <a:gd name="connsiteY46" fmla="*/ 248717 h 355198"/>
                <a:gd name="connsiteX47" fmla="*/ 396392 w 635782"/>
                <a:gd name="connsiteY47" fmla="*/ 241721 h 355198"/>
                <a:gd name="connsiteX48" fmla="*/ 403388 w 635782"/>
                <a:gd name="connsiteY48" fmla="*/ 234726 h 355198"/>
                <a:gd name="connsiteX49" fmla="*/ 409606 w 635782"/>
                <a:gd name="connsiteY49" fmla="*/ 244053 h 355198"/>
                <a:gd name="connsiteX50" fmla="*/ 223845 w 635782"/>
                <a:gd name="connsiteY50" fmla="*/ 222290 h 355198"/>
                <a:gd name="connsiteX51" fmla="*/ 216850 w 635782"/>
                <a:gd name="connsiteY51" fmla="*/ 222290 h 355198"/>
                <a:gd name="connsiteX52" fmla="*/ 216850 w 635782"/>
                <a:gd name="connsiteY52" fmla="*/ 198973 h 355198"/>
                <a:gd name="connsiteX53" fmla="*/ 228509 w 635782"/>
                <a:gd name="connsiteY53" fmla="*/ 211409 h 355198"/>
                <a:gd name="connsiteX54" fmla="*/ 223845 w 635782"/>
                <a:gd name="connsiteY54" fmla="*/ 222290 h 355198"/>
                <a:gd name="connsiteX55" fmla="*/ 399502 w 635782"/>
                <a:gd name="connsiteY55" fmla="*/ 222290 h 355198"/>
                <a:gd name="connsiteX56" fmla="*/ 400279 w 635782"/>
                <a:gd name="connsiteY56" fmla="*/ 233949 h 355198"/>
                <a:gd name="connsiteX57" fmla="*/ 394838 w 635782"/>
                <a:gd name="connsiteY57" fmla="*/ 239390 h 355198"/>
                <a:gd name="connsiteX58" fmla="*/ 379293 w 635782"/>
                <a:gd name="connsiteY58" fmla="*/ 244831 h 355198"/>
                <a:gd name="connsiteX59" fmla="*/ 370744 w 635782"/>
                <a:gd name="connsiteY59" fmla="*/ 258821 h 355198"/>
                <a:gd name="connsiteX60" fmla="*/ 386288 w 635782"/>
                <a:gd name="connsiteY60" fmla="*/ 268148 h 355198"/>
                <a:gd name="connsiteX61" fmla="*/ 390175 w 635782"/>
                <a:gd name="connsiteY61" fmla="*/ 279806 h 355198"/>
                <a:gd name="connsiteX62" fmla="*/ 382402 w 635782"/>
                <a:gd name="connsiteY62" fmla="*/ 285247 h 355198"/>
                <a:gd name="connsiteX63" fmla="*/ 362194 w 635782"/>
                <a:gd name="connsiteY63" fmla="*/ 290688 h 355198"/>
                <a:gd name="connsiteX64" fmla="*/ 362194 w 635782"/>
                <a:gd name="connsiteY64" fmla="*/ 334213 h 355198"/>
                <a:gd name="connsiteX65" fmla="*/ 345095 w 635782"/>
                <a:gd name="connsiteY65" fmla="*/ 338876 h 355198"/>
                <a:gd name="connsiteX66" fmla="*/ 333436 w 635782"/>
                <a:gd name="connsiteY66" fmla="*/ 322555 h 355198"/>
                <a:gd name="connsiteX67" fmla="*/ 332659 w 635782"/>
                <a:gd name="connsiteY67" fmla="*/ 315559 h 355198"/>
                <a:gd name="connsiteX68" fmla="*/ 322555 w 635782"/>
                <a:gd name="connsiteY68" fmla="*/ 291465 h 355198"/>
                <a:gd name="connsiteX69" fmla="*/ 307010 w 635782"/>
                <a:gd name="connsiteY69" fmla="*/ 288356 h 355198"/>
                <a:gd name="connsiteX70" fmla="*/ 289910 w 635782"/>
                <a:gd name="connsiteY70" fmla="*/ 289133 h 355198"/>
                <a:gd name="connsiteX71" fmla="*/ 278252 w 635782"/>
                <a:gd name="connsiteY71" fmla="*/ 275143 h 355198"/>
                <a:gd name="connsiteX72" fmla="*/ 279029 w 635782"/>
                <a:gd name="connsiteY72" fmla="*/ 258821 h 355198"/>
                <a:gd name="connsiteX73" fmla="*/ 271257 w 635782"/>
                <a:gd name="connsiteY73" fmla="*/ 243276 h 355198"/>
                <a:gd name="connsiteX74" fmla="*/ 261152 w 635782"/>
                <a:gd name="connsiteY74" fmla="*/ 238613 h 355198"/>
                <a:gd name="connsiteX75" fmla="*/ 264262 w 635782"/>
                <a:gd name="connsiteY75" fmla="*/ 227731 h 355198"/>
                <a:gd name="connsiteX76" fmla="*/ 288356 w 635782"/>
                <a:gd name="connsiteY76" fmla="*/ 226177 h 355198"/>
                <a:gd name="connsiteX77" fmla="*/ 300014 w 635782"/>
                <a:gd name="connsiteY77" fmla="*/ 211409 h 355198"/>
                <a:gd name="connsiteX78" fmla="*/ 300014 w 635782"/>
                <a:gd name="connsiteY78" fmla="*/ 204414 h 355198"/>
                <a:gd name="connsiteX79" fmla="*/ 314005 w 635782"/>
                <a:gd name="connsiteY79" fmla="*/ 202859 h 355198"/>
                <a:gd name="connsiteX80" fmla="*/ 320223 w 635782"/>
                <a:gd name="connsiteY80" fmla="*/ 208300 h 355198"/>
                <a:gd name="connsiteX81" fmla="*/ 321000 w 635782"/>
                <a:gd name="connsiteY81" fmla="*/ 228508 h 355198"/>
                <a:gd name="connsiteX82" fmla="*/ 333436 w 635782"/>
                <a:gd name="connsiteY82" fmla="*/ 232395 h 355198"/>
                <a:gd name="connsiteX83" fmla="*/ 341986 w 635782"/>
                <a:gd name="connsiteY83" fmla="*/ 209855 h 355198"/>
                <a:gd name="connsiteX84" fmla="*/ 334990 w 635782"/>
                <a:gd name="connsiteY84" fmla="*/ 201305 h 355198"/>
                <a:gd name="connsiteX85" fmla="*/ 365303 w 635782"/>
                <a:gd name="connsiteY85" fmla="*/ 184206 h 355198"/>
                <a:gd name="connsiteX86" fmla="*/ 373852 w 635782"/>
                <a:gd name="connsiteY86" fmla="*/ 183428 h 355198"/>
                <a:gd name="connsiteX87" fmla="*/ 397169 w 635782"/>
                <a:gd name="connsiteY87" fmla="*/ 190424 h 355198"/>
                <a:gd name="connsiteX88" fmla="*/ 394061 w 635782"/>
                <a:gd name="connsiteY88" fmla="*/ 206746 h 355198"/>
                <a:gd name="connsiteX89" fmla="*/ 399502 w 635782"/>
                <a:gd name="connsiteY89" fmla="*/ 222290 h 355198"/>
                <a:gd name="connsiteX90" fmla="*/ 153893 w 635782"/>
                <a:gd name="connsiteY90" fmla="*/ 332659 h 355198"/>
                <a:gd name="connsiteX91" fmla="*/ 142235 w 635782"/>
                <a:gd name="connsiteY91" fmla="*/ 329550 h 355198"/>
                <a:gd name="connsiteX92" fmla="*/ 118141 w 635782"/>
                <a:gd name="connsiteY92" fmla="*/ 334990 h 355198"/>
                <a:gd name="connsiteX93" fmla="*/ 77724 w 635782"/>
                <a:gd name="connsiteY93" fmla="*/ 324886 h 355198"/>
                <a:gd name="connsiteX94" fmla="*/ 56738 w 635782"/>
                <a:gd name="connsiteY94" fmla="*/ 324109 h 355198"/>
                <a:gd name="connsiteX95" fmla="*/ 52852 w 635782"/>
                <a:gd name="connsiteY95" fmla="*/ 307787 h 355198"/>
                <a:gd name="connsiteX96" fmla="*/ 46634 w 635782"/>
                <a:gd name="connsiteY96" fmla="*/ 296906 h 355198"/>
                <a:gd name="connsiteX97" fmla="*/ 55184 w 635782"/>
                <a:gd name="connsiteY97" fmla="*/ 294574 h 355198"/>
                <a:gd name="connsiteX98" fmla="*/ 48189 w 635782"/>
                <a:gd name="connsiteY98" fmla="*/ 264262 h 355198"/>
                <a:gd name="connsiteX99" fmla="*/ 23317 w 635782"/>
                <a:gd name="connsiteY99" fmla="*/ 254157 h 355198"/>
                <a:gd name="connsiteX100" fmla="*/ 3886 w 635782"/>
                <a:gd name="connsiteY100" fmla="*/ 243276 h 355198"/>
                <a:gd name="connsiteX101" fmla="*/ 7772 w 635782"/>
                <a:gd name="connsiteY101" fmla="*/ 199751 h 355198"/>
                <a:gd name="connsiteX102" fmla="*/ 0 w 635782"/>
                <a:gd name="connsiteY102" fmla="*/ 181874 h 355198"/>
                <a:gd name="connsiteX103" fmla="*/ 777 w 635782"/>
                <a:gd name="connsiteY103" fmla="*/ 128245 h 355198"/>
                <a:gd name="connsiteX104" fmla="*/ 10881 w 635782"/>
                <a:gd name="connsiteY104" fmla="*/ 127467 h 355198"/>
                <a:gd name="connsiteX105" fmla="*/ 34976 w 635782"/>
                <a:gd name="connsiteY105" fmla="*/ 133685 h 355198"/>
                <a:gd name="connsiteX106" fmla="*/ 46634 w 635782"/>
                <a:gd name="connsiteY106" fmla="*/ 140680 h 355198"/>
                <a:gd name="connsiteX107" fmla="*/ 51298 w 635782"/>
                <a:gd name="connsiteY107" fmla="*/ 125913 h 355198"/>
                <a:gd name="connsiteX108" fmla="*/ 63734 w 635782"/>
                <a:gd name="connsiteY108" fmla="*/ 113477 h 355198"/>
                <a:gd name="connsiteX109" fmla="*/ 79279 w 635782"/>
                <a:gd name="connsiteY109" fmla="*/ 107259 h 355198"/>
                <a:gd name="connsiteX110" fmla="*/ 91714 w 635782"/>
                <a:gd name="connsiteY110" fmla="*/ 117363 h 355198"/>
                <a:gd name="connsiteX111" fmla="*/ 94046 w 635782"/>
                <a:gd name="connsiteY111" fmla="*/ 82387 h 355198"/>
                <a:gd name="connsiteX112" fmla="*/ 81610 w 635782"/>
                <a:gd name="connsiteY112" fmla="*/ 78501 h 355198"/>
                <a:gd name="connsiteX113" fmla="*/ 71506 w 635782"/>
                <a:gd name="connsiteY113" fmla="*/ 81610 h 355198"/>
                <a:gd name="connsiteX114" fmla="*/ 61402 w 635782"/>
                <a:gd name="connsiteY114" fmla="*/ 96378 h 355198"/>
                <a:gd name="connsiteX115" fmla="*/ 53630 w 635782"/>
                <a:gd name="connsiteY115" fmla="*/ 115031 h 355198"/>
                <a:gd name="connsiteX116" fmla="*/ 38862 w 635782"/>
                <a:gd name="connsiteY116" fmla="*/ 116586 h 355198"/>
                <a:gd name="connsiteX117" fmla="*/ 27203 w 635782"/>
                <a:gd name="connsiteY117" fmla="*/ 122027 h 355198"/>
                <a:gd name="connsiteX118" fmla="*/ 8550 w 635782"/>
                <a:gd name="connsiteY118" fmla="*/ 111145 h 355198"/>
                <a:gd name="connsiteX119" fmla="*/ 9327 w 635782"/>
                <a:gd name="connsiteY119" fmla="*/ 100264 h 355198"/>
                <a:gd name="connsiteX120" fmla="*/ 21763 w 635782"/>
                <a:gd name="connsiteY120" fmla="*/ 85496 h 355198"/>
                <a:gd name="connsiteX121" fmla="*/ 37307 w 635782"/>
                <a:gd name="connsiteY121" fmla="*/ 70729 h 355198"/>
                <a:gd name="connsiteX122" fmla="*/ 54407 w 635782"/>
                <a:gd name="connsiteY122" fmla="*/ 70729 h 355198"/>
                <a:gd name="connsiteX123" fmla="*/ 66843 w 635782"/>
                <a:gd name="connsiteY123" fmla="*/ 66065 h 355198"/>
                <a:gd name="connsiteX124" fmla="*/ 97155 w 635782"/>
                <a:gd name="connsiteY124" fmla="*/ 66842 h 355198"/>
                <a:gd name="connsiteX125" fmla="*/ 118918 w 635782"/>
                <a:gd name="connsiteY125" fmla="*/ 56738 h 355198"/>
                <a:gd name="connsiteX126" fmla="*/ 140680 w 635782"/>
                <a:gd name="connsiteY126" fmla="*/ 28758 h 355198"/>
                <a:gd name="connsiteX127" fmla="*/ 152339 w 635782"/>
                <a:gd name="connsiteY127" fmla="*/ 17099 h 355198"/>
                <a:gd name="connsiteX128" fmla="*/ 177988 w 635782"/>
                <a:gd name="connsiteY128" fmla="*/ 13213 h 355198"/>
                <a:gd name="connsiteX129" fmla="*/ 201305 w 635782"/>
                <a:gd name="connsiteY129" fmla="*/ 0 h 355198"/>
                <a:gd name="connsiteX130" fmla="*/ 195087 w 635782"/>
                <a:gd name="connsiteY130" fmla="*/ 19431 h 355198"/>
                <a:gd name="connsiteX131" fmla="*/ 204414 w 635782"/>
                <a:gd name="connsiteY131" fmla="*/ 32644 h 355198"/>
                <a:gd name="connsiteX132" fmla="*/ 204414 w 635782"/>
                <a:gd name="connsiteY132" fmla="*/ 55961 h 355198"/>
                <a:gd name="connsiteX133" fmla="*/ 197419 w 635782"/>
                <a:gd name="connsiteY133" fmla="*/ 63734 h 355198"/>
                <a:gd name="connsiteX134" fmla="*/ 186538 w 635782"/>
                <a:gd name="connsiteY134" fmla="*/ 83165 h 355198"/>
                <a:gd name="connsiteX135" fmla="*/ 188092 w 635782"/>
                <a:gd name="connsiteY135" fmla="*/ 126690 h 355198"/>
                <a:gd name="connsiteX136" fmla="*/ 207523 w 635782"/>
                <a:gd name="connsiteY136" fmla="*/ 138349 h 355198"/>
                <a:gd name="connsiteX137" fmla="*/ 239390 w 635782"/>
                <a:gd name="connsiteY137" fmla="*/ 138349 h 355198"/>
                <a:gd name="connsiteX138" fmla="*/ 247162 w 635782"/>
                <a:gd name="connsiteY138" fmla="*/ 146898 h 355198"/>
                <a:gd name="connsiteX139" fmla="*/ 241721 w 635782"/>
                <a:gd name="connsiteY139" fmla="*/ 163997 h 355198"/>
                <a:gd name="connsiteX140" fmla="*/ 221513 w 635782"/>
                <a:gd name="connsiteY140" fmla="*/ 174879 h 355198"/>
                <a:gd name="connsiteX141" fmla="*/ 214518 w 635782"/>
                <a:gd name="connsiteY141" fmla="*/ 174879 h 355198"/>
                <a:gd name="connsiteX142" fmla="*/ 203637 w 635782"/>
                <a:gd name="connsiteY142" fmla="*/ 166329 h 355198"/>
                <a:gd name="connsiteX143" fmla="*/ 195087 w 635782"/>
                <a:gd name="connsiteY143" fmla="*/ 173324 h 355198"/>
                <a:gd name="connsiteX144" fmla="*/ 185761 w 635782"/>
                <a:gd name="connsiteY144" fmla="*/ 212964 h 355198"/>
                <a:gd name="connsiteX145" fmla="*/ 170216 w 635782"/>
                <a:gd name="connsiteY145" fmla="*/ 212186 h 355198"/>
                <a:gd name="connsiteX146" fmla="*/ 160889 w 635782"/>
                <a:gd name="connsiteY146" fmla="*/ 216073 h 355198"/>
                <a:gd name="connsiteX147" fmla="*/ 171770 w 635782"/>
                <a:gd name="connsiteY147" fmla="*/ 225400 h 355198"/>
                <a:gd name="connsiteX148" fmla="*/ 161666 w 635782"/>
                <a:gd name="connsiteY148" fmla="*/ 231617 h 355198"/>
                <a:gd name="connsiteX149" fmla="*/ 135240 w 635782"/>
                <a:gd name="connsiteY149" fmla="*/ 255712 h 355198"/>
                <a:gd name="connsiteX150" fmla="*/ 143789 w 635782"/>
                <a:gd name="connsiteY150" fmla="*/ 282138 h 355198"/>
                <a:gd name="connsiteX151" fmla="*/ 142235 w 635782"/>
                <a:gd name="connsiteY151" fmla="*/ 289133 h 355198"/>
                <a:gd name="connsiteX152" fmla="*/ 130576 w 635782"/>
                <a:gd name="connsiteY152" fmla="*/ 299237 h 355198"/>
                <a:gd name="connsiteX153" fmla="*/ 125913 w 635782"/>
                <a:gd name="connsiteY153" fmla="*/ 307787 h 355198"/>
                <a:gd name="connsiteX154" fmla="*/ 143789 w 635782"/>
                <a:gd name="connsiteY154" fmla="*/ 310119 h 355198"/>
                <a:gd name="connsiteX155" fmla="*/ 153893 w 635782"/>
                <a:gd name="connsiteY155" fmla="*/ 332659 h 35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35782" h="355198">
                  <a:moveTo>
                    <a:pt x="299237" y="324886"/>
                  </a:moveTo>
                  <a:lnTo>
                    <a:pt x="315559" y="332659"/>
                  </a:lnTo>
                  <a:lnTo>
                    <a:pt x="334213" y="334990"/>
                  </a:lnTo>
                  <a:lnTo>
                    <a:pt x="337322" y="349758"/>
                  </a:lnTo>
                  <a:lnTo>
                    <a:pt x="310119" y="355199"/>
                  </a:lnTo>
                  <a:lnTo>
                    <a:pt x="270479" y="338876"/>
                  </a:lnTo>
                  <a:lnTo>
                    <a:pt x="271257" y="319445"/>
                  </a:lnTo>
                  <a:lnTo>
                    <a:pt x="289133" y="317891"/>
                  </a:lnTo>
                  <a:lnTo>
                    <a:pt x="299237" y="324886"/>
                  </a:lnTo>
                  <a:close/>
                  <a:moveTo>
                    <a:pt x="405719" y="316337"/>
                  </a:moveTo>
                  <a:lnTo>
                    <a:pt x="387843" y="317114"/>
                  </a:lnTo>
                  <a:lnTo>
                    <a:pt x="373075" y="324886"/>
                  </a:lnTo>
                  <a:lnTo>
                    <a:pt x="370744" y="315559"/>
                  </a:lnTo>
                  <a:lnTo>
                    <a:pt x="383179" y="307787"/>
                  </a:lnTo>
                  <a:lnTo>
                    <a:pt x="392506" y="309341"/>
                  </a:lnTo>
                  <a:lnTo>
                    <a:pt x="405719" y="316337"/>
                  </a:lnTo>
                  <a:close/>
                  <a:moveTo>
                    <a:pt x="181874" y="325663"/>
                  </a:moveTo>
                  <a:lnTo>
                    <a:pt x="172547" y="327218"/>
                  </a:lnTo>
                  <a:lnTo>
                    <a:pt x="159334" y="323332"/>
                  </a:lnTo>
                  <a:lnTo>
                    <a:pt x="154671" y="305455"/>
                  </a:lnTo>
                  <a:lnTo>
                    <a:pt x="175656" y="314005"/>
                  </a:lnTo>
                  <a:lnTo>
                    <a:pt x="181874" y="325663"/>
                  </a:lnTo>
                  <a:close/>
                  <a:moveTo>
                    <a:pt x="244054" y="341208"/>
                  </a:moveTo>
                  <a:lnTo>
                    <a:pt x="233172" y="329550"/>
                  </a:lnTo>
                  <a:lnTo>
                    <a:pt x="252603" y="307010"/>
                  </a:lnTo>
                  <a:lnTo>
                    <a:pt x="258044" y="305455"/>
                  </a:lnTo>
                  <a:lnTo>
                    <a:pt x="244054" y="341208"/>
                  </a:lnTo>
                  <a:close/>
                  <a:moveTo>
                    <a:pt x="633451" y="310119"/>
                  </a:moveTo>
                  <a:lnTo>
                    <a:pt x="614797" y="308564"/>
                  </a:lnTo>
                  <a:lnTo>
                    <a:pt x="596143" y="300792"/>
                  </a:lnTo>
                  <a:lnTo>
                    <a:pt x="596920" y="285247"/>
                  </a:lnTo>
                  <a:lnTo>
                    <a:pt x="600806" y="278252"/>
                  </a:lnTo>
                  <a:lnTo>
                    <a:pt x="635782" y="296128"/>
                  </a:lnTo>
                  <a:lnTo>
                    <a:pt x="633451" y="310119"/>
                  </a:lnTo>
                  <a:close/>
                  <a:moveTo>
                    <a:pt x="228509" y="242499"/>
                  </a:moveTo>
                  <a:lnTo>
                    <a:pt x="246385" y="275920"/>
                  </a:lnTo>
                  <a:lnTo>
                    <a:pt x="245608" y="297683"/>
                  </a:lnTo>
                  <a:lnTo>
                    <a:pt x="231617" y="307010"/>
                  </a:lnTo>
                  <a:lnTo>
                    <a:pt x="215296" y="307010"/>
                  </a:lnTo>
                  <a:lnTo>
                    <a:pt x="173324" y="293797"/>
                  </a:lnTo>
                  <a:lnTo>
                    <a:pt x="160111" y="271257"/>
                  </a:lnTo>
                  <a:lnTo>
                    <a:pt x="159334" y="253380"/>
                  </a:lnTo>
                  <a:lnTo>
                    <a:pt x="196642" y="242499"/>
                  </a:lnTo>
                  <a:lnTo>
                    <a:pt x="216850" y="248717"/>
                  </a:lnTo>
                  <a:lnTo>
                    <a:pt x="228509" y="242499"/>
                  </a:lnTo>
                  <a:close/>
                  <a:moveTo>
                    <a:pt x="409606" y="244053"/>
                  </a:moveTo>
                  <a:lnTo>
                    <a:pt x="401833" y="248717"/>
                  </a:lnTo>
                  <a:lnTo>
                    <a:pt x="396392" y="241721"/>
                  </a:lnTo>
                  <a:lnTo>
                    <a:pt x="403388" y="234726"/>
                  </a:lnTo>
                  <a:lnTo>
                    <a:pt x="409606" y="244053"/>
                  </a:lnTo>
                  <a:close/>
                  <a:moveTo>
                    <a:pt x="223845" y="222290"/>
                  </a:moveTo>
                  <a:lnTo>
                    <a:pt x="216850" y="222290"/>
                  </a:lnTo>
                  <a:lnTo>
                    <a:pt x="216850" y="198973"/>
                  </a:lnTo>
                  <a:lnTo>
                    <a:pt x="228509" y="211409"/>
                  </a:lnTo>
                  <a:lnTo>
                    <a:pt x="223845" y="222290"/>
                  </a:lnTo>
                  <a:close/>
                  <a:moveTo>
                    <a:pt x="399502" y="222290"/>
                  </a:moveTo>
                  <a:lnTo>
                    <a:pt x="400279" y="233949"/>
                  </a:lnTo>
                  <a:lnTo>
                    <a:pt x="394838" y="239390"/>
                  </a:lnTo>
                  <a:lnTo>
                    <a:pt x="379293" y="244831"/>
                  </a:lnTo>
                  <a:lnTo>
                    <a:pt x="370744" y="258821"/>
                  </a:lnTo>
                  <a:lnTo>
                    <a:pt x="386288" y="268148"/>
                  </a:lnTo>
                  <a:lnTo>
                    <a:pt x="390175" y="279806"/>
                  </a:lnTo>
                  <a:lnTo>
                    <a:pt x="382402" y="285247"/>
                  </a:lnTo>
                  <a:lnTo>
                    <a:pt x="362194" y="290688"/>
                  </a:lnTo>
                  <a:lnTo>
                    <a:pt x="362194" y="334213"/>
                  </a:lnTo>
                  <a:lnTo>
                    <a:pt x="345095" y="338876"/>
                  </a:lnTo>
                  <a:lnTo>
                    <a:pt x="333436" y="322555"/>
                  </a:lnTo>
                  <a:lnTo>
                    <a:pt x="332659" y="315559"/>
                  </a:lnTo>
                  <a:lnTo>
                    <a:pt x="322555" y="291465"/>
                  </a:lnTo>
                  <a:lnTo>
                    <a:pt x="307010" y="288356"/>
                  </a:lnTo>
                  <a:lnTo>
                    <a:pt x="289910" y="289133"/>
                  </a:lnTo>
                  <a:lnTo>
                    <a:pt x="278252" y="275143"/>
                  </a:lnTo>
                  <a:lnTo>
                    <a:pt x="279029" y="258821"/>
                  </a:lnTo>
                  <a:lnTo>
                    <a:pt x="271257" y="243276"/>
                  </a:lnTo>
                  <a:lnTo>
                    <a:pt x="261152" y="238613"/>
                  </a:lnTo>
                  <a:lnTo>
                    <a:pt x="264262" y="227731"/>
                  </a:lnTo>
                  <a:lnTo>
                    <a:pt x="288356" y="226177"/>
                  </a:lnTo>
                  <a:lnTo>
                    <a:pt x="300014" y="211409"/>
                  </a:lnTo>
                  <a:lnTo>
                    <a:pt x="300014" y="204414"/>
                  </a:lnTo>
                  <a:lnTo>
                    <a:pt x="314005" y="202859"/>
                  </a:lnTo>
                  <a:lnTo>
                    <a:pt x="320223" y="208300"/>
                  </a:lnTo>
                  <a:lnTo>
                    <a:pt x="321000" y="228508"/>
                  </a:lnTo>
                  <a:lnTo>
                    <a:pt x="333436" y="232395"/>
                  </a:lnTo>
                  <a:lnTo>
                    <a:pt x="341986" y="209855"/>
                  </a:lnTo>
                  <a:lnTo>
                    <a:pt x="334990" y="201305"/>
                  </a:lnTo>
                  <a:lnTo>
                    <a:pt x="365303" y="184206"/>
                  </a:lnTo>
                  <a:lnTo>
                    <a:pt x="373852" y="183428"/>
                  </a:lnTo>
                  <a:lnTo>
                    <a:pt x="397169" y="190424"/>
                  </a:lnTo>
                  <a:lnTo>
                    <a:pt x="394061" y="206746"/>
                  </a:lnTo>
                  <a:lnTo>
                    <a:pt x="399502" y="222290"/>
                  </a:lnTo>
                  <a:close/>
                  <a:moveTo>
                    <a:pt x="153893" y="332659"/>
                  </a:moveTo>
                  <a:lnTo>
                    <a:pt x="142235" y="329550"/>
                  </a:lnTo>
                  <a:lnTo>
                    <a:pt x="118141" y="334990"/>
                  </a:lnTo>
                  <a:lnTo>
                    <a:pt x="77724" y="324886"/>
                  </a:lnTo>
                  <a:lnTo>
                    <a:pt x="56738" y="324109"/>
                  </a:lnTo>
                  <a:lnTo>
                    <a:pt x="52852" y="307787"/>
                  </a:lnTo>
                  <a:lnTo>
                    <a:pt x="46634" y="296906"/>
                  </a:lnTo>
                  <a:lnTo>
                    <a:pt x="55184" y="294574"/>
                  </a:lnTo>
                  <a:lnTo>
                    <a:pt x="48189" y="264262"/>
                  </a:lnTo>
                  <a:lnTo>
                    <a:pt x="23317" y="254157"/>
                  </a:lnTo>
                  <a:lnTo>
                    <a:pt x="3886" y="243276"/>
                  </a:lnTo>
                  <a:lnTo>
                    <a:pt x="7772" y="199751"/>
                  </a:lnTo>
                  <a:lnTo>
                    <a:pt x="0" y="181874"/>
                  </a:lnTo>
                  <a:lnTo>
                    <a:pt x="777" y="128245"/>
                  </a:lnTo>
                  <a:lnTo>
                    <a:pt x="10881" y="127467"/>
                  </a:lnTo>
                  <a:lnTo>
                    <a:pt x="34976" y="133685"/>
                  </a:lnTo>
                  <a:lnTo>
                    <a:pt x="46634" y="140680"/>
                  </a:lnTo>
                  <a:lnTo>
                    <a:pt x="51298" y="125913"/>
                  </a:lnTo>
                  <a:lnTo>
                    <a:pt x="63734" y="113477"/>
                  </a:lnTo>
                  <a:lnTo>
                    <a:pt x="79279" y="107259"/>
                  </a:lnTo>
                  <a:lnTo>
                    <a:pt x="91714" y="117363"/>
                  </a:lnTo>
                  <a:lnTo>
                    <a:pt x="94046" y="82387"/>
                  </a:lnTo>
                  <a:lnTo>
                    <a:pt x="81610" y="78501"/>
                  </a:lnTo>
                  <a:lnTo>
                    <a:pt x="71506" y="81610"/>
                  </a:lnTo>
                  <a:lnTo>
                    <a:pt x="61402" y="96378"/>
                  </a:lnTo>
                  <a:lnTo>
                    <a:pt x="53630" y="115031"/>
                  </a:lnTo>
                  <a:lnTo>
                    <a:pt x="38862" y="116586"/>
                  </a:lnTo>
                  <a:lnTo>
                    <a:pt x="27203" y="122027"/>
                  </a:lnTo>
                  <a:lnTo>
                    <a:pt x="8550" y="111145"/>
                  </a:lnTo>
                  <a:lnTo>
                    <a:pt x="9327" y="100264"/>
                  </a:lnTo>
                  <a:lnTo>
                    <a:pt x="21763" y="85496"/>
                  </a:lnTo>
                  <a:lnTo>
                    <a:pt x="37307" y="70729"/>
                  </a:lnTo>
                  <a:lnTo>
                    <a:pt x="54407" y="70729"/>
                  </a:lnTo>
                  <a:lnTo>
                    <a:pt x="66843" y="66065"/>
                  </a:lnTo>
                  <a:lnTo>
                    <a:pt x="97155" y="66842"/>
                  </a:lnTo>
                  <a:lnTo>
                    <a:pt x="118918" y="56738"/>
                  </a:lnTo>
                  <a:lnTo>
                    <a:pt x="140680" y="28758"/>
                  </a:lnTo>
                  <a:lnTo>
                    <a:pt x="152339" y="17099"/>
                  </a:lnTo>
                  <a:lnTo>
                    <a:pt x="177988" y="13213"/>
                  </a:lnTo>
                  <a:lnTo>
                    <a:pt x="201305" y="0"/>
                  </a:lnTo>
                  <a:lnTo>
                    <a:pt x="195087" y="19431"/>
                  </a:lnTo>
                  <a:lnTo>
                    <a:pt x="204414" y="32644"/>
                  </a:lnTo>
                  <a:lnTo>
                    <a:pt x="204414" y="55961"/>
                  </a:lnTo>
                  <a:lnTo>
                    <a:pt x="197419" y="63734"/>
                  </a:lnTo>
                  <a:lnTo>
                    <a:pt x="186538" y="83165"/>
                  </a:lnTo>
                  <a:lnTo>
                    <a:pt x="188092" y="126690"/>
                  </a:lnTo>
                  <a:lnTo>
                    <a:pt x="207523" y="138349"/>
                  </a:lnTo>
                  <a:lnTo>
                    <a:pt x="239390" y="138349"/>
                  </a:lnTo>
                  <a:lnTo>
                    <a:pt x="247162" y="146898"/>
                  </a:lnTo>
                  <a:lnTo>
                    <a:pt x="241721" y="163997"/>
                  </a:lnTo>
                  <a:lnTo>
                    <a:pt x="221513" y="174879"/>
                  </a:lnTo>
                  <a:lnTo>
                    <a:pt x="214518" y="174879"/>
                  </a:lnTo>
                  <a:lnTo>
                    <a:pt x="203637" y="166329"/>
                  </a:lnTo>
                  <a:lnTo>
                    <a:pt x="195087" y="173324"/>
                  </a:lnTo>
                  <a:lnTo>
                    <a:pt x="185761" y="212964"/>
                  </a:lnTo>
                  <a:lnTo>
                    <a:pt x="170216" y="212186"/>
                  </a:lnTo>
                  <a:lnTo>
                    <a:pt x="160889" y="216073"/>
                  </a:lnTo>
                  <a:lnTo>
                    <a:pt x="171770" y="225400"/>
                  </a:lnTo>
                  <a:lnTo>
                    <a:pt x="161666" y="231617"/>
                  </a:lnTo>
                  <a:lnTo>
                    <a:pt x="135240" y="255712"/>
                  </a:lnTo>
                  <a:lnTo>
                    <a:pt x="143789" y="282138"/>
                  </a:lnTo>
                  <a:lnTo>
                    <a:pt x="142235" y="289133"/>
                  </a:lnTo>
                  <a:lnTo>
                    <a:pt x="130576" y="299237"/>
                  </a:lnTo>
                  <a:lnTo>
                    <a:pt x="125913" y="307787"/>
                  </a:lnTo>
                  <a:lnTo>
                    <a:pt x="143789" y="310119"/>
                  </a:lnTo>
                  <a:lnTo>
                    <a:pt x="153893" y="33265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0FA6AD3E-8D79-F4A7-7D52-48EDCEC6E30D}"/>
                </a:ext>
              </a:extLst>
            </p:cNvPr>
            <p:cNvSpPr/>
            <p:nvPr/>
          </p:nvSpPr>
          <p:spPr>
            <a:xfrm>
              <a:off x="6428074" y="2731861"/>
              <a:ext cx="528523" cy="237835"/>
            </a:xfrm>
            <a:custGeom>
              <a:avLst/>
              <a:gdLst>
                <a:gd name="connsiteX0" fmla="*/ 63734 w 528523"/>
                <a:gd name="connsiteY0" fmla="*/ 114254 h 237835"/>
                <a:gd name="connsiteX1" fmla="*/ 94046 w 528523"/>
                <a:gd name="connsiteY1" fmla="*/ 115809 h 237835"/>
                <a:gd name="connsiteX2" fmla="*/ 125136 w 528523"/>
                <a:gd name="connsiteY2" fmla="*/ 129799 h 237835"/>
                <a:gd name="connsiteX3" fmla="*/ 111145 w 528523"/>
                <a:gd name="connsiteY3" fmla="*/ 135240 h 237835"/>
                <a:gd name="connsiteX4" fmla="*/ 82388 w 528523"/>
                <a:gd name="connsiteY4" fmla="*/ 154671 h 237835"/>
                <a:gd name="connsiteX5" fmla="*/ 80056 w 528523"/>
                <a:gd name="connsiteY5" fmla="*/ 158557 h 237835"/>
                <a:gd name="connsiteX6" fmla="*/ 59848 w 528523"/>
                <a:gd name="connsiteY6" fmla="*/ 157780 h 237835"/>
                <a:gd name="connsiteX7" fmla="*/ 48966 w 528523"/>
                <a:gd name="connsiteY7" fmla="*/ 159334 h 237835"/>
                <a:gd name="connsiteX8" fmla="*/ 41194 w 528523"/>
                <a:gd name="connsiteY8" fmla="*/ 166329 h 237835"/>
                <a:gd name="connsiteX9" fmla="*/ 34199 w 528523"/>
                <a:gd name="connsiteY9" fmla="*/ 188092 h 237835"/>
                <a:gd name="connsiteX10" fmla="*/ 21763 w 528523"/>
                <a:gd name="connsiteY10" fmla="*/ 191978 h 237835"/>
                <a:gd name="connsiteX11" fmla="*/ 19431 w 528523"/>
                <a:gd name="connsiteY11" fmla="*/ 184983 h 237835"/>
                <a:gd name="connsiteX12" fmla="*/ 31867 w 528523"/>
                <a:gd name="connsiteY12" fmla="*/ 170993 h 237835"/>
                <a:gd name="connsiteX13" fmla="*/ 20209 w 528523"/>
                <a:gd name="connsiteY13" fmla="*/ 160111 h 237835"/>
                <a:gd name="connsiteX14" fmla="*/ 5441 w 528523"/>
                <a:gd name="connsiteY14" fmla="*/ 154671 h 237835"/>
                <a:gd name="connsiteX15" fmla="*/ 12436 w 528523"/>
                <a:gd name="connsiteY15" fmla="*/ 140680 h 237835"/>
                <a:gd name="connsiteX16" fmla="*/ 0 w 528523"/>
                <a:gd name="connsiteY16" fmla="*/ 128245 h 237835"/>
                <a:gd name="connsiteX17" fmla="*/ 11659 w 528523"/>
                <a:gd name="connsiteY17" fmla="*/ 126690 h 237835"/>
                <a:gd name="connsiteX18" fmla="*/ 19431 w 528523"/>
                <a:gd name="connsiteY18" fmla="*/ 130576 h 237835"/>
                <a:gd name="connsiteX19" fmla="*/ 34976 w 528523"/>
                <a:gd name="connsiteY19" fmla="*/ 126690 h 237835"/>
                <a:gd name="connsiteX20" fmla="*/ 38862 w 528523"/>
                <a:gd name="connsiteY20" fmla="*/ 118918 h 237835"/>
                <a:gd name="connsiteX21" fmla="*/ 63734 w 528523"/>
                <a:gd name="connsiteY21" fmla="*/ 114254 h 237835"/>
                <a:gd name="connsiteX22" fmla="*/ 128245 w 528523"/>
                <a:gd name="connsiteY22" fmla="*/ 122027 h 237835"/>
                <a:gd name="connsiteX23" fmla="*/ 121250 w 528523"/>
                <a:gd name="connsiteY23" fmla="*/ 123581 h 237835"/>
                <a:gd name="connsiteX24" fmla="*/ 102596 w 528523"/>
                <a:gd name="connsiteY24" fmla="*/ 115031 h 237835"/>
                <a:gd name="connsiteX25" fmla="*/ 110368 w 528523"/>
                <a:gd name="connsiteY25" fmla="*/ 107259 h 237835"/>
                <a:gd name="connsiteX26" fmla="*/ 125136 w 528523"/>
                <a:gd name="connsiteY26" fmla="*/ 111145 h 237835"/>
                <a:gd name="connsiteX27" fmla="*/ 128245 w 528523"/>
                <a:gd name="connsiteY27" fmla="*/ 122027 h 237835"/>
                <a:gd name="connsiteX28" fmla="*/ 86274 w 528523"/>
                <a:gd name="connsiteY28" fmla="*/ 90937 h 237835"/>
                <a:gd name="connsiteX29" fmla="*/ 80056 w 528523"/>
                <a:gd name="connsiteY29" fmla="*/ 96378 h 237835"/>
                <a:gd name="connsiteX30" fmla="*/ 73061 w 528523"/>
                <a:gd name="connsiteY30" fmla="*/ 91714 h 237835"/>
                <a:gd name="connsiteX31" fmla="*/ 66065 w 528523"/>
                <a:gd name="connsiteY31" fmla="*/ 104150 h 237835"/>
                <a:gd name="connsiteX32" fmla="*/ 55961 w 528523"/>
                <a:gd name="connsiteY32" fmla="*/ 106482 h 237835"/>
                <a:gd name="connsiteX33" fmla="*/ 41194 w 528523"/>
                <a:gd name="connsiteY33" fmla="*/ 87051 h 237835"/>
                <a:gd name="connsiteX34" fmla="*/ 18654 w 528523"/>
                <a:gd name="connsiteY34" fmla="*/ 83165 h 237835"/>
                <a:gd name="connsiteX35" fmla="*/ 8550 w 528523"/>
                <a:gd name="connsiteY35" fmla="*/ 77724 h 237835"/>
                <a:gd name="connsiteX36" fmla="*/ 43526 w 528523"/>
                <a:gd name="connsiteY36" fmla="*/ 74615 h 237835"/>
                <a:gd name="connsiteX37" fmla="*/ 52852 w 528523"/>
                <a:gd name="connsiteY37" fmla="*/ 62179 h 237835"/>
                <a:gd name="connsiteX38" fmla="*/ 62957 w 528523"/>
                <a:gd name="connsiteY38" fmla="*/ 62956 h 237835"/>
                <a:gd name="connsiteX39" fmla="*/ 66065 w 528523"/>
                <a:gd name="connsiteY39" fmla="*/ 69952 h 237835"/>
                <a:gd name="connsiteX40" fmla="*/ 82388 w 528523"/>
                <a:gd name="connsiteY40" fmla="*/ 72283 h 237835"/>
                <a:gd name="connsiteX41" fmla="*/ 89383 w 528523"/>
                <a:gd name="connsiteY41" fmla="*/ 80056 h 237835"/>
                <a:gd name="connsiteX42" fmla="*/ 86274 w 528523"/>
                <a:gd name="connsiteY42" fmla="*/ 90937 h 237835"/>
                <a:gd name="connsiteX43" fmla="*/ 499765 w 528523"/>
                <a:gd name="connsiteY43" fmla="*/ 237835 h 237835"/>
                <a:gd name="connsiteX44" fmla="*/ 484998 w 528523"/>
                <a:gd name="connsiteY44" fmla="*/ 236281 h 237835"/>
                <a:gd name="connsiteX45" fmla="*/ 458572 w 528523"/>
                <a:gd name="connsiteY45" fmla="*/ 228508 h 237835"/>
                <a:gd name="connsiteX46" fmla="*/ 427482 w 528523"/>
                <a:gd name="connsiteY46" fmla="*/ 237835 h 237835"/>
                <a:gd name="connsiteX47" fmla="*/ 405719 w 528523"/>
                <a:gd name="connsiteY47" fmla="*/ 229286 h 237835"/>
                <a:gd name="connsiteX48" fmla="*/ 378516 w 528523"/>
                <a:gd name="connsiteY48" fmla="*/ 208300 h 237835"/>
                <a:gd name="connsiteX49" fmla="*/ 373853 w 528523"/>
                <a:gd name="connsiteY49" fmla="*/ 202860 h 237835"/>
                <a:gd name="connsiteX50" fmla="*/ 355976 w 528523"/>
                <a:gd name="connsiteY50" fmla="*/ 198973 h 237835"/>
                <a:gd name="connsiteX51" fmla="*/ 312451 w 528523"/>
                <a:gd name="connsiteY51" fmla="*/ 179542 h 237835"/>
                <a:gd name="connsiteX52" fmla="*/ 303901 w 528523"/>
                <a:gd name="connsiteY52" fmla="*/ 184983 h 237835"/>
                <a:gd name="connsiteX53" fmla="*/ 292243 w 528523"/>
                <a:gd name="connsiteY53" fmla="*/ 177211 h 237835"/>
                <a:gd name="connsiteX54" fmla="*/ 226954 w 528523"/>
                <a:gd name="connsiteY54" fmla="*/ 198973 h 237835"/>
                <a:gd name="connsiteX55" fmla="*/ 234727 w 528523"/>
                <a:gd name="connsiteY55" fmla="*/ 172547 h 237835"/>
                <a:gd name="connsiteX56" fmla="*/ 235504 w 528523"/>
                <a:gd name="connsiteY56" fmla="*/ 144567 h 237835"/>
                <a:gd name="connsiteX57" fmla="*/ 217627 w 528523"/>
                <a:gd name="connsiteY57" fmla="*/ 141458 h 237835"/>
                <a:gd name="connsiteX58" fmla="*/ 210632 w 528523"/>
                <a:gd name="connsiteY58" fmla="*/ 151562 h 237835"/>
                <a:gd name="connsiteX59" fmla="*/ 200528 w 528523"/>
                <a:gd name="connsiteY59" fmla="*/ 153893 h 237835"/>
                <a:gd name="connsiteX60" fmla="*/ 168661 w 528523"/>
                <a:gd name="connsiteY60" fmla="*/ 143789 h 237835"/>
                <a:gd name="connsiteX61" fmla="*/ 159334 w 528523"/>
                <a:gd name="connsiteY61" fmla="*/ 127467 h 237835"/>
                <a:gd name="connsiteX62" fmla="*/ 146899 w 528523"/>
                <a:gd name="connsiteY62" fmla="*/ 118918 h 237835"/>
                <a:gd name="connsiteX63" fmla="*/ 140681 w 528523"/>
                <a:gd name="connsiteY63" fmla="*/ 109591 h 237835"/>
                <a:gd name="connsiteX64" fmla="*/ 140681 w 528523"/>
                <a:gd name="connsiteY64" fmla="*/ 95600 h 237835"/>
                <a:gd name="connsiteX65" fmla="*/ 129022 w 528523"/>
                <a:gd name="connsiteY65" fmla="*/ 80056 h 237835"/>
                <a:gd name="connsiteX66" fmla="*/ 134462 w 528523"/>
                <a:gd name="connsiteY66" fmla="*/ 71506 h 237835"/>
                <a:gd name="connsiteX67" fmla="*/ 129022 w 528523"/>
                <a:gd name="connsiteY67" fmla="*/ 49743 h 237835"/>
                <a:gd name="connsiteX68" fmla="*/ 152339 w 528523"/>
                <a:gd name="connsiteY68" fmla="*/ 40416 h 237835"/>
                <a:gd name="connsiteX69" fmla="*/ 177988 w 528523"/>
                <a:gd name="connsiteY69" fmla="*/ 38862 h 237835"/>
                <a:gd name="connsiteX70" fmla="*/ 184983 w 528523"/>
                <a:gd name="connsiteY70" fmla="*/ 28758 h 237835"/>
                <a:gd name="connsiteX71" fmla="*/ 200528 w 528523"/>
                <a:gd name="connsiteY71" fmla="*/ 18654 h 237835"/>
                <a:gd name="connsiteX72" fmla="*/ 218405 w 528523"/>
                <a:gd name="connsiteY72" fmla="*/ 20208 h 237835"/>
                <a:gd name="connsiteX73" fmla="*/ 242499 w 528523"/>
                <a:gd name="connsiteY73" fmla="*/ 12436 h 237835"/>
                <a:gd name="connsiteX74" fmla="*/ 291465 w 528523"/>
                <a:gd name="connsiteY74" fmla="*/ 13213 h 237835"/>
                <a:gd name="connsiteX75" fmla="*/ 294574 w 528523"/>
                <a:gd name="connsiteY75" fmla="*/ 0 h 237835"/>
                <a:gd name="connsiteX76" fmla="*/ 319446 w 528523"/>
                <a:gd name="connsiteY76" fmla="*/ 0 h 237835"/>
                <a:gd name="connsiteX77" fmla="*/ 378516 w 528523"/>
                <a:gd name="connsiteY77" fmla="*/ 9327 h 237835"/>
                <a:gd name="connsiteX78" fmla="*/ 392506 w 528523"/>
                <a:gd name="connsiteY78" fmla="*/ 9327 h 237835"/>
                <a:gd name="connsiteX79" fmla="*/ 414269 w 528523"/>
                <a:gd name="connsiteY79" fmla="*/ 18654 h 237835"/>
                <a:gd name="connsiteX80" fmla="*/ 425150 w 528523"/>
                <a:gd name="connsiteY80" fmla="*/ 20985 h 237835"/>
                <a:gd name="connsiteX81" fmla="*/ 456240 w 528523"/>
                <a:gd name="connsiteY81" fmla="*/ 20985 h 237835"/>
                <a:gd name="connsiteX82" fmla="*/ 505206 w 528523"/>
                <a:gd name="connsiteY82" fmla="*/ 24872 h 237835"/>
                <a:gd name="connsiteX83" fmla="*/ 514533 w 528523"/>
                <a:gd name="connsiteY83" fmla="*/ 17099 h 237835"/>
                <a:gd name="connsiteX84" fmla="*/ 526192 w 528523"/>
                <a:gd name="connsiteY84" fmla="*/ 26426 h 237835"/>
                <a:gd name="connsiteX85" fmla="*/ 518419 w 528523"/>
                <a:gd name="connsiteY85" fmla="*/ 37307 h 237835"/>
                <a:gd name="connsiteX86" fmla="*/ 509092 w 528523"/>
                <a:gd name="connsiteY86" fmla="*/ 40416 h 237835"/>
                <a:gd name="connsiteX87" fmla="*/ 502097 w 528523"/>
                <a:gd name="connsiteY87" fmla="*/ 65288 h 237835"/>
                <a:gd name="connsiteX88" fmla="*/ 495879 w 528523"/>
                <a:gd name="connsiteY88" fmla="*/ 73061 h 237835"/>
                <a:gd name="connsiteX89" fmla="*/ 482666 w 528523"/>
                <a:gd name="connsiteY89" fmla="*/ 70729 h 237835"/>
                <a:gd name="connsiteX90" fmla="*/ 463235 w 528523"/>
                <a:gd name="connsiteY90" fmla="*/ 72283 h 237835"/>
                <a:gd name="connsiteX91" fmla="*/ 447691 w 528523"/>
                <a:gd name="connsiteY91" fmla="*/ 76169 h 237835"/>
                <a:gd name="connsiteX92" fmla="*/ 437586 w 528523"/>
                <a:gd name="connsiteY92" fmla="*/ 84719 h 237835"/>
                <a:gd name="connsiteX93" fmla="*/ 438364 w 528523"/>
                <a:gd name="connsiteY93" fmla="*/ 93269 h 237835"/>
                <a:gd name="connsiteX94" fmla="*/ 458572 w 528523"/>
                <a:gd name="connsiteY94" fmla="*/ 111145 h 237835"/>
                <a:gd name="connsiteX95" fmla="*/ 469453 w 528523"/>
                <a:gd name="connsiteY95" fmla="*/ 132908 h 237835"/>
                <a:gd name="connsiteX96" fmla="*/ 489661 w 528523"/>
                <a:gd name="connsiteY96" fmla="*/ 150007 h 237835"/>
                <a:gd name="connsiteX97" fmla="*/ 495879 w 528523"/>
                <a:gd name="connsiteY97" fmla="*/ 160111 h 237835"/>
                <a:gd name="connsiteX98" fmla="*/ 514533 w 528523"/>
                <a:gd name="connsiteY98" fmla="*/ 182651 h 237835"/>
                <a:gd name="connsiteX99" fmla="*/ 528523 w 528523"/>
                <a:gd name="connsiteY99" fmla="*/ 202082 h 237835"/>
                <a:gd name="connsiteX100" fmla="*/ 510647 w 528523"/>
                <a:gd name="connsiteY100" fmla="*/ 206746 h 237835"/>
                <a:gd name="connsiteX101" fmla="*/ 501320 w 528523"/>
                <a:gd name="connsiteY101" fmla="*/ 222291 h 237835"/>
                <a:gd name="connsiteX102" fmla="*/ 499765 w 528523"/>
                <a:gd name="connsiteY102" fmla="*/ 237835 h 2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28523" h="237835">
                  <a:moveTo>
                    <a:pt x="63734" y="114254"/>
                  </a:moveTo>
                  <a:lnTo>
                    <a:pt x="94046" y="115809"/>
                  </a:lnTo>
                  <a:lnTo>
                    <a:pt x="125136" y="129799"/>
                  </a:lnTo>
                  <a:lnTo>
                    <a:pt x="111145" y="135240"/>
                  </a:lnTo>
                  <a:lnTo>
                    <a:pt x="82388" y="154671"/>
                  </a:lnTo>
                  <a:lnTo>
                    <a:pt x="80056" y="158557"/>
                  </a:lnTo>
                  <a:lnTo>
                    <a:pt x="59848" y="157780"/>
                  </a:lnTo>
                  <a:lnTo>
                    <a:pt x="48966" y="159334"/>
                  </a:lnTo>
                  <a:lnTo>
                    <a:pt x="41194" y="166329"/>
                  </a:lnTo>
                  <a:lnTo>
                    <a:pt x="34199" y="188092"/>
                  </a:lnTo>
                  <a:lnTo>
                    <a:pt x="21763" y="191978"/>
                  </a:lnTo>
                  <a:lnTo>
                    <a:pt x="19431" y="184983"/>
                  </a:lnTo>
                  <a:lnTo>
                    <a:pt x="31867" y="170993"/>
                  </a:lnTo>
                  <a:lnTo>
                    <a:pt x="20209" y="160111"/>
                  </a:lnTo>
                  <a:lnTo>
                    <a:pt x="5441" y="154671"/>
                  </a:lnTo>
                  <a:lnTo>
                    <a:pt x="12436" y="140680"/>
                  </a:lnTo>
                  <a:lnTo>
                    <a:pt x="0" y="128245"/>
                  </a:lnTo>
                  <a:lnTo>
                    <a:pt x="11659" y="126690"/>
                  </a:lnTo>
                  <a:lnTo>
                    <a:pt x="19431" y="130576"/>
                  </a:lnTo>
                  <a:lnTo>
                    <a:pt x="34976" y="126690"/>
                  </a:lnTo>
                  <a:lnTo>
                    <a:pt x="38862" y="118918"/>
                  </a:lnTo>
                  <a:lnTo>
                    <a:pt x="63734" y="114254"/>
                  </a:lnTo>
                  <a:close/>
                  <a:moveTo>
                    <a:pt x="128245" y="122027"/>
                  </a:moveTo>
                  <a:lnTo>
                    <a:pt x="121250" y="123581"/>
                  </a:lnTo>
                  <a:lnTo>
                    <a:pt x="102596" y="115031"/>
                  </a:lnTo>
                  <a:lnTo>
                    <a:pt x="110368" y="107259"/>
                  </a:lnTo>
                  <a:lnTo>
                    <a:pt x="125136" y="111145"/>
                  </a:lnTo>
                  <a:lnTo>
                    <a:pt x="128245" y="122027"/>
                  </a:lnTo>
                  <a:close/>
                  <a:moveTo>
                    <a:pt x="86274" y="90937"/>
                  </a:moveTo>
                  <a:lnTo>
                    <a:pt x="80056" y="96378"/>
                  </a:lnTo>
                  <a:lnTo>
                    <a:pt x="73061" y="91714"/>
                  </a:lnTo>
                  <a:lnTo>
                    <a:pt x="66065" y="104150"/>
                  </a:lnTo>
                  <a:lnTo>
                    <a:pt x="55961" y="106482"/>
                  </a:lnTo>
                  <a:lnTo>
                    <a:pt x="41194" y="87051"/>
                  </a:lnTo>
                  <a:lnTo>
                    <a:pt x="18654" y="83165"/>
                  </a:lnTo>
                  <a:lnTo>
                    <a:pt x="8550" y="77724"/>
                  </a:lnTo>
                  <a:lnTo>
                    <a:pt x="43526" y="74615"/>
                  </a:lnTo>
                  <a:lnTo>
                    <a:pt x="52852" y="62179"/>
                  </a:lnTo>
                  <a:lnTo>
                    <a:pt x="62957" y="62956"/>
                  </a:lnTo>
                  <a:lnTo>
                    <a:pt x="66065" y="69952"/>
                  </a:lnTo>
                  <a:lnTo>
                    <a:pt x="82388" y="72283"/>
                  </a:lnTo>
                  <a:lnTo>
                    <a:pt x="89383" y="80056"/>
                  </a:lnTo>
                  <a:lnTo>
                    <a:pt x="86274" y="90937"/>
                  </a:lnTo>
                  <a:close/>
                  <a:moveTo>
                    <a:pt x="499765" y="237835"/>
                  </a:moveTo>
                  <a:lnTo>
                    <a:pt x="484998" y="236281"/>
                  </a:lnTo>
                  <a:lnTo>
                    <a:pt x="458572" y="228508"/>
                  </a:lnTo>
                  <a:lnTo>
                    <a:pt x="427482" y="237835"/>
                  </a:lnTo>
                  <a:lnTo>
                    <a:pt x="405719" y="229286"/>
                  </a:lnTo>
                  <a:lnTo>
                    <a:pt x="378516" y="208300"/>
                  </a:lnTo>
                  <a:lnTo>
                    <a:pt x="373853" y="202860"/>
                  </a:lnTo>
                  <a:lnTo>
                    <a:pt x="355976" y="198973"/>
                  </a:lnTo>
                  <a:lnTo>
                    <a:pt x="312451" y="179542"/>
                  </a:lnTo>
                  <a:lnTo>
                    <a:pt x="303901" y="184983"/>
                  </a:lnTo>
                  <a:lnTo>
                    <a:pt x="292243" y="177211"/>
                  </a:lnTo>
                  <a:lnTo>
                    <a:pt x="226954" y="198973"/>
                  </a:lnTo>
                  <a:lnTo>
                    <a:pt x="234727" y="172547"/>
                  </a:lnTo>
                  <a:lnTo>
                    <a:pt x="235504" y="144567"/>
                  </a:lnTo>
                  <a:lnTo>
                    <a:pt x="217627" y="141458"/>
                  </a:lnTo>
                  <a:lnTo>
                    <a:pt x="210632" y="151562"/>
                  </a:lnTo>
                  <a:lnTo>
                    <a:pt x="200528" y="153893"/>
                  </a:lnTo>
                  <a:lnTo>
                    <a:pt x="168661" y="143789"/>
                  </a:lnTo>
                  <a:lnTo>
                    <a:pt x="159334" y="127467"/>
                  </a:lnTo>
                  <a:lnTo>
                    <a:pt x="146899" y="118918"/>
                  </a:lnTo>
                  <a:lnTo>
                    <a:pt x="140681" y="109591"/>
                  </a:lnTo>
                  <a:lnTo>
                    <a:pt x="140681" y="95600"/>
                  </a:lnTo>
                  <a:lnTo>
                    <a:pt x="129022" y="80056"/>
                  </a:lnTo>
                  <a:lnTo>
                    <a:pt x="134462" y="71506"/>
                  </a:lnTo>
                  <a:lnTo>
                    <a:pt x="129022" y="49743"/>
                  </a:lnTo>
                  <a:lnTo>
                    <a:pt x="152339" y="40416"/>
                  </a:lnTo>
                  <a:lnTo>
                    <a:pt x="177988" y="38862"/>
                  </a:lnTo>
                  <a:lnTo>
                    <a:pt x="184983" y="28758"/>
                  </a:lnTo>
                  <a:lnTo>
                    <a:pt x="200528" y="18654"/>
                  </a:lnTo>
                  <a:lnTo>
                    <a:pt x="218405" y="20208"/>
                  </a:lnTo>
                  <a:lnTo>
                    <a:pt x="242499" y="12436"/>
                  </a:lnTo>
                  <a:lnTo>
                    <a:pt x="291465" y="13213"/>
                  </a:lnTo>
                  <a:lnTo>
                    <a:pt x="294574" y="0"/>
                  </a:lnTo>
                  <a:lnTo>
                    <a:pt x="319446" y="0"/>
                  </a:lnTo>
                  <a:lnTo>
                    <a:pt x="378516" y="9327"/>
                  </a:lnTo>
                  <a:lnTo>
                    <a:pt x="392506" y="9327"/>
                  </a:lnTo>
                  <a:lnTo>
                    <a:pt x="414269" y="18654"/>
                  </a:lnTo>
                  <a:lnTo>
                    <a:pt x="425150" y="20985"/>
                  </a:lnTo>
                  <a:lnTo>
                    <a:pt x="456240" y="20985"/>
                  </a:lnTo>
                  <a:lnTo>
                    <a:pt x="505206" y="24872"/>
                  </a:lnTo>
                  <a:lnTo>
                    <a:pt x="514533" y="17099"/>
                  </a:lnTo>
                  <a:lnTo>
                    <a:pt x="526192" y="26426"/>
                  </a:lnTo>
                  <a:lnTo>
                    <a:pt x="518419" y="37307"/>
                  </a:lnTo>
                  <a:lnTo>
                    <a:pt x="509092" y="40416"/>
                  </a:lnTo>
                  <a:lnTo>
                    <a:pt x="502097" y="65288"/>
                  </a:lnTo>
                  <a:lnTo>
                    <a:pt x="495879" y="73061"/>
                  </a:lnTo>
                  <a:lnTo>
                    <a:pt x="482666" y="70729"/>
                  </a:lnTo>
                  <a:lnTo>
                    <a:pt x="463235" y="72283"/>
                  </a:lnTo>
                  <a:lnTo>
                    <a:pt x="447691" y="76169"/>
                  </a:lnTo>
                  <a:lnTo>
                    <a:pt x="437586" y="84719"/>
                  </a:lnTo>
                  <a:lnTo>
                    <a:pt x="438364" y="93269"/>
                  </a:lnTo>
                  <a:lnTo>
                    <a:pt x="458572" y="111145"/>
                  </a:lnTo>
                  <a:lnTo>
                    <a:pt x="469453" y="132908"/>
                  </a:lnTo>
                  <a:lnTo>
                    <a:pt x="489661" y="150007"/>
                  </a:lnTo>
                  <a:lnTo>
                    <a:pt x="495879" y="160111"/>
                  </a:lnTo>
                  <a:lnTo>
                    <a:pt x="514533" y="182651"/>
                  </a:lnTo>
                  <a:lnTo>
                    <a:pt x="528523" y="202082"/>
                  </a:lnTo>
                  <a:lnTo>
                    <a:pt x="510647" y="206746"/>
                  </a:lnTo>
                  <a:lnTo>
                    <a:pt x="501320" y="222291"/>
                  </a:lnTo>
                  <a:lnTo>
                    <a:pt x="499765" y="237835"/>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DB46EC50-78B8-41B0-CD98-E4946C4D9EE7}"/>
                </a:ext>
              </a:extLst>
            </p:cNvPr>
            <p:cNvSpPr/>
            <p:nvPr/>
          </p:nvSpPr>
          <p:spPr>
            <a:xfrm>
              <a:off x="6135054" y="1612635"/>
              <a:ext cx="1022848" cy="1099017"/>
            </a:xfrm>
            <a:custGeom>
              <a:avLst/>
              <a:gdLst>
                <a:gd name="connsiteX0" fmla="*/ 286802 w 1022848"/>
                <a:gd name="connsiteY0" fmla="*/ 1036838 h 1099017"/>
                <a:gd name="connsiteX1" fmla="*/ 302347 w 1022848"/>
                <a:gd name="connsiteY1" fmla="*/ 1038393 h 1099017"/>
                <a:gd name="connsiteX2" fmla="*/ 297683 w 1022848"/>
                <a:gd name="connsiteY2" fmla="*/ 1060155 h 1099017"/>
                <a:gd name="connsiteX3" fmla="*/ 279806 w 1022848"/>
                <a:gd name="connsiteY3" fmla="*/ 1046165 h 1099017"/>
                <a:gd name="connsiteX4" fmla="*/ 286802 w 1022848"/>
                <a:gd name="connsiteY4" fmla="*/ 1036838 h 1099017"/>
                <a:gd name="connsiteX5" fmla="*/ 272034 w 1022848"/>
                <a:gd name="connsiteY5" fmla="*/ 1040724 h 1099017"/>
                <a:gd name="connsiteX6" fmla="*/ 255712 w 1022848"/>
                <a:gd name="connsiteY6" fmla="*/ 1036061 h 1099017"/>
                <a:gd name="connsiteX7" fmla="*/ 262708 w 1022848"/>
                <a:gd name="connsiteY7" fmla="*/ 1029843 h 1099017"/>
                <a:gd name="connsiteX8" fmla="*/ 272034 w 1022848"/>
                <a:gd name="connsiteY8" fmla="*/ 1040724 h 1099017"/>
                <a:gd name="connsiteX9" fmla="*/ 221513 w 1022848"/>
                <a:gd name="connsiteY9" fmla="*/ 1019739 h 1099017"/>
                <a:gd name="connsiteX10" fmla="*/ 209855 w 1022848"/>
                <a:gd name="connsiteY10" fmla="*/ 1025179 h 1099017"/>
                <a:gd name="connsiteX11" fmla="*/ 207523 w 1022848"/>
                <a:gd name="connsiteY11" fmla="*/ 1011966 h 1099017"/>
                <a:gd name="connsiteX12" fmla="*/ 221513 w 1022848"/>
                <a:gd name="connsiteY12" fmla="*/ 1019739 h 1099017"/>
                <a:gd name="connsiteX13" fmla="*/ 419710 w 1022848"/>
                <a:gd name="connsiteY13" fmla="*/ 530855 h 1099017"/>
                <a:gd name="connsiteX14" fmla="*/ 408051 w 1022848"/>
                <a:gd name="connsiteY14" fmla="*/ 534741 h 1099017"/>
                <a:gd name="connsiteX15" fmla="*/ 397947 w 1022848"/>
                <a:gd name="connsiteY15" fmla="*/ 532409 h 1099017"/>
                <a:gd name="connsiteX16" fmla="*/ 396392 w 1022848"/>
                <a:gd name="connsiteY16" fmla="*/ 525414 h 1099017"/>
                <a:gd name="connsiteX17" fmla="*/ 411937 w 1022848"/>
                <a:gd name="connsiteY17" fmla="*/ 520751 h 1099017"/>
                <a:gd name="connsiteX18" fmla="*/ 419710 w 1022848"/>
                <a:gd name="connsiteY18" fmla="*/ 530855 h 1099017"/>
                <a:gd name="connsiteX19" fmla="*/ 653659 w 1022848"/>
                <a:gd name="connsiteY19" fmla="*/ 106482 h 1099017"/>
                <a:gd name="connsiteX20" fmla="*/ 624901 w 1022848"/>
                <a:gd name="connsiteY20" fmla="*/ 116586 h 1099017"/>
                <a:gd name="connsiteX21" fmla="*/ 637337 w 1022848"/>
                <a:gd name="connsiteY21" fmla="*/ 122804 h 1099017"/>
                <a:gd name="connsiteX22" fmla="*/ 643555 w 1022848"/>
                <a:gd name="connsiteY22" fmla="*/ 132131 h 1099017"/>
                <a:gd name="connsiteX23" fmla="*/ 628010 w 1022848"/>
                <a:gd name="connsiteY23" fmla="*/ 157003 h 1099017"/>
                <a:gd name="connsiteX24" fmla="*/ 628787 w 1022848"/>
                <a:gd name="connsiteY24" fmla="*/ 161666 h 1099017"/>
                <a:gd name="connsiteX25" fmla="*/ 652882 w 1022848"/>
                <a:gd name="connsiteY25" fmla="*/ 192755 h 1099017"/>
                <a:gd name="connsiteX26" fmla="*/ 708843 w 1022848"/>
                <a:gd name="connsiteY26" fmla="*/ 205969 h 1099017"/>
                <a:gd name="connsiteX27" fmla="*/ 726719 w 1022848"/>
                <a:gd name="connsiteY27" fmla="*/ 219959 h 1099017"/>
                <a:gd name="connsiteX28" fmla="*/ 754700 w 1022848"/>
                <a:gd name="connsiteY28" fmla="*/ 237835 h 1099017"/>
                <a:gd name="connsiteX29" fmla="*/ 768691 w 1022848"/>
                <a:gd name="connsiteY29" fmla="*/ 244831 h 1099017"/>
                <a:gd name="connsiteX30" fmla="*/ 769468 w 1022848"/>
                <a:gd name="connsiteY30" fmla="*/ 259598 h 1099017"/>
                <a:gd name="connsiteX31" fmla="*/ 746150 w 1022848"/>
                <a:gd name="connsiteY31" fmla="*/ 282915 h 1099017"/>
                <a:gd name="connsiteX32" fmla="*/ 725942 w 1022848"/>
                <a:gd name="connsiteY32" fmla="*/ 307010 h 1099017"/>
                <a:gd name="connsiteX33" fmla="*/ 716615 w 1022848"/>
                <a:gd name="connsiteY33" fmla="*/ 320223 h 1099017"/>
                <a:gd name="connsiteX34" fmla="*/ 719725 w 1022848"/>
                <a:gd name="connsiteY34" fmla="*/ 333436 h 1099017"/>
                <a:gd name="connsiteX35" fmla="*/ 739933 w 1022848"/>
                <a:gd name="connsiteY35" fmla="*/ 349758 h 1099017"/>
                <a:gd name="connsiteX36" fmla="*/ 757809 w 1022848"/>
                <a:gd name="connsiteY36" fmla="*/ 366857 h 1099017"/>
                <a:gd name="connsiteX37" fmla="*/ 781126 w 1022848"/>
                <a:gd name="connsiteY37" fmla="*/ 394061 h 1099017"/>
                <a:gd name="connsiteX38" fmla="*/ 804443 w 1022848"/>
                <a:gd name="connsiteY38" fmla="*/ 413492 h 1099017"/>
                <a:gd name="connsiteX39" fmla="*/ 827761 w 1022848"/>
                <a:gd name="connsiteY39" fmla="*/ 446136 h 1099017"/>
                <a:gd name="connsiteX40" fmla="*/ 830870 w 1022848"/>
                <a:gd name="connsiteY40" fmla="*/ 457017 h 1099017"/>
                <a:gd name="connsiteX41" fmla="*/ 802112 w 1022848"/>
                <a:gd name="connsiteY41" fmla="*/ 462458 h 1099017"/>
                <a:gd name="connsiteX42" fmla="*/ 811439 w 1022848"/>
                <a:gd name="connsiteY42" fmla="*/ 469453 h 1099017"/>
                <a:gd name="connsiteX43" fmla="*/ 806776 w 1022848"/>
                <a:gd name="connsiteY43" fmla="*/ 479557 h 1099017"/>
                <a:gd name="connsiteX44" fmla="*/ 809107 w 1022848"/>
                <a:gd name="connsiteY44" fmla="*/ 494325 h 1099017"/>
                <a:gd name="connsiteX45" fmla="*/ 805221 w 1022848"/>
                <a:gd name="connsiteY45" fmla="*/ 505983 h 1099017"/>
                <a:gd name="connsiteX46" fmla="*/ 819988 w 1022848"/>
                <a:gd name="connsiteY46" fmla="*/ 508315 h 1099017"/>
                <a:gd name="connsiteX47" fmla="*/ 822320 w 1022848"/>
                <a:gd name="connsiteY47" fmla="*/ 518419 h 1099017"/>
                <a:gd name="connsiteX48" fmla="*/ 809107 w 1022848"/>
                <a:gd name="connsiteY48" fmla="*/ 526191 h 1099017"/>
                <a:gd name="connsiteX49" fmla="*/ 809107 w 1022848"/>
                <a:gd name="connsiteY49" fmla="*/ 533187 h 1099017"/>
                <a:gd name="connsiteX50" fmla="*/ 819988 w 1022848"/>
                <a:gd name="connsiteY50" fmla="*/ 546400 h 1099017"/>
                <a:gd name="connsiteX51" fmla="*/ 827761 w 1022848"/>
                <a:gd name="connsiteY51" fmla="*/ 551063 h 1099017"/>
                <a:gd name="connsiteX52" fmla="*/ 852632 w 1022848"/>
                <a:gd name="connsiteY52" fmla="*/ 555727 h 1099017"/>
                <a:gd name="connsiteX53" fmla="*/ 859628 w 1022848"/>
                <a:gd name="connsiteY53" fmla="*/ 568162 h 1099017"/>
                <a:gd name="connsiteX54" fmla="*/ 851855 w 1022848"/>
                <a:gd name="connsiteY54" fmla="*/ 581375 h 1099017"/>
                <a:gd name="connsiteX55" fmla="*/ 865846 w 1022848"/>
                <a:gd name="connsiteY55" fmla="*/ 598475 h 1099017"/>
                <a:gd name="connsiteX56" fmla="*/ 900821 w 1022848"/>
                <a:gd name="connsiteY56" fmla="*/ 612465 h 1099017"/>
                <a:gd name="connsiteX57" fmla="*/ 906262 w 1022848"/>
                <a:gd name="connsiteY57" fmla="*/ 622569 h 1099017"/>
                <a:gd name="connsiteX58" fmla="*/ 907817 w 1022848"/>
                <a:gd name="connsiteY58" fmla="*/ 635782 h 1099017"/>
                <a:gd name="connsiteX59" fmla="*/ 889163 w 1022848"/>
                <a:gd name="connsiteY59" fmla="*/ 659099 h 1099017"/>
                <a:gd name="connsiteX60" fmla="*/ 873618 w 1022848"/>
                <a:gd name="connsiteY60" fmla="*/ 665317 h 1099017"/>
                <a:gd name="connsiteX61" fmla="*/ 879059 w 1022848"/>
                <a:gd name="connsiteY61" fmla="*/ 671535 h 1099017"/>
                <a:gd name="connsiteX62" fmla="*/ 914035 w 1022848"/>
                <a:gd name="connsiteY62" fmla="*/ 691744 h 1099017"/>
                <a:gd name="connsiteX63" fmla="*/ 965332 w 1022848"/>
                <a:gd name="connsiteY63" fmla="*/ 714284 h 1099017"/>
                <a:gd name="connsiteX64" fmla="*/ 985541 w 1022848"/>
                <a:gd name="connsiteY64" fmla="*/ 724388 h 1099017"/>
                <a:gd name="connsiteX65" fmla="*/ 1001863 w 1022848"/>
                <a:gd name="connsiteY65" fmla="*/ 739155 h 1099017"/>
                <a:gd name="connsiteX66" fmla="*/ 1018962 w 1022848"/>
                <a:gd name="connsiteY66" fmla="*/ 751591 h 1099017"/>
                <a:gd name="connsiteX67" fmla="*/ 1022848 w 1022848"/>
                <a:gd name="connsiteY67" fmla="*/ 759363 h 1099017"/>
                <a:gd name="connsiteX68" fmla="*/ 1010412 w 1022848"/>
                <a:gd name="connsiteY68" fmla="*/ 794339 h 1099017"/>
                <a:gd name="connsiteX69" fmla="*/ 1004972 w 1022848"/>
                <a:gd name="connsiteY69" fmla="*/ 803666 h 1099017"/>
                <a:gd name="connsiteX70" fmla="*/ 987872 w 1022848"/>
                <a:gd name="connsiteY70" fmla="*/ 820765 h 1099017"/>
                <a:gd name="connsiteX71" fmla="*/ 961446 w 1022848"/>
                <a:gd name="connsiteY71" fmla="*/ 842528 h 1099017"/>
                <a:gd name="connsiteX72" fmla="*/ 943570 w 1022848"/>
                <a:gd name="connsiteY72" fmla="*/ 860405 h 1099017"/>
                <a:gd name="connsiteX73" fmla="*/ 902376 w 1022848"/>
                <a:gd name="connsiteY73" fmla="*/ 906262 h 1099017"/>
                <a:gd name="connsiteX74" fmla="*/ 887608 w 1022848"/>
                <a:gd name="connsiteY74" fmla="*/ 917920 h 1099017"/>
                <a:gd name="connsiteX75" fmla="*/ 871286 w 1022848"/>
                <a:gd name="connsiteY75" fmla="*/ 935020 h 1099017"/>
                <a:gd name="connsiteX76" fmla="*/ 833201 w 1022848"/>
                <a:gd name="connsiteY76" fmla="*/ 960669 h 1099017"/>
                <a:gd name="connsiteX77" fmla="*/ 827761 w 1022848"/>
                <a:gd name="connsiteY77" fmla="*/ 966886 h 1099017"/>
                <a:gd name="connsiteX78" fmla="*/ 808330 w 1022848"/>
                <a:gd name="connsiteY78" fmla="*/ 978545 h 1099017"/>
                <a:gd name="connsiteX79" fmla="*/ 764804 w 1022848"/>
                <a:gd name="connsiteY79" fmla="*/ 1018962 h 1099017"/>
                <a:gd name="connsiteX80" fmla="*/ 737601 w 1022848"/>
                <a:gd name="connsiteY80" fmla="*/ 1026734 h 1099017"/>
                <a:gd name="connsiteX81" fmla="*/ 717393 w 1022848"/>
                <a:gd name="connsiteY81" fmla="*/ 1018184 h 1099017"/>
                <a:gd name="connsiteX82" fmla="*/ 703402 w 1022848"/>
                <a:gd name="connsiteY82" fmla="*/ 1019739 h 1099017"/>
                <a:gd name="connsiteX83" fmla="*/ 694076 w 1022848"/>
                <a:gd name="connsiteY83" fmla="*/ 1025957 h 1099017"/>
                <a:gd name="connsiteX84" fmla="*/ 674645 w 1022848"/>
                <a:gd name="connsiteY84" fmla="*/ 1027511 h 1099017"/>
                <a:gd name="connsiteX85" fmla="*/ 659100 w 1022848"/>
                <a:gd name="connsiteY85" fmla="*/ 1032175 h 1099017"/>
                <a:gd name="connsiteX86" fmla="*/ 651328 w 1022848"/>
                <a:gd name="connsiteY86" fmla="*/ 1026734 h 1099017"/>
                <a:gd name="connsiteX87" fmla="*/ 645887 w 1022848"/>
                <a:gd name="connsiteY87" fmla="*/ 1031397 h 1099017"/>
                <a:gd name="connsiteX88" fmla="*/ 631119 w 1022848"/>
                <a:gd name="connsiteY88" fmla="*/ 1032952 h 1099017"/>
                <a:gd name="connsiteX89" fmla="*/ 615574 w 1022848"/>
                <a:gd name="connsiteY89" fmla="*/ 1025179 h 1099017"/>
                <a:gd name="connsiteX90" fmla="*/ 617906 w 1022848"/>
                <a:gd name="connsiteY90" fmla="*/ 1036838 h 1099017"/>
                <a:gd name="connsiteX91" fmla="*/ 592257 w 1022848"/>
                <a:gd name="connsiteY91" fmla="*/ 1048497 h 1099017"/>
                <a:gd name="connsiteX92" fmla="*/ 586039 w 1022848"/>
                <a:gd name="connsiteY92" fmla="*/ 1041502 h 1099017"/>
                <a:gd name="connsiteX93" fmla="*/ 570494 w 1022848"/>
                <a:gd name="connsiteY93" fmla="*/ 1049274 h 1099017"/>
                <a:gd name="connsiteX94" fmla="*/ 554173 w 1022848"/>
                <a:gd name="connsiteY94" fmla="*/ 1050828 h 1099017"/>
                <a:gd name="connsiteX95" fmla="*/ 545623 w 1022848"/>
                <a:gd name="connsiteY95" fmla="*/ 1057046 h 1099017"/>
                <a:gd name="connsiteX96" fmla="*/ 499766 w 1022848"/>
                <a:gd name="connsiteY96" fmla="*/ 1065596 h 1099017"/>
                <a:gd name="connsiteX97" fmla="*/ 488107 w 1022848"/>
                <a:gd name="connsiteY97" fmla="*/ 1075700 h 1099017"/>
                <a:gd name="connsiteX98" fmla="*/ 478780 w 1022848"/>
                <a:gd name="connsiteY98" fmla="*/ 1073368 h 1099017"/>
                <a:gd name="connsiteX99" fmla="*/ 426705 w 1022848"/>
                <a:gd name="connsiteY99" fmla="*/ 1081918 h 1099017"/>
                <a:gd name="connsiteX100" fmla="*/ 404165 w 1022848"/>
                <a:gd name="connsiteY100" fmla="*/ 1080364 h 1099017"/>
                <a:gd name="connsiteX101" fmla="*/ 383180 w 1022848"/>
                <a:gd name="connsiteY101" fmla="*/ 1095908 h 1099017"/>
                <a:gd name="connsiteX102" fmla="*/ 369189 w 1022848"/>
                <a:gd name="connsiteY102" fmla="*/ 1099017 h 1099017"/>
                <a:gd name="connsiteX103" fmla="*/ 380848 w 1022848"/>
                <a:gd name="connsiteY103" fmla="*/ 1075700 h 1099017"/>
                <a:gd name="connsiteX104" fmla="*/ 362194 w 1022848"/>
                <a:gd name="connsiteY104" fmla="*/ 1067150 h 1099017"/>
                <a:gd name="connsiteX105" fmla="*/ 352867 w 1022848"/>
                <a:gd name="connsiteY105" fmla="*/ 1054715 h 1099017"/>
                <a:gd name="connsiteX106" fmla="*/ 347426 w 1022848"/>
                <a:gd name="connsiteY106" fmla="*/ 1057824 h 1099017"/>
                <a:gd name="connsiteX107" fmla="*/ 345095 w 1022848"/>
                <a:gd name="connsiteY107" fmla="*/ 1069482 h 1099017"/>
                <a:gd name="connsiteX108" fmla="*/ 333436 w 1022848"/>
                <a:gd name="connsiteY108" fmla="*/ 1075700 h 1099017"/>
                <a:gd name="connsiteX109" fmla="*/ 317891 w 1022848"/>
                <a:gd name="connsiteY109" fmla="*/ 1074923 h 1099017"/>
                <a:gd name="connsiteX110" fmla="*/ 314782 w 1022848"/>
                <a:gd name="connsiteY110" fmla="*/ 1056269 h 1099017"/>
                <a:gd name="connsiteX111" fmla="*/ 321001 w 1022848"/>
                <a:gd name="connsiteY111" fmla="*/ 1038393 h 1099017"/>
                <a:gd name="connsiteX112" fmla="*/ 293020 w 1022848"/>
                <a:gd name="connsiteY112" fmla="*/ 1033729 h 1099017"/>
                <a:gd name="connsiteX113" fmla="*/ 263485 w 1022848"/>
                <a:gd name="connsiteY113" fmla="*/ 1022848 h 1099017"/>
                <a:gd name="connsiteX114" fmla="*/ 256489 w 1022848"/>
                <a:gd name="connsiteY114" fmla="*/ 1022071 h 1099017"/>
                <a:gd name="connsiteX115" fmla="*/ 251049 w 1022848"/>
                <a:gd name="connsiteY115" fmla="*/ 1011966 h 1099017"/>
                <a:gd name="connsiteX116" fmla="*/ 235504 w 1022848"/>
                <a:gd name="connsiteY116" fmla="*/ 1018962 h 1099017"/>
                <a:gd name="connsiteX117" fmla="*/ 219182 w 1022848"/>
                <a:gd name="connsiteY117" fmla="*/ 1011966 h 1099017"/>
                <a:gd name="connsiteX118" fmla="*/ 205969 w 1022848"/>
                <a:gd name="connsiteY118" fmla="*/ 970773 h 1099017"/>
                <a:gd name="connsiteX119" fmla="*/ 205969 w 1022848"/>
                <a:gd name="connsiteY119" fmla="*/ 960669 h 1099017"/>
                <a:gd name="connsiteX120" fmla="*/ 212964 w 1022848"/>
                <a:gd name="connsiteY120" fmla="*/ 948233 h 1099017"/>
                <a:gd name="connsiteX121" fmla="*/ 212187 w 1022848"/>
                <a:gd name="connsiteY121" fmla="*/ 921807 h 1099017"/>
                <a:gd name="connsiteX122" fmla="*/ 207523 w 1022848"/>
                <a:gd name="connsiteY122" fmla="*/ 906262 h 1099017"/>
                <a:gd name="connsiteX123" fmla="*/ 216073 w 1022848"/>
                <a:gd name="connsiteY123" fmla="*/ 901598 h 1099017"/>
                <a:gd name="connsiteX124" fmla="*/ 209078 w 1022848"/>
                <a:gd name="connsiteY124" fmla="*/ 889163 h 1099017"/>
                <a:gd name="connsiteX125" fmla="*/ 191978 w 1022848"/>
                <a:gd name="connsiteY125" fmla="*/ 865845 h 1099017"/>
                <a:gd name="connsiteX126" fmla="*/ 179543 w 1022848"/>
                <a:gd name="connsiteY126" fmla="*/ 857296 h 1099017"/>
                <a:gd name="connsiteX127" fmla="*/ 183429 w 1022848"/>
                <a:gd name="connsiteY127" fmla="*/ 831647 h 1099017"/>
                <a:gd name="connsiteX128" fmla="*/ 178765 w 1022848"/>
                <a:gd name="connsiteY128" fmla="*/ 819211 h 1099017"/>
                <a:gd name="connsiteX129" fmla="*/ 163998 w 1022848"/>
                <a:gd name="connsiteY129" fmla="*/ 810661 h 1099017"/>
                <a:gd name="connsiteX130" fmla="*/ 155448 w 1022848"/>
                <a:gd name="connsiteY130" fmla="*/ 788121 h 1099017"/>
                <a:gd name="connsiteX131" fmla="*/ 160112 w 1022848"/>
                <a:gd name="connsiteY131" fmla="*/ 769468 h 1099017"/>
                <a:gd name="connsiteX132" fmla="*/ 178765 w 1022848"/>
                <a:gd name="connsiteY132" fmla="*/ 752368 h 1099017"/>
                <a:gd name="connsiteX133" fmla="*/ 178765 w 1022848"/>
                <a:gd name="connsiteY133" fmla="*/ 743041 h 1099017"/>
                <a:gd name="connsiteX134" fmla="*/ 185761 w 1022848"/>
                <a:gd name="connsiteY134" fmla="*/ 734492 h 1099017"/>
                <a:gd name="connsiteX135" fmla="*/ 181874 w 1022848"/>
                <a:gd name="connsiteY135" fmla="*/ 724388 h 1099017"/>
                <a:gd name="connsiteX136" fmla="*/ 202860 w 1022848"/>
                <a:gd name="connsiteY136" fmla="*/ 720501 h 1099017"/>
                <a:gd name="connsiteX137" fmla="*/ 210632 w 1022848"/>
                <a:gd name="connsiteY137" fmla="*/ 723610 h 1099017"/>
                <a:gd name="connsiteX138" fmla="*/ 229286 w 1022848"/>
                <a:gd name="connsiteY138" fmla="*/ 720501 h 1099017"/>
                <a:gd name="connsiteX139" fmla="*/ 244054 w 1022848"/>
                <a:gd name="connsiteY139" fmla="*/ 712729 h 1099017"/>
                <a:gd name="connsiteX140" fmla="*/ 235504 w 1022848"/>
                <a:gd name="connsiteY140" fmla="*/ 698739 h 1099017"/>
                <a:gd name="connsiteX141" fmla="*/ 247163 w 1022848"/>
                <a:gd name="connsiteY141" fmla="*/ 693298 h 1099017"/>
                <a:gd name="connsiteX142" fmla="*/ 256489 w 1022848"/>
                <a:gd name="connsiteY142" fmla="*/ 683971 h 1099017"/>
                <a:gd name="connsiteX143" fmla="*/ 255712 w 1022848"/>
                <a:gd name="connsiteY143" fmla="*/ 676199 h 1099017"/>
                <a:gd name="connsiteX144" fmla="*/ 273589 w 1022848"/>
                <a:gd name="connsiteY144" fmla="*/ 672313 h 1099017"/>
                <a:gd name="connsiteX145" fmla="*/ 292243 w 1022848"/>
                <a:gd name="connsiteY145" fmla="*/ 657545 h 1099017"/>
                <a:gd name="connsiteX146" fmla="*/ 310119 w 1022848"/>
                <a:gd name="connsiteY146" fmla="*/ 648995 h 1099017"/>
                <a:gd name="connsiteX147" fmla="*/ 327995 w 1022848"/>
                <a:gd name="connsiteY147" fmla="*/ 634228 h 1099017"/>
                <a:gd name="connsiteX148" fmla="*/ 336545 w 1022848"/>
                <a:gd name="connsiteY148" fmla="*/ 633451 h 1099017"/>
                <a:gd name="connsiteX149" fmla="*/ 338877 w 1022848"/>
                <a:gd name="connsiteY149" fmla="*/ 623346 h 1099017"/>
                <a:gd name="connsiteX150" fmla="*/ 358308 w 1022848"/>
                <a:gd name="connsiteY150" fmla="*/ 608579 h 1099017"/>
                <a:gd name="connsiteX151" fmla="*/ 364526 w 1022848"/>
                <a:gd name="connsiteY151" fmla="*/ 596143 h 1099017"/>
                <a:gd name="connsiteX152" fmla="*/ 382402 w 1022848"/>
                <a:gd name="connsiteY152" fmla="*/ 582153 h 1099017"/>
                <a:gd name="connsiteX153" fmla="*/ 399502 w 1022848"/>
                <a:gd name="connsiteY153" fmla="*/ 551840 h 1099017"/>
                <a:gd name="connsiteX154" fmla="*/ 429037 w 1022848"/>
                <a:gd name="connsiteY154" fmla="*/ 542513 h 1099017"/>
                <a:gd name="connsiteX155" fmla="*/ 458572 w 1022848"/>
                <a:gd name="connsiteY155" fmla="*/ 544845 h 1099017"/>
                <a:gd name="connsiteX156" fmla="*/ 453908 w 1022848"/>
                <a:gd name="connsiteY156" fmla="*/ 531632 h 1099017"/>
                <a:gd name="connsiteX157" fmla="*/ 461681 w 1022848"/>
                <a:gd name="connsiteY157" fmla="*/ 529300 h 1099017"/>
                <a:gd name="connsiteX158" fmla="*/ 457018 w 1022848"/>
                <a:gd name="connsiteY158" fmla="*/ 519196 h 1099017"/>
                <a:gd name="connsiteX159" fmla="*/ 449245 w 1022848"/>
                <a:gd name="connsiteY159" fmla="*/ 514533 h 1099017"/>
                <a:gd name="connsiteX160" fmla="*/ 449245 w 1022848"/>
                <a:gd name="connsiteY160" fmla="*/ 478780 h 1099017"/>
                <a:gd name="connsiteX161" fmla="*/ 439141 w 1022848"/>
                <a:gd name="connsiteY161" fmla="*/ 471785 h 1099017"/>
                <a:gd name="connsiteX162" fmla="*/ 404165 w 1022848"/>
                <a:gd name="connsiteY162" fmla="*/ 459349 h 1099017"/>
                <a:gd name="connsiteX163" fmla="*/ 390952 w 1022848"/>
                <a:gd name="connsiteY163" fmla="*/ 458572 h 1099017"/>
                <a:gd name="connsiteX164" fmla="*/ 381625 w 1022848"/>
                <a:gd name="connsiteY164" fmla="*/ 449245 h 1099017"/>
                <a:gd name="connsiteX165" fmla="*/ 345872 w 1022848"/>
                <a:gd name="connsiteY165" fmla="*/ 443804 h 1099017"/>
                <a:gd name="connsiteX166" fmla="*/ 333436 w 1022848"/>
                <a:gd name="connsiteY166" fmla="*/ 424373 h 1099017"/>
                <a:gd name="connsiteX167" fmla="*/ 318668 w 1022848"/>
                <a:gd name="connsiteY167" fmla="*/ 407274 h 1099017"/>
                <a:gd name="connsiteX168" fmla="*/ 304678 w 1022848"/>
                <a:gd name="connsiteY168" fmla="*/ 402610 h 1099017"/>
                <a:gd name="connsiteX169" fmla="*/ 294574 w 1022848"/>
                <a:gd name="connsiteY169" fmla="*/ 382402 h 1099017"/>
                <a:gd name="connsiteX170" fmla="*/ 294574 w 1022848"/>
                <a:gd name="connsiteY170" fmla="*/ 372298 h 1099017"/>
                <a:gd name="connsiteX171" fmla="*/ 306233 w 1022848"/>
                <a:gd name="connsiteY171" fmla="*/ 362194 h 1099017"/>
                <a:gd name="connsiteX172" fmla="*/ 305456 w 1022848"/>
                <a:gd name="connsiteY172" fmla="*/ 348203 h 1099017"/>
                <a:gd name="connsiteX173" fmla="*/ 310896 w 1022848"/>
                <a:gd name="connsiteY173" fmla="*/ 337322 h 1099017"/>
                <a:gd name="connsiteX174" fmla="*/ 306233 w 1022848"/>
                <a:gd name="connsiteY174" fmla="*/ 330327 h 1099017"/>
                <a:gd name="connsiteX175" fmla="*/ 280584 w 1022848"/>
                <a:gd name="connsiteY175" fmla="*/ 310119 h 1099017"/>
                <a:gd name="connsiteX176" fmla="*/ 274366 w 1022848"/>
                <a:gd name="connsiteY176" fmla="*/ 297683 h 1099017"/>
                <a:gd name="connsiteX177" fmla="*/ 275143 w 1022848"/>
                <a:gd name="connsiteY177" fmla="*/ 289133 h 1099017"/>
                <a:gd name="connsiteX178" fmla="*/ 282916 w 1022848"/>
                <a:gd name="connsiteY178" fmla="*/ 282915 h 1099017"/>
                <a:gd name="connsiteX179" fmla="*/ 278252 w 1022848"/>
                <a:gd name="connsiteY179" fmla="*/ 272811 h 1099017"/>
                <a:gd name="connsiteX180" fmla="*/ 256489 w 1022848"/>
                <a:gd name="connsiteY180" fmla="*/ 269702 h 1099017"/>
                <a:gd name="connsiteX181" fmla="*/ 258821 w 1022848"/>
                <a:gd name="connsiteY181" fmla="*/ 254935 h 1099017"/>
                <a:gd name="connsiteX182" fmla="*/ 253381 w 1022848"/>
                <a:gd name="connsiteY182" fmla="*/ 244053 h 1099017"/>
                <a:gd name="connsiteX183" fmla="*/ 250271 w 1022848"/>
                <a:gd name="connsiteY183" fmla="*/ 225400 h 1099017"/>
                <a:gd name="connsiteX184" fmla="*/ 258821 w 1022848"/>
                <a:gd name="connsiteY184" fmla="*/ 217627 h 1099017"/>
                <a:gd name="connsiteX185" fmla="*/ 244831 w 1022848"/>
                <a:gd name="connsiteY185" fmla="*/ 210632 h 1099017"/>
                <a:gd name="connsiteX186" fmla="*/ 230063 w 1022848"/>
                <a:gd name="connsiteY186" fmla="*/ 198973 h 1099017"/>
                <a:gd name="connsiteX187" fmla="*/ 219182 w 1022848"/>
                <a:gd name="connsiteY187" fmla="*/ 198196 h 1099017"/>
                <a:gd name="connsiteX188" fmla="*/ 209855 w 1022848"/>
                <a:gd name="connsiteY188" fmla="*/ 185760 h 1099017"/>
                <a:gd name="connsiteX189" fmla="*/ 182651 w 1022848"/>
                <a:gd name="connsiteY189" fmla="*/ 171770 h 1099017"/>
                <a:gd name="connsiteX190" fmla="*/ 118141 w 1022848"/>
                <a:gd name="connsiteY190" fmla="*/ 158557 h 1099017"/>
                <a:gd name="connsiteX191" fmla="*/ 85496 w 1022848"/>
                <a:gd name="connsiteY191" fmla="*/ 144567 h 1099017"/>
                <a:gd name="connsiteX192" fmla="*/ 48189 w 1022848"/>
                <a:gd name="connsiteY192" fmla="*/ 126690 h 1099017"/>
                <a:gd name="connsiteX193" fmla="*/ 25649 w 1022848"/>
                <a:gd name="connsiteY193" fmla="*/ 118141 h 1099017"/>
                <a:gd name="connsiteX194" fmla="*/ 22540 w 1022848"/>
                <a:gd name="connsiteY194" fmla="*/ 111145 h 1099017"/>
                <a:gd name="connsiteX195" fmla="*/ 0 w 1022848"/>
                <a:gd name="connsiteY195" fmla="*/ 104927 h 1099017"/>
                <a:gd name="connsiteX196" fmla="*/ 3886 w 1022848"/>
                <a:gd name="connsiteY196" fmla="*/ 101818 h 1099017"/>
                <a:gd name="connsiteX197" fmla="*/ 20209 w 1022848"/>
                <a:gd name="connsiteY197" fmla="*/ 101818 h 1099017"/>
                <a:gd name="connsiteX198" fmla="*/ 34976 w 1022848"/>
                <a:gd name="connsiteY198" fmla="*/ 104927 h 1099017"/>
                <a:gd name="connsiteX199" fmla="*/ 38862 w 1022848"/>
                <a:gd name="connsiteY199" fmla="*/ 100264 h 1099017"/>
                <a:gd name="connsiteX200" fmla="*/ 31090 w 1022848"/>
                <a:gd name="connsiteY200" fmla="*/ 89383 h 1099017"/>
                <a:gd name="connsiteX201" fmla="*/ 45857 w 1022848"/>
                <a:gd name="connsiteY201" fmla="*/ 80833 h 1099017"/>
                <a:gd name="connsiteX202" fmla="*/ 73838 w 1022848"/>
                <a:gd name="connsiteY202" fmla="*/ 80833 h 1099017"/>
                <a:gd name="connsiteX203" fmla="*/ 135240 w 1022848"/>
                <a:gd name="connsiteY203" fmla="*/ 123581 h 1099017"/>
                <a:gd name="connsiteX204" fmla="*/ 146122 w 1022848"/>
                <a:gd name="connsiteY204" fmla="*/ 137572 h 1099017"/>
                <a:gd name="connsiteX205" fmla="*/ 199751 w 1022848"/>
                <a:gd name="connsiteY205" fmla="*/ 142235 h 1099017"/>
                <a:gd name="connsiteX206" fmla="*/ 205969 w 1022848"/>
                <a:gd name="connsiteY206" fmla="*/ 146121 h 1099017"/>
                <a:gd name="connsiteX207" fmla="*/ 219959 w 1022848"/>
                <a:gd name="connsiteY207" fmla="*/ 145344 h 1099017"/>
                <a:gd name="connsiteX208" fmla="*/ 248717 w 1022848"/>
                <a:gd name="connsiteY208" fmla="*/ 138349 h 1099017"/>
                <a:gd name="connsiteX209" fmla="*/ 258044 w 1022848"/>
                <a:gd name="connsiteY209" fmla="*/ 129022 h 1099017"/>
                <a:gd name="connsiteX210" fmla="*/ 269702 w 1022848"/>
                <a:gd name="connsiteY210" fmla="*/ 129799 h 1099017"/>
                <a:gd name="connsiteX211" fmla="*/ 297683 w 1022848"/>
                <a:gd name="connsiteY211" fmla="*/ 138349 h 1099017"/>
                <a:gd name="connsiteX212" fmla="*/ 327995 w 1022848"/>
                <a:gd name="connsiteY212" fmla="*/ 144567 h 1099017"/>
                <a:gd name="connsiteX213" fmla="*/ 348204 w 1022848"/>
                <a:gd name="connsiteY213" fmla="*/ 150785 h 1099017"/>
                <a:gd name="connsiteX214" fmla="*/ 358308 w 1022848"/>
                <a:gd name="connsiteY214" fmla="*/ 146121 h 1099017"/>
                <a:gd name="connsiteX215" fmla="*/ 362194 w 1022848"/>
                <a:gd name="connsiteY215" fmla="*/ 132908 h 1099017"/>
                <a:gd name="connsiteX216" fmla="*/ 374630 w 1022848"/>
                <a:gd name="connsiteY216" fmla="*/ 122804 h 1099017"/>
                <a:gd name="connsiteX217" fmla="*/ 390952 w 1022848"/>
                <a:gd name="connsiteY217" fmla="*/ 120472 h 1099017"/>
                <a:gd name="connsiteX218" fmla="*/ 402611 w 1022848"/>
                <a:gd name="connsiteY218" fmla="*/ 109591 h 1099017"/>
                <a:gd name="connsiteX219" fmla="*/ 397170 w 1022848"/>
                <a:gd name="connsiteY219" fmla="*/ 84719 h 1099017"/>
                <a:gd name="connsiteX220" fmla="*/ 401833 w 1022848"/>
                <a:gd name="connsiteY220" fmla="*/ 71506 h 1099017"/>
                <a:gd name="connsiteX221" fmla="*/ 407274 w 1022848"/>
                <a:gd name="connsiteY221" fmla="*/ 41971 h 1099017"/>
                <a:gd name="connsiteX222" fmla="*/ 427482 w 1022848"/>
                <a:gd name="connsiteY222" fmla="*/ 28758 h 1099017"/>
                <a:gd name="connsiteX223" fmla="*/ 440695 w 1022848"/>
                <a:gd name="connsiteY223" fmla="*/ 14768 h 1099017"/>
                <a:gd name="connsiteX224" fmla="*/ 457018 w 1022848"/>
                <a:gd name="connsiteY224" fmla="*/ 13213 h 1099017"/>
                <a:gd name="connsiteX225" fmla="*/ 486553 w 1022848"/>
                <a:gd name="connsiteY225" fmla="*/ 16322 h 1099017"/>
                <a:gd name="connsiteX226" fmla="*/ 493547 w 1022848"/>
                <a:gd name="connsiteY226" fmla="*/ 14768 h 1099017"/>
                <a:gd name="connsiteX227" fmla="*/ 520751 w 1022848"/>
                <a:gd name="connsiteY227" fmla="*/ 2332 h 1099017"/>
                <a:gd name="connsiteX228" fmla="*/ 543291 w 1022848"/>
                <a:gd name="connsiteY228" fmla="*/ 0 h 1099017"/>
                <a:gd name="connsiteX229" fmla="*/ 557281 w 1022848"/>
                <a:gd name="connsiteY229" fmla="*/ 9327 h 1099017"/>
                <a:gd name="connsiteX230" fmla="*/ 589925 w 1022848"/>
                <a:gd name="connsiteY230" fmla="*/ 24872 h 1099017"/>
                <a:gd name="connsiteX231" fmla="*/ 622570 w 1022848"/>
                <a:gd name="connsiteY231" fmla="*/ 33421 h 1099017"/>
                <a:gd name="connsiteX232" fmla="*/ 650550 w 1022848"/>
                <a:gd name="connsiteY232" fmla="*/ 39639 h 1099017"/>
                <a:gd name="connsiteX233" fmla="*/ 670759 w 1022848"/>
                <a:gd name="connsiteY233" fmla="*/ 60625 h 1099017"/>
                <a:gd name="connsiteX234" fmla="*/ 665318 w 1022848"/>
                <a:gd name="connsiteY234" fmla="*/ 68397 h 1099017"/>
                <a:gd name="connsiteX235" fmla="*/ 640446 w 1022848"/>
                <a:gd name="connsiteY235" fmla="*/ 90937 h 1099017"/>
                <a:gd name="connsiteX236" fmla="*/ 640446 w 1022848"/>
                <a:gd name="connsiteY236" fmla="*/ 96378 h 1099017"/>
                <a:gd name="connsiteX237" fmla="*/ 653659 w 1022848"/>
                <a:gd name="connsiteY237" fmla="*/ 106482 h 10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022848" h="1099017">
                  <a:moveTo>
                    <a:pt x="286802" y="1036838"/>
                  </a:moveTo>
                  <a:lnTo>
                    <a:pt x="302347" y="1038393"/>
                  </a:lnTo>
                  <a:lnTo>
                    <a:pt x="297683" y="1060155"/>
                  </a:lnTo>
                  <a:lnTo>
                    <a:pt x="279806" y="1046165"/>
                  </a:lnTo>
                  <a:lnTo>
                    <a:pt x="286802" y="1036838"/>
                  </a:lnTo>
                  <a:close/>
                  <a:moveTo>
                    <a:pt x="272034" y="1040724"/>
                  </a:moveTo>
                  <a:lnTo>
                    <a:pt x="255712" y="1036061"/>
                  </a:lnTo>
                  <a:lnTo>
                    <a:pt x="262708" y="1029843"/>
                  </a:lnTo>
                  <a:lnTo>
                    <a:pt x="272034" y="1040724"/>
                  </a:lnTo>
                  <a:close/>
                  <a:moveTo>
                    <a:pt x="221513" y="1019739"/>
                  </a:moveTo>
                  <a:lnTo>
                    <a:pt x="209855" y="1025179"/>
                  </a:lnTo>
                  <a:lnTo>
                    <a:pt x="207523" y="1011966"/>
                  </a:lnTo>
                  <a:lnTo>
                    <a:pt x="221513" y="1019739"/>
                  </a:lnTo>
                  <a:close/>
                  <a:moveTo>
                    <a:pt x="419710" y="530855"/>
                  </a:moveTo>
                  <a:lnTo>
                    <a:pt x="408051" y="534741"/>
                  </a:lnTo>
                  <a:lnTo>
                    <a:pt x="397947" y="532409"/>
                  </a:lnTo>
                  <a:lnTo>
                    <a:pt x="396392" y="525414"/>
                  </a:lnTo>
                  <a:lnTo>
                    <a:pt x="411937" y="520751"/>
                  </a:lnTo>
                  <a:lnTo>
                    <a:pt x="419710" y="530855"/>
                  </a:lnTo>
                  <a:close/>
                  <a:moveTo>
                    <a:pt x="653659" y="106482"/>
                  </a:moveTo>
                  <a:lnTo>
                    <a:pt x="624901" y="116586"/>
                  </a:lnTo>
                  <a:lnTo>
                    <a:pt x="637337" y="122804"/>
                  </a:lnTo>
                  <a:lnTo>
                    <a:pt x="643555" y="132131"/>
                  </a:lnTo>
                  <a:lnTo>
                    <a:pt x="628010" y="157003"/>
                  </a:lnTo>
                  <a:lnTo>
                    <a:pt x="628787" y="161666"/>
                  </a:lnTo>
                  <a:lnTo>
                    <a:pt x="652882" y="192755"/>
                  </a:lnTo>
                  <a:lnTo>
                    <a:pt x="708843" y="205969"/>
                  </a:lnTo>
                  <a:lnTo>
                    <a:pt x="726719" y="219959"/>
                  </a:lnTo>
                  <a:lnTo>
                    <a:pt x="754700" y="237835"/>
                  </a:lnTo>
                  <a:lnTo>
                    <a:pt x="768691" y="244831"/>
                  </a:lnTo>
                  <a:lnTo>
                    <a:pt x="769468" y="259598"/>
                  </a:lnTo>
                  <a:lnTo>
                    <a:pt x="746150" y="282915"/>
                  </a:lnTo>
                  <a:lnTo>
                    <a:pt x="725942" y="307010"/>
                  </a:lnTo>
                  <a:lnTo>
                    <a:pt x="716615" y="320223"/>
                  </a:lnTo>
                  <a:lnTo>
                    <a:pt x="719725" y="333436"/>
                  </a:lnTo>
                  <a:lnTo>
                    <a:pt x="739933" y="349758"/>
                  </a:lnTo>
                  <a:lnTo>
                    <a:pt x="757809" y="366857"/>
                  </a:lnTo>
                  <a:lnTo>
                    <a:pt x="781126" y="394061"/>
                  </a:lnTo>
                  <a:lnTo>
                    <a:pt x="804443" y="413492"/>
                  </a:lnTo>
                  <a:lnTo>
                    <a:pt x="827761" y="446136"/>
                  </a:lnTo>
                  <a:lnTo>
                    <a:pt x="830870" y="457017"/>
                  </a:lnTo>
                  <a:lnTo>
                    <a:pt x="802112" y="462458"/>
                  </a:lnTo>
                  <a:lnTo>
                    <a:pt x="811439" y="469453"/>
                  </a:lnTo>
                  <a:lnTo>
                    <a:pt x="806776" y="479557"/>
                  </a:lnTo>
                  <a:lnTo>
                    <a:pt x="809107" y="494325"/>
                  </a:lnTo>
                  <a:lnTo>
                    <a:pt x="805221" y="505983"/>
                  </a:lnTo>
                  <a:lnTo>
                    <a:pt x="819988" y="508315"/>
                  </a:lnTo>
                  <a:lnTo>
                    <a:pt x="822320" y="518419"/>
                  </a:lnTo>
                  <a:lnTo>
                    <a:pt x="809107" y="526191"/>
                  </a:lnTo>
                  <a:lnTo>
                    <a:pt x="809107" y="533187"/>
                  </a:lnTo>
                  <a:lnTo>
                    <a:pt x="819988" y="546400"/>
                  </a:lnTo>
                  <a:lnTo>
                    <a:pt x="827761" y="551063"/>
                  </a:lnTo>
                  <a:lnTo>
                    <a:pt x="852632" y="555727"/>
                  </a:lnTo>
                  <a:lnTo>
                    <a:pt x="859628" y="568162"/>
                  </a:lnTo>
                  <a:lnTo>
                    <a:pt x="851855" y="581375"/>
                  </a:lnTo>
                  <a:lnTo>
                    <a:pt x="865846" y="598475"/>
                  </a:lnTo>
                  <a:lnTo>
                    <a:pt x="900821" y="612465"/>
                  </a:lnTo>
                  <a:lnTo>
                    <a:pt x="906262" y="622569"/>
                  </a:lnTo>
                  <a:lnTo>
                    <a:pt x="907817" y="635782"/>
                  </a:lnTo>
                  <a:lnTo>
                    <a:pt x="889163" y="659099"/>
                  </a:lnTo>
                  <a:lnTo>
                    <a:pt x="873618" y="665317"/>
                  </a:lnTo>
                  <a:lnTo>
                    <a:pt x="879059" y="671535"/>
                  </a:lnTo>
                  <a:lnTo>
                    <a:pt x="914035" y="691744"/>
                  </a:lnTo>
                  <a:lnTo>
                    <a:pt x="965332" y="714284"/>
                  </a:lnTo>
                  <a:lnTo>
                    <a:pt x="985541" y="724388"/>
                  </a:lnTo>
                  <a:lnTo>
                    <a:pt x="1001863" y="739155"/>
                  </a:lnTo>
                  <a:lnTo>
                    <a:pt x="1018962" y="751591"/>
                  </a:lnTo>
                  <a:lnTo>
                    <a:pt x="1022848" y="759363"/>
                  </a:lnTo>
                  <a:lnTo>
                    <a:pt x="1010412" y="794339"/>
                  </a:lnTo>
                  <a:lnTo>
                    <a:pt x="1004972" y="803666"/>
                  </a:lnTo>
                  <a:lnTo>
                    <a:pt x="987872" y="820765"/>
                  </a:lnTo>
                  <a:lnTo>
                    <a:pt x="961446" y="842528"/>
                  </a:lnTo>
                  <a:lnTo>
                    <a:pt x="943570" y="860405"/>
                  </a:lnTo>
                  <a:lnTo>
                    <a:pt x="902376" y="906262"/>
                  </a:lnTo>
                  <a:lnTo>
                    <a:pt x="887608" y="917920"/>
                  </a:lnTo>
                  <a:lnTo>
                    <a:pt x="871286" y="935020"/>
                  </a:lnTo>
                  <a:lnTo>
                    <a:pt x="833201" y="960669"/>
                  </a:lnTo>
                  <a:lnTo>
                    <a:pt x="827761" y="966886"/>
                  </a:lnTo>
                  <a:lnTo>
                    <a:pt x="808330" y="978545"/>
                  </a:lnTo>
                  <a:lnTo>
                    <a:pt x="764804" y="1018962"/>
                  </a:lnTo>
                  <a:lnTo>
                    <a:pt x="737601" y="1026734"/>
                  </a:lnTo>
                  <a:lnTo>
                    <a:pt x="717393" y="1018184"/>
                  </a:lnTo>
                  <a:lnTo>
                    <a:pt x="703402" y="1019739"/>
                  </a:lnTo>
                  <a:lnTo>
                    <a:pt x="694076" y="1025957"/>
                  </a:lnTo>
                  <a:lnTo>
                    <a:pt x="674645" y="1027511"/>
                  </a:lnTo>
                  <a:lnTo>
                    <a:pt x="659100" y="1032175"/>
                  </a:lnTo>
                  <a:lnTo>
                    <a:pt x="651328" y="1026734"/>
                  </a:lnTo>
                  <a:lnTo>
                    <a:pt x="645887" y="1031397"/>
                  </a:lnTo>
                  <a:lnTo>
                    <a:pt x="631119" y="1032952"/>
                  </a:lnTo>
                  <a:lnTo>
                    <a:pt x="615574" y="1025179"/>
                  </a:lnTo>
                  <a:lnTo>
                    <a:pt x="617906" y="1036838"/>
                  </a:lnTo>
                  <a:lnTo>
                    <a:pt x="592257" y="1048497"/>
                  </a:lnTo>
                  <a:lnTo>
                    <a:pt x="586039" y="1041502"/>
                  </a:lnTo>
                  <a:lnTo>
                    <a:pt x="570494" y="1049274"/>
                  </a:lnTo>
                  <a:lnTo>
                    <a:pt x="554173" y="1050828"/>
                  </a:lnTo>
                  <a:lnTo>
                    <a:pt x="545623" y="1057046"/>
                  </a:lnTo>
                  <a:lnTo>
                    <a:pt x="499766" y="1065596"/>
                  </a:lnTo>
                  <a:lnTo>
                    <a:pt x="488107" y="1075700"/>
                  </a:lnTo>
                  <a:lnTo>
                    <a:pt x="478780" y="1073368"/>
                  </a:lnTo>
                  <a:lnTo>
                    <a:pt x="426705" y="1081918"/>
                  </a:lnTo>
                  <a:lnTo>
                    <a:pt x="404165" y="1080364"/>
                  </a:lnTo>
                  <a:lnTo>
                    <a:pt x="383180" y="1095908"/>
                  </a:lnTo>
                  <a:lnTo>
                    <a:pt x="369189" y="1099017"/>
                  </a:lnTo>
                  <a:lnTo>
                    <a:pt x="380848" y="1075700"/>
                  </a:lnTo>
                  <a:lnTo>
                    <a:pt x="362194" y="1067150"/>
                  </a:lnTo>
                  <a:lnTo>
                    <a:pt x="352867" y="1054715"/>
                  </a:lnTo>
                  <a:lnTo>
                    <a:pt x="347426" y="1057824"/>
                  </a:lnTo>
                  <a:lnTo>
                    <a:pt x="345095" y="1069482"/>
                  </a:lnTo>
                  <a:lnTo>
                    <a:pt x="333436" y="1075700"/>
                  </a:lnTo>
                  <a:lnTo>
                    <a:pt x="317891" y="1074923"/>
                  </a:lnTo>
                  <a:lnTo>
                    <a:pt x="314782" y="1056269"/>
                  </a:lnTo>
                  <a:lnTo>
                    <a:pt x="321001" y="1038393"/>
                  </a:lnTo>
                  <a:lnTo>
                    <a:pt x="293020" y="1033729"/>
                  </a:lnTo>
                  <a:lnTo>
                    <a:pt x="263485" y="1022848"/>
                  </a:lnTo>
                  <a:lnTo>
                    <a:pt x="256489" y="1022071"/>
                  </a:lnTo>
                  <a:lnTo>
                    <a:pt x="251049" y="1011966"/>
                  </a:lnTo>
                  <a:lnTo>
                    <a:pt x="235504" y="1018962"/>
                  </a:lnTo>
                  <a:lnTo>
                    <a:pt x="219182" y="1011966"/>
                  </a:lnTo>
                  <a:lnTo>
                    <a:pt x="205969" y="970773"/>
                  </a:lnTo>
                  <a:lnTo>
                    <a:pt x="205969" y="960669"/>
                  </a:lnTo>
                  <a:lnTo>
                    <a:pt x="212964" y="948233"/>
                  </a:lnTo>
                  <a:lnTo>
                    <a:pt x="212187" y="921807"/>
                  </a:lnTo>
                  <a:lnTo>
                    <a:pt x="207523" y="906262"/>
                  </a:lnTo>
                  <a:lnTo>
                    <a:pt x="216073" y="901598"/>
                  </a:lnTo>
                  <a:lnTo>
                    <a:pt x="209078" y="889163"/>
                  </a:lnTo>
                  <a:lnTo>
                    <a:pt x="191978" y="865845"/>
                  </a:lnTo>
                  <a:lnTo>
                    <a:pt x="179543" y="857296"/>
                  </a:lnTo>
                  <a:lnTo>
                    <a:pt x="183429" y="831647"/>
                  </a:lnTo>
                  <a:lnTo>
                    <a:pt x="178765" y="819211"/>
                  </a:lnTo>
                  <a:lnTo>
                    <a:pt x="163998" y="810661"/>
                  </a:lnTo>
                  <a:lnTo>
                    <a:pt x="155448" y="788121"/>
                  </a:lnTo>
                  <a:lnTo>
                    <a:pt x="160112" y="769468"/>
                  </a:lnTo>
                  <a:lnTo>
                    <a:pt x="178765" y="752368"/>
                  </a:lnTo>
                  <a:lnTo>
                    <a:pt x="178765" y="743041"/>
                  </a:lnTo>
                  <a:lnTo>
                    <a:pt x="185761" y="734492"/>
                  </a:lnTo>
                  <a:lnTo>
                    <a:pt x="181874" y="724388"/>
                  </a:lnTo>
                  <a:lnTo>
                    <a:pt x="202860" y="720501"/>
                  </a:lnTo>
                  <a:lnTo>
                    <a:pt x="210632" y="723610"/>
                  </a:lnTo>
                  <a:lnTo>
                    <a:pt x="229286" y="720501"/>
                  </a:lnTo>
                  <a:lnTo>
                    <a:pt x="244054" y="712729"/>
                  </a:lnTo>
                  <a:lnTo>
                    <a:pt x="235504" y="698739"/>
                  </a:lnTo>
                  <a:lnTo>
                    <a:pt x="247163" y="693298"/>
                  </a:lnTo>
                  <a:lnTo>
                    <a:pt x="256489" y="683971"/>
                  </a:lnTo>
                  <a:lnTo>
                    <a:pt x="255712" y="676199"/>
                  </a:lnTo>
                  <a:lnTo>
                    <a:pt x="273589" y="672313"/>
                  </a:lnTo>
                  <a:lnTo>
                    <a:pt x="292243" y="657545"/>
                  </a:lnTo>
                  <a:lnTo>
                    <a:pt x="310119" y="648995"/>
                  </a:lnTo>
                  <a:lnTo>
                    <a:pt x="327995" y="634228"/>
                  </a:lnTo>
                  <a:lnTo>
                    <a:pt x="336545" y="633451"/>
                  </a:lnTo>
                  <a:lnTo>
                    <a:pt x="338877" y="623346"/>
                  </a:lnTo>
                  <a:lnTo>
                    <a:pt x="358308" y="608579"/>
                  </a:lnTo>
                  <a:lnTo>
                    <a:pt x="364526" y="596143"/>
                  </a:lnTo>
                  <a:lnTo>
                    <a:pt x="382402" y="582153"/>
                  </a:lnTo>
                  <a:lnTo>
                    <a:pt x="399502" y="551840"/>
                  </a:lnTo>
                  <a:lnTo>
                    <a:pt x="429037" y="542513"/>
                  </a:lnTo>
                  <a:lnTo>
                    <a:pt x="458572" y="544845"/>
                  </a:lnTo>
                  <a:lnTo>
                    <a:pt x="453908" y="531632"/>
                  </a:lnTo>
                  <a:lnTo>
                    <a:pt x="461681" y="529300"/>
                  </a:lnTo>
                  <a:lnTo>
                    <a:pt x="457018" y="519196"/>
                  </a:lnTo>
                  <a:lnTo>
                    <a:pt x="449245" y="514533"/>
                  </a:lnTo>
                  <a:lnTo>
                    <a:pt x="449245" y="478780"/>
                  </a:lnTo>
                  <a:lnTo>
                    <a:pt x="439141" y="471785"/>
                  </a:lnTo>
                  <a:lnTo>
                    <a:pt x="404165" y="459349"/>
                  </a:lnTo>
                  <a:lnTo>
                    <a:pt x="390952" y="458572"/>
                  </a:lnTo>
                  <a:lnTo>
                    <a:pt x="381625" y="449245"/>
                  </a:lnTo>
                  <a:lnTo>
                    <a:pt x="345872" y="443804"/>
                  </a:lnTo>
                  <a:lnTo>
                    <a:pt x="333436" y="424373"/>
                  </a:lnTo>
                  <a:lnTo>
                    <a:pt x="318668" y="407274"/>
                  </a:lnTo>
                  <a:lnTo>
                    <a:pt x="304678" y="402610"/>
                  </a:lnTo>
                  <a:lnTo>
                    <a:pt x="294574" y="382402"/>
                  </a:lnTo>
                  <a:lnTo>
                    <a:pt x="294574" y="372298"/>
                  </a:lnTo>
                  <a:lnTo>
                    <a:pt x="306233" y="362194"/>
                  </a:lnTo>
                  <a:lnTo>
                    <a:pt x="305456" y="348203"/>
                  </a:lnTo>
                  <a:lnTo>
                    <a:pt x="310896" y="337322"/>
                  </a:lnTo>
                  <a:lnTo>
                    <a:pt x="306233" y="330327"/>
                  </a:lnTo>
                  <a:lnTo>
                    <a:pt x="280584" y="310119"/>
                  </a:lnTo>
                  <a:lnTo>
                    <a:pt x="274366" y="297683"/>
                  </a:lnTo>
                  <a:lnTo>
                    <a:pt x="275143" y="289133"/>
                  </a:lnTo>
                  <a:lnTo>
                    <a:pt x="282916" y="282915"/>
                  </a:lnTo>
                  <a:lnTo>
                    <a:pt x="278252" y="272811"/>
                  </a:lnTo>
                  <a:lnTo>
                    <a:pt x="256489" y="269702"/>
                  </a:lnTo>
                  <a:lnTo>
                    <a:pt x="258821" y="254935"/>
                  </a:lnTo>
                  <a:lnTo>
                    <a:pt x="253381" y="244053"/>
                  </a:lnTo>
                  <a:lnTo>
                    <a:pt x="250271" y="225400"/>
                  </a:lnTo>
                  <a:lnTo>
                    <a:pt x="258821" y="217627"/>
                  </a:lnTo>
                  <a:lnTo>
                    <a:pt x="244831" y="210632"/>
                  </a:lnTo>
                  <a:lnTo>
                    <a:pt x="230063" y="198973"/>
                  </a:lnTo>
                  <a:lnTo>
                    <a:pt x="219182" y="198196"/>
                  </a:lnTo>
                  <a:lnTo>
                    <a:pt x="209855" y="185760"/>
                  </a:lnTo>
                  <a:lnTo>
                    <a:pt x="182651" y="171770"/>
                  </a:lnTo>
                  <a:lnTo>
                    <a:pt x="118141" y="158557"/>
                  </a:lnTo>
                  <a:lnTo>
                    <a:pt x="85496" y="144567"/>
                  </a:lnTo>
                  <a:lnTo>
                    <a:pt x="48189" y="126690"/>
                  </a:lnTo>
                  <a:lnTo>
                    <a:pt x="25649" y="118141"/>
                  </a:lnTo>
                  <a:lnTo>
                    <a:pt x="22540" y="111145"/>
                  </a:lnTo>
                  <a:lnTo>
                    <a:pt x="0" y="104927"/>
                  </a:lnTo>
                  <a:lnTo>
                    <a:pt x="3886" y="101818"/>
                  </a:lnTo>
                  <a:lnTo>
                    <a:pt x="20209" y="101818"/>
                  </a:lnTo>
                  <a:lnTo>
                    <a:pt x="34976" y="104927"/>
                  </a:lnTo>
                  <a:lnTo>
                    <a:pt x="38862" y="100264"/>
                  </a:lnTo>
                  <a:lnTo>
                    <a:pt x="31090" y="89383"/>
                  </a:lnTo>
                  <a:lnTo>
                    <a:pt x="45857" y="80833"/>
                  </a:lnTo>
                  <a:lnTo>
                    <a:pt x="73838" y="80833"/>
                  </a:lnTo>
                  <a:lnTo>
                    <a:pt x="135240" y="123581"/>
                  </a:lnTo>
                  <a:lnTo>
                    <a:pt x="146122" y="137572"/>
                  </a:lnTo>
                  <a:lnTo>
                    <a:pt x="199751" y="142235"/>
                  </a:lnTo>
                  <a:lnTo>
                    <a:pt x="205969" y="146121"/>
                  </a:lnTo>
                  <a:lnTo>
                    <a:pt x="219959" y="145344"/>
                  </a:lnTo>
                  <a:lnTo>
                    <a:pt x="248717" y="138349"/>
                  </a:lnTo>
                  <a:lnTo>
                    <a:pt x="258044" y="129022"/>
                  </a:lnTo>
                  <a:lnTo>
                    <a:pt x="269702" y="129799"/>
                  </a:lnTo>
                  <a:lnTo>
                    <a:pt x="297683" y="138349"/>
                  </a:lnTo>
                  <a:lnTo>
                    <a:pt x="327995" y="144567"/>
                  </a:lnTo>
                  <a:lnTo>
                    <a:pt x="348204" y="150785"/>
                  </a:lnTo>
                  <a:lnTo>
                    <a:pt x="358308" y="146121"/>
                  </a:lnTo>
                  <a:lnTo>
                    <a:pt x="362194" y="132908"/>
                  </a:lnTo>
                  <a:lnTo>
                    <a:pt x="374630" y="122804"/>
                  </a:lnTo>
                  <a:lnTo>
                    <a:pt x="390952" y="120472"/>
                  </a:lnTo>
                  <a:lnTo>
                    <a:pt x="402611" y="109591"/>
                  </a:lnTo>
                  <a:lnTo>
                    <a:pt x="397170" y="84719"/>
                  </a:lnTo>
                  <a:lnTo>
                    <a:pt x="401833" y="71506"/>
                  </a:lnTo>
                  <a:lnTo>
                    <a:pt x="407274" y="41971"/>
                  </a:lnTo>
                  <a:lnTo>
                    <a:pt x="427482" y="28758"/>
                  </a:lnTo>
                  <a:lnTo>
                    <a:pt x="440695" y="14768"/>
                  </a:lnTo>
                  <a:lnTo>
                    <a:pt x="457018" y="13213"/>
                  </a:lnTo>
                  <a:lnTo>
                    <a:pt x="486553" y="16322"/>
                  </a:lnTo>
                  <a:lnTo>
                    <a:pt x="493547" y="14768"/>
                  </a:lnTo>
                  <a:lnTo>
                    <a:pt x="520751" y="2332"/>
                  </a:lnTo>
                  <a:lnTo>
                    <a:pt x="543291" y="0"/>
                  </a:lnTo>
                  <a:lnTo>
                    <a:pt x="557281" y="9327"/>
                  </a:lnTo>
                  <a:lnTo>
                    <a:pt x="589925" y="24872"/>
                  </a:lnTo>
                  <a:lnTo>
                    <a:pt x="622570" y="33421"/>
                  </a:lnTo>
                  <a:lnTo>
                    <a:pt x="650550" y="39639"/>
                  </a:lnTo>
                  <a:lnTo>
                    <a:pt x="670759" y="60625"/>
                  </a:lnTo>
                  <a:lnTo>
                    <a:pt x="665318" y="68397"/>
                  </a:lnTo>
                  <a:lnTo>
                    <a:pt x="640446" y="90937"/>
                  </a:lnTo>
                  <a:lnTo>
                    <a:pt x="640446" y="96378"/>
                  </a:lnTo>
                  <a:lnTo>
                    <a:pt x="653659" y="10648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A32723F3-498A-1F5A-8866-9682CBBE9AA4}"/>
                </a:ext>
              </a:extLst>
            </p:cNvPr>
            <p:cNvSpPr/>
            <p:nvPr/>
          </p:nvSpPr>
          <p:spPr>
            <a:xfrm>
              <a:off x="3786235" y="2619161"/>
              <a:ext cx="894603" cy="1221043"/>
            </a:xfrm>
            <a:custGeom>
              <a:avLst/>
              <a:gdLst>
                <a:gd name="connsiteX0" fmla="*/ 635005 w 894603"/>
                <a:gd name="connsiteY0" fmla="*/ 1142543 h 1221043"/>
                <a:gd name="connsiteX1" fmla="*/ 622569 w 894603"/>
                <a:gd name="connsiteY1" fmla="*/ 1152647 h 1221043"/>
                <a:gd name="connsiteX2" fmla="*/ 612465 w 894603"/>
                <a:gd name="connsiteY2" fmla="*/ 1154201 h 1221043"/>
                <a:gd name="connsiteX3" fmla="*/ 593034 w 894603"/>
                <a:gd name="connsiteY3" fmla="*/ 1144874 h 1221043"/>
                <a:gd name="connsiteX4" fmla="*/ 593034 w 894603"/>
                <a:gd name="connsiteY4" fmla="*/ 1140988 h 1221043"/>
                <a:gd name="connsiteX5" fmla="*/ 612465 w 894603"/>
                <a:gd name="connsiteY5" fmla="*/ 1132438 h 1221043"/>
                <a:gd name="connsiteX6" fmla="*/ 628010 w 894603"/>
                <a:gd name="connsiteY6" fmla="*/ 1137102 h 1221043"/>
                <a:gd name="connsiteX7" fmla="*/ 635005 w 894603"/>
                <a:gd name="connsiteY7" fmla="*/ 1142543 h 1221043"/>
                <a:gd name="connsiteX8" fmla="*/ 351313 w 894603"/>
                <a:gd name="connsiteY8" fmla="*/ 833978 h 1221043"/>
                <a:gd name="connsiteX9" fmla="*/ 361417 w 894603"/>
                <a:gd name="connsiteY9" fmla="*/ 840973 h 1221043"/>
                <a:gd name="connsiteX10" fmla="*/ 334991 w 894603"/>
                <a:gd name="connsiteY10" fmla="*/ 855741 h 1221043"/>
                <a:gd name="connsiteX11" fmla="*/ 325664 w 894603"/>
                <a:gd name="connsiteY11" fmla="*/ 851078 h 1221043"/>
                <a:gd name="connsiteX12" fmla="*/ 318668 w 894603"/>
                <a:gd name="connsiteY12" fmla="*/ 841751 h 1221043"/>
                <a:gd name="connsiteX13" fmla="*/ 317891 w 894603"/>
                <a:gd name="connsiteY13" fmla="*/ 826983 h 1221043"/>
                <a:gd name="connsiteX14" fmla="*/ 327218 w 894603"/>
                <a:gd name="connsiteY14" fmla="*/ 823097 h 1221043"/>
                <a:gd name="connsiteX15" fmla="*/ 341208 w 894603"/>
                <a:gd name="connsiteY15" fmla="*/ 823097 h 1221043"/>
                <a:gd name="connsiteX16" fmla="*/ 351313 w 894603"/>
                <a:gd name="connsiteY16" fmla="*/ 833978 h 1221043"/>
                <a:gd name="connsiteX17" fmla="*/ 170216 w 894603"/>
                <a:gd name="connsiteY17" fmla="*/ 745373 h 1221043"/>
                <a:gd name="connsiteX18" fmla="*/ 153894 w 894603"/>
                <a:gd name="connsiteY18" fmla="*/ 748482 h 1221043"/>
                <a:gd name="connsiteX19" fmla="*/ 131354 w 894603"/>
                <a:gd name="connsiteY19" fmla="*/ 748482 h 1221043"/>
                <a:gd name="connsiteX20" fmla="*/ 132131 w 894603"/>
                <a:gd name="connsiteY20" fmla="*/ 736823 h 1221043"/>
                <a:gd name="connsiteX21" fmla="*/ 121249 w 894603"/>
                <a:gd name="connsiteY21" fmla="*/ 732937 h 1221043"/>
                <a:gd name="connsiteX22" fmla="*/ 107259 w 894603"/>
                <a:gd name="connsiteY22" fmla="*/ 711952 h 1221043"/>
                <a:gd name="connsiteX23" fmla="*/ 97155 w 894603"/>
                <a:gd name="connsiteY23" fmla="*/ 708066 h 1221043"/>
                <a:gd name="connsiteX24" fmla="*/ 82387 w 894603"/>
                <a:gd name="connsiteY24" fmla="*/ 720501 h 1221043"/>
                <a:gd name="connsiteX25" fmla="*/ 86274 w 894603"/>
                <a:gd name="connsiteY25" fmla="*/ 727497 h 1221043"/>
                <a:gd name="connsiteX26" fmla="*/ 67620 w 894603"/>
                <a:gd name="connsiteY26" fmla="*/ 741487 h 1221043"/>
                <a:gd name="connsiteX27" fmla="*/ 45080 w 894603"/>
                <a:gd name="connsiteY27" fmla="*/ 739155 h 1221043"/>
                <a:gd name="connsiteX28" fmla="*/ 38862 w 894603"/>
                <a:gd name="connsiteY28" fmla="*/ 733714 h 1221043"/>
                <a:gd name="connsiteX29" fmla="*/ 22540 w 894603"/>
                <a:gd name="connsiteY29" fmla="*/ 730606 h 1221043"/>
                <a:gd name="connsiteX30" fmla="*/ 20986 w 894603"/>
                <a:gd name="connsiteY30" fmla="*/ 722833 h 1221043"/>
                <a:gd name="connsiteX31" fmla="*/ 0 w 894603"/>
                <a:gd name="connsiteY31" fmla="*/ 707288 h 1221043"/>
                <a:gd name="connsiteX32" fmla="*/ 7772 w 894603"/>
                <a:gd name="connsiteY32" fmla="*/ 696407 h 1221043"/>
                <a:gd name="connsiteX33" fmla="*/ 30312 w 894603"/>
                <a:gd name="connsiteY33" fmla="*/ 689412 h 1221043"/>
                <a:gd name="connsiteX34" fmla="*/ 22540 w 894603"/>
                <a:gd name="connsiteY34" fmla="*/ 678530 h 1221043"/>
                <a:gd name="connsiteX35" fmla="*/ 24094 w 894603"/>
                <a:gd name="connsiteY35" fmla="*/ 672313 h 1221043"/>
                <a:gd name="connsiteX36" fmla="*/ 36530 w 894603"/>
                <a:gd name="connsiteY36" fmla="*/ 673090 h 1221043"/>
                <a:gd name="connsiteX37" fmla="*/ 53630 w 894603"/>
                <a:gd name="connsiteY37" fmla="*/ 666872 h 1221043"/>
                <a:gd name="connsiteX38" fmla="*/ 62956 w 894603"/>
                <a:gd name="connsiteY38" fmla="*/ 654436 h 1221043"/>
                <a:gd name="connsiteX39" fmla="*/ 70729 w 894603"/>
                <a:gd name="connsiteY39" fmla="*/ 636559 h 1221043"/>
                <a:gd name="connsiteX40" fmla="*/ 85496 w 894603"/>
                <a:gd name="connsiteY40" fmla="*/ 629564 h 1221043"/>
                <a:gd name="connsiteX41" fmla="*/ 95601 w 894603"/>
                <a:gd name="connsiteY41" fmla="*/ 634228 h 1221043"/>
                <a:gd name="connsiteX42" fmla="*/ 110368 w 894603"/>
                <a:gd name="connsiteY42" fmla="*/ 618683 h 1221043"/>
                <a:gd name="connsiteX43" fmla="*/ 132131 w 894603"/>
                <a:gd name="connsiteY43" fmla="*/ 617906 h 1221043"/>
                <a:gd name="connsiteX44" fmla="*/ 153116 w 894603"/>
                <a:gd name="connsiteY44" fmla="*/ 612465 h 1221043"/>
                <a:gd name="connsiteX45" fmla="*/ 183429 w 894603"/>
                <a:gd name="connsiteY45" fmla="*/ 614797 h 1221043"/>
                <a:gd name="connsiteX46" fmla="*/ 191978 w 894603"/>
                <a:gd name="connsiteY46" fmla="*/ 623346 h 1221043"/>
                <a:gd name="connsiteX47" fmla="*/ 195865 w 894603"/>
                <a:gd name="connsiteY47" fmla="*/ 636559 h 1221043"/>
                <a:gd name="connsiteX48" fmla="*/ 205969 w 894603"/>
                <a:gd name="connsiteY48" fmla="*/ 649773 h 1221043"/>
                <a:gd name="connsiteX49" fmla="*/ 219182 w 894603"/>
                <a:gd name="connsiteY49" fmla="*/ 660654 h 1221043"/>
                <a:gd name="connsiteX50" fmla="*/ 219182 w 894603"/>
                <a:gd name="connsiteY50" fmla="*/ 667649 h 1221043"/>
                <a:gd name="connsiteX51" fmla="*/ 203637 w 894603"/>
                <a:gd name="connsiteY51" fmla="*/ 676199 h 1221043"/>
                <a:gd name="connsiteX52" fmla="*/ 230840 w 894603"/>
                <a:gd name="connsiteY52" fmla="*/ 678530 h 1221043"/>
                <a:gd name="connsiteX53" fmla="*/ 240167 w 894603"/>
                <a:gd name="connsiteY53" fmla="*/ 697961 h 1221043"/>
                <a:gd name="connsiteX54" fmla="*/ 223845 w 894603"/>
                <a:gd name="connsiteY54" fmla="*/ 700293 h 1221043"/>
                <a:gd name="connsiteX55" fmla="*/ 223068 w 894603"/>
                <a:gd name="connsiteY55" fmla="*/ 711175 h 1221043"/>
                <a:gd name="connsiteX56" fmla="*/ 231618 w 894603"/>
                <a:gd name="connsiteY56" fmla="*/ 712729 h 1221043"/>
                <a:gd name="connsiteX57" fmla="*/ 226954 w 894603"/>
                <a:gd name="connsiteY57" fmla="*/ 723610 h 1221043"/>
                <a:gd name="connsiteX58" fmla="*/ 206746 w 894603"/>
                <a:gd name="connsiteY58" fmla="*/ 728274 h 1221043"/>
                <a:gd name="connsiteX59" fmla="*/ 195865 w 894603"/>
                <a:gd name="connsiteY59" fmla="*/ 745373 h 1221043"/>
                <a:gd name="connsiteX60" fmla="*/ 188092 w 894603"/>
                <a:gd name="connsiteY60" fmla="*/ 749259 h 1221043"/>
                <a:gd name="connsiteX61" fmla="*/ 170216 w 894603"/>
                <a:gd name="connsiteY61" fmla="*/ 745373 h 1221043"/>
                <a:gd name="connsiteX62" fmla="*/ 276698 w 894603"/>
                <a:gd name="connsiteY62" fmla="*/ 588371 h 1221043"/>
                <a:gd name="connsiteX63" fmla="*/ 256489 w 894603"/>
                <a:gd name="connsiteY63" fmla="*/ 584484 h 1221043"/>
                <a:gd name="connsiteX64" fmla="*/ 251826 w 894603"/>
                <a:gd name="connsiteY64" fmla="*/ 568940 h 1221043"/>
                <a:gd name="connsiteX65" fmla="*/ 258821 w 894603"/>
                <a:gd name="connsiteY65" fmla="*/ 558058 h 1221043"/>
                <a:gd name="connsiteX66" fmla="*/ 272811 w 894603"/>
                <a:gd name="connsiteY66" fmla="*/ 563499 h 1221043"/>
                <a:gd name="connsiteX67" fmla="*/ 277475 w 894603"/>
                <a:gd name="connsiteY67" fmla="*/ 573603 h 1221043"/>
                <a:gd name="connsiteX68" fmla="*/ 276698 w 894603"/>
                <a:gd name="connsiteY68" fmla="*/ 588371 h 1221043"/>
                <a:gd name="connsiteX69" fmla="*/ 187315 w 894603"/>
                <a:gd name="connsiteY69" fmla="*/ 533187 h 1221043"/>
                <a:gd name="connsiteX70" fmla="*/ 192756 w 894603"/>
                <a:gd name="connsiteY70" fmla="*/ 559613 h 1221043"/>
                <a:gd name="connsiteX71" fmla="*/ 174102 w 894603"/>
                <a:gd name="connsiteY71" fmla="*/ 569717 h 1221043"/>
                <a:gd name="connsiteX72" fmla="*/ 167884 w 894603"/>
                <a:gd name="connsiteY72" fmla="*/ 551063 h 1221043"/>
                <a:gd name="connsiteX73" fmla="*/ 157003 w 894603"/>
                <a:gd name="connsiteY73" fmla="*/ 558835 h 1221043"/>
                <a:gd name="connsiteX74" fmla="*/ 158557 w 894603"/>
                <a:gd name="connsiteY74" fmla="*/ 544068 h 1221043"/>
                <a:gd name="connsiteX75" fmla="*/ 170216 w 894603"/>
                <a:gd name="connsiteY75" fmla="*/ 541736 h 1221043"/>
                <a:gd name="connsiteX76" fmla="*/ 187315 w 894603"/>
                <a:gd name="connsiteY76" fmla="*/ 533187 h 1221043"/>
                <a:gd name="connsiteX77" fmla="*/ 200528 w 894603"/>
                <a:gd name="connsiteY77" fmla="*/ 546400 h 1221043"/>
                <a:gd name="connsiteX78" fmla="*/ 191978 w 894603"/>
                <a:gd name="connsiteY78" fmla="*/ 537073 h 1221043"/>
                <a:gd name="connsiteX79" fmla="*/ 204414 w 894603"/>
                <a:gd name="connsiteY79" fmla="*/ 519973 h 1221043"/>
                <a:gd name="connsiteX80" fmla="*/ 217627 w 894603"/>
                <a:gd name="connsiteY80" fmla="*/ 512201 h 1221043"/>
                <a:gd name="connsiteX81" fmla="*/ 216850 w 894603"/>
                <a:gd name="connsiteY81" fmla="*/ 524637 h 1221043"/>
                <a:gd name="connsiteX82" fmla="*/ 200528 w 894603"/>
                <a:gd name="connsiteY82" fmla="*/ 546400 h 1221043"/>
                <a:gd name="connsiteX83" fmla="*/ 219959 w 894603"/>
                <a:gd name="connsiteY83" fmla="*/ 485775 h 1221043"/>
                <a:gd name="connsiteX84" fmla="*/ 184206 w 894603"/>
                <a:gd name="connsiteY84" fmla="*/ 491993 h 1221043"/>
                <a:gd name="connsiteX85" fmla="*/ 188869 w 894603"/>
                <a:gd name="connsiteY85" fmla="*/ 468676 h 1221043"/>
                <a:gd name="connsiteX86" fmla="*/ 174102 w 894603"/>
                <a:gd name="connsiteY86" fmla="*/ 461680 h 1221043"/>
                <a:gd name="connsiteX87" fmla="*/ 176434 w 894603"/>
                <a:gd name="connsiteY87" fmla="*/ 454685 h 1221043"/>
                <a:gd name="connsiteX88" fmla="*/ 192756 w 894603"/>
                <a:gd name="connsiteY88" fmla="*/ 450799 h 1221043"/>
                <a:gd name="connsiteX89" fmla="*/ 205969 w 894603"/>
                <a:gd name="connsiteY89" fmla="*/ 464012 h 1221043"/>
                <a:gd name="connsiteX90" fmla="*/ 222291 w 894603"/>
                <a:gd name="connsiteY90" fmla="*/ 468676 h 1221043"/>
                <a:gd name="connsiteX91" fmla="*/ 219959 w 894603"/>
                <a:gd name="connsiteY91" fmla="*/ 485775 h 1221043"/>
                <a:gd name="connsiteX92" fmla="*/ 94046 w 894603"/>
                <a:gd name="connsiteY92" fmla="*/ 397170 h 1221043"/>
                <a:gd name="connsiteX93" fmla="*/ 82387 w 894603"/>
                <a:gd name="connsiteY93" fmla="*/ 395615 h 1221043"/>
                <a:gd name="connsiteX94" fmla="*/ 79279 w 894603"/>
                <a:gd name="connsiteY94" fmla="*/ 384734 h 1221043"/>
                <a:gd name="connsiteX95" fmla="*/ 80833 w 894603"/>
                <a:gd name="connsiteY95" fmla="*/ 366857 h 1221043"/>
                <a:gd name="connsiteX96" fmla="*/ 93269 w 894603"/>
                <a:gd name="connsiteY96" fmla="*/ 368412 h 1221043"/>
                <a:gd name="connsiteX97" fmla="*/ 94046 w 894603"/>
                <a:gd name="connsiteY97" fmla="*/ 397170 h 1221043"/>
                <a:gd name="connsiteX98" fmla="*/ 193533 w 894603"/>
                <a:gd name="connsiteY98" fmla="*/ 352867 h 1221043"/>
                <a:gd name="connsiteX99" fmla="*/ 192756 w 894603"/>
                <a:gd name="connsiteY99" fmla="*/ 374630 h 1221043"/>
                <a:gd name="connsiteX100" fmla="*/ 215296 w 894603"/>
                <a:gd name="connsiteY100" fmla="*/ 380848 h 1221043"/>
                <a:gd name="connsiteX101" fmla="*/ 230840 w 894603"/>
                <a:gd name="connsiteY101" fmla="*/ 380070 h 1221043"/>
                <a:gd name="connsiteX102" fmla="*/ 233949 w 894603"/>
                <a:gd name="connsiteY102" fmla="*/ 384734 h 1221043"/>
                <a:gd name="connsiteX103" fmla="*/ 208300 w 894603"/>
                <a:gd name="connsiteY103" fmla="*/ 405719 h 1221043"/>
                <a:gd name="connsiteX104" fmla="*/ 202860 w 894603"/>
                <a:gd name="connsiteY104" fmla="*/ 404942 h 1221043"/>
                <a:gd name="connsiteX105" fmla="*/ 201305 w 894603"/>
                <a:gd name="connsiteY105" fmla="*/ 387843 h 1221043"/>
                <a:gd name="connsiteX106" fmla="*/ 190424 w 894603"/>
                <a:gd name="connsiteY106" fmla="*/ 390174 h 1221043"/>
                <a:gd name="connsiteX107" fmla="*/ 175656 w 894603"/>
                <a:gd name="connsiteY107" fmla="*/ 387843 h 1221043"/>
                <a:gd name="connsiteX108" fmla="*/ 166329 w 894603"/>
                <a:gd name="connsiteY108" fmla="*/ 373075 h 1221043"/>
                <a:gd name="connsiteX109" fmla="*/ 145344 w 894603"/>
                <a:gd name="connsiteY109" fmla="*/ 369189 h 1221043"/>
                <a:gd name="connsiteX110" fmla="*/ 138349 w 894603"/>
                <a:gd name="connsiteY110" fmla="*/ 360639 h 1221043"/>
                <a:gd name="connsiteX111" fmla="*/ 149230 w 894603"/>
                <a:gd name="connsiteY111" fmla="*/ 355976 h 1221043"/>
                <a:gd name="connsiteX112" fmla="*/ 151562 w 894603"/>
                <a:gd name="connsiteY112" fmla="*/ 346649 h 1221043"/>
                <a:gd name="connsiteX113" fmla="*/ 173325 w 894603"/>
                <a:gd name="connsiteY113" fmla="*/ 341986 h 1221043"/>
                <a:gd name="connsiteX114" fmla="*/ 184983 w 894603"/>
                <a:gd name="connsiteY114" fmla="*/ 336545 h 1221043"/>
                <a:gd name="connsiteX115" fmla="*/ 191978 w 894603"/>
                <a:gd name="connsiteY115" fmla="*/ 344317 h 1221043"/>
                <a:gd name="connsiteX116" fmla="*/ 193533 w 894603"/>
                <a:gd name="connsiteY116" fmla="*/ 352867 h 1221043"/>
                <a:gd name="connsiteX117" fmla="*/ 101041 w 894603"/>
                <a:gd name="connsiteY117" fmla="*/ 332659 h 1221043"/>
                <a:gd name="connsiteX118" fmla="*/ 110368 w 894603"/>
                <a:gd name="connsiteY118" fmla="*/ 339654 h 1221043"/>
                <a:gd name="connsiteX119" fmla="*/ 101818 w 894603"/>
                <a:gd name="connsiteY119" fmla="*/ 349758 h 1221043"/>
                <a:gd name="connsiteX120" fmla="*/ 90160 w 894603"/>
                <a:gd name="connsiteY120" fmla="*/ 349758 h 1221043"/>
                <a:gd name="connsiteX121" fmla="*/ 73061 w 894603"/>
                <a:gd name="connsiteY121" fmla="*/ 341986 h 1221043"/>
                <a:gd name="connsiteX122" fmla="*/ 74615 w 894603"/>
                <a:gd name="connsiteY122" fmla="*/ 338099 h 1221043"/>
                <a:gd name="connsiteX123" fmla="*/ 101041 w 894603"/>
                <a:gd name="connsiteY123" fmla="*/ 332659 h 1221043"/>
                <a:gd name="connsiteX124" fmla="*/ 192756 w 894603"/>
                <a:gd name="connsiteY124" fmla="*/ 255712 h 1221043"/>
                <a:gd name="connsiteX125" fmla="*/ 180320 w 894603"/>
                <a:gd name="connsiteY125" fmla="*/ 275920 h 1221043"/>
                <a:gd name="connsiteX126" fmla="*/ 172547 w 894603"/>
                <a:gd name="connsiteY126" fmla="*/ 281361 h 1221043"/>
                <a:gd name="connsiteX127" fmla="*/ 170993 w 894603"/>
                <a:gd name="connsiteY127" fmla="*/ 294574 h 1221043"/>
                <a:gd name="connsiteX128" fmla="*/ 147676 w 894603"/>
                <a:gd name="connsiteY128" fmla="*/ 307010 h 1221043"/>
                <a:gd name="connsiteX129" fmla="*/ 122804 w 894603"/>
                <a:gd name="connsiteY129" fmla="*/ 325663 h 1221043"/>
                <a:gd name="connsiteX130" fmla="*/ 111923 w 894603"/>
                <a:gd name="connsiteY130" fmla="*/ 317891 h 1221043"/>
                <a:gd name="connsiteX131" fmla="*/ 132131 w 894603"/>
                <a:gd name="connsiteY131" fmla="*/ 304678 h 1221043"/>
                <a:gd name="connsiteX132" fmla="*/ 115809 w 894603"/>
                <a:gd name="connsiteY132" fmla="*/ 296906 h 1221043"/>
                <a:gd name="connsiteX133" fmla="*/ 114254 w 894603"/>
                <a:gd name="connsiteY133" fmla="*/ 276697 h 1221043"/>
                <a:gd name="connsiteX134" fmla="*/ 120472 w 894603"/>
                <a:gd name="connsiteY134" fmla="*/ 271257 h 1221043"/>
                <a:gd name="connsiteX135" fmla="*/ 131354 w 894603"/>
                <a:gd name="connsiteY135" fmla="*/ 276697 h 1221043"/>
                <a:gd name="connsiteX136" fmla="*/ 146121 w 894603"/>
                <a:gd name="connsiteY136" fmla="*/ 274366 h 1221043"/>
                <a:gd name="connsiteX137" fmla="*/ 140680 w 894603"/>
                <a:gd name="connsiteY137" fmla="*/ 265039 h 1221043"/>
                <a:gd name="connsiteX138" fmla="*/ 189647 w 894603"/>
                <a:gd name="connsiteY138" fmla="*/ 240167 h 1221043"/>
                <a:gd name="connsiteX139" fmla="*/ 192756 w 894603"/>
                <a:gd name="connsiteY139" fmla="*/ 255712 h 1221043"/>
                <a:gd name="connsiteX140" fmla="*/ 463235 w 894603"/>
                <a:gd name="connsiteY140" fmla="*/ 238613 h 1221043"/>
                <a:gd name="connsiteX141" fmla="*/ 463235 w 894603"/>
                <a:gd name="connsiteY141" fmla="*/ 247939 h 1221043"/>
                <a:gd name="connsiteX142" fmla="*/ 453131 w 894603"/>
                <a:gd name="connsiteY142" fmla="*/ 260375 h 1221043"/>
                <a:gd name="connsiteX143" fmla="*/ 436032 w 894603"/>
                <a:gd name="connsiteY143" fmla="*/ 269702 h 1221043"/>
                <a:gd name="connsiteX144" fmla="*/ 403388 w 894603"/>
                <a:gd name="connsiteY144" fmla="*/ 291465 h 1221043"/>
                <a:gd name="connsiteX145" fmla="*/ 383957 w 894603"/>
                <a:gd name="connsiteY145" fmla="*/ 301569 h 1221043"/>
                <a:gd name="connsiteX146" fmla="*/ 380070 w 894603"/>
                <a:gd name="connsiteY146" fmla="*/ 314005 h 1221043"/>
                <a:gd name="connsiteX147" fmla="*/ 390952 w 894603"/>
                <a:gd name="connsiteY147" fmla="*/ 314782 h 1221043"/>
                <a:gd name="connsiteX148" fmla="*/ 392506 w 894603"/>
                <a:gd name="connsiteY148" fmla="*/ 321000 h 1221043"/>
                <a:gd name="connsiteX149" fmla="*/ 375407 w 894603"/>
                <a:gd name="connsiteY149" fmla="*/ 333436 h 1221043"/>
                <a:gd name="connsiteX150" fmla="*/ 370744 w 894603"/>
                <a:gd name="connsiteY150" fmla="*/ 345094 h 1221043"/>
                <a:gd name="connsiteX151" fmla="*/ 394061 w 894603"/>
                <a:gd name="connsiteY151" fmla="*/ 341986 h 1221043"/>
                <a:gd name="connsiteX152" fmla="*/ 435254 w 894603"/>
                <a:gd name="connsiteY152" fmla="*/ 330327 h 1221043"/>
                <a:gd name="connsiteX153" fmla="*/ 463235 w 894603"/>
                <a:gd name="connsiteY153" fmla="*/ 334213 h 1221043"/>
                <a:gd name="connsiteX154" fmla="*/ 483443 w 894603"/>
                <a:gd name="connsiteY154" fmla="*/ 331881 h 1221043"/>
                <a:gd name="connsiteX155" fmla="*/ 537073 w 894603"/>
                <a:gd name="connsiteY155" fmla="*/ 333436 h 1221043"/>
                <a:gd name="connsiteX156" fmla="*/ 551840 w 894603"/>
                <a:gd name="connsiteY156" fmla="*/ 331104 h 1221043"/>
                <a:gd name="connsiteX157" fmla="*/ 569717 w 894603"/>
                <a:gd name="connsiteY157" fmla="*/ 341208 h 1221043"/>
                <a:gd name="connsiteX158" fmla="*/ 577489 w 894603"/>
                <a:gd name="connsiteY158" fmla="*/ 354421 h 1221043"/>
                <a:gd name="connsiteX159" fmla="*/ 555727 w 894603"/>
                <a:gd name="connsiteY159" fmla="*/ 380848 h 1221043"/>
                <a:gd name="connsiteX160" fmla="*/ 549509 w 894603"/>
                <a:gd name="connsiteY160" fmla="*/ 398724 h 1221043"/>
                <a:gd name="connsiteX161" fmla="*/ 533964 w 894603"/>
                <a:gd name="connsiteY161" fmla="*/ 425927 h 1221043"/>
                <a:gd name="connsiteX162" fmla="*/ 519196 w 894603"/>
                <a:gd name="connsiteY162" fmla="*/ 441472 h 1221043"/>
                <a:gd name="connsiteX163" fmla="*/ 503652 w 894603"/>
                <a:gd name="connsiteY163" fmla="*/ 460903 h 1221043"/>
                <a:gd name="connsiteX164" fmla="*/ 487330 w 894603"/>
                <a:gd name="connsiteY164" fmla="*/ 469453 h 1221043"/>
                <a:gd name="connsiteX165" fmla="*/ 463235 w 894603"/>
                <a:gd name="connsiteY165" fmla="*/ 473339 h 1221043"/>
                <a:gd name="connsiteX166" fmla="*/ 498211 w 894603"/>
                <a:gd name="connsiteY166" fmla="*/ 488107 h 1221043"/>
                <a:gd name="connsiteX167" fmla="*/ 487330 w 894603"/>
                <a:gd name="connsiteY167" fmla="*/ 502097 h 1221043"/>
                <a:gd name="connsiteX168" fmla="*/ 468676 w 894603"/>
                <a:gd name="connsiteY168" fmla="*/ 502874 h 1221043"/>
                <a:gd name="connsiteX169" fmla="*/ 450799 w 894603"/>
                <a:gd name="connsiteY169" fmla="*/ 516087 h 1221043"/>
                <a:gd name="connsiteX170" fmla="*/ 434477 w 894603"/>
                <a:gd name="connsiteY170" fmla="*/ 521528 h 1221043"/>
                <a:gd name="connsiteX171" fmla="*/ 462458 w 894603"/>
                <a:gd name="connsiteY171" fmla="*/ 530078 h 1221043"/>
                <a:gd name="connsiteX172" fmla="*/ 481112 w 894603"/>
                <a:gd name="connsiteY172" fmla="*/ 522305 h 1221043"/>
                <a:gd name="connsiteX173" fmla="*/ 502097 w 894603"/>
                <a:gd name="connsiteY173" fmla="*/ 521528 h 1221043"/>
                <a:gd name="connsiteX174" fmla="*/ 542514 w 894603"/>
                <a:gd name="connsiteY174" fmla="*/ 536296 h 1221043"/>
                <a:gd name="connsiteX175" fmla="*/ 570494 w 894603"/>
                <a:gd name="connsiteY175" fmla="*/ 562722 h 1221043"/>
                <a:gd name="connsiteX176" fmla="*/ 586039 w 894603"/>
                <a:gd name="connsiteY176" fmla="*/ 574380 h 1221043"/>
                <a:gd name="connsiteX177" fmla="*/ 589925 w 894603"/>
                <a:gd name="connsiteY177" fmla="*/ 582930 h 1221043"/>
                <a:gd name="connsiteX178" fmla="*/ 606247 w 894603"/>
                <a:gd name="connsiteY178" fmla="*/ 636559 h 1221043"/>
                <a:gd name="connsiteX179" fmla="*/ 617906 w 894603"/>
                <a:gd name="connsiteY179" fmla="*/ 666094 h 1221043"/>
                <a:gd name="connsiteX180" fmla="*/ 630342 w 894603"/>
                <a:gd name="connsiteY180" fmla="*/ 680085 h 1221043"/>
                <a:gd name="connsiteX181" fmla="*/ 665318 w 894603"/>
                <a:gd name="connsiteY181" fmla="*/ 692521 h 1221043"/>
                <a:gd name="connsiteX182" fmla="*/ 673867 w 894603"/>
                <a:gd name="connsiteY182" fmla="*/ 697184 h 1221043"/>
                <a:gd name="connsiteX183" fmla="*/ 700293 w 894603"/>
                <a:gd name="connsiteY183" fmla="*/ 722833 h 1221043"/>
                <a:gd name="connsiteX184" fmla="*/ 726719 w 894603"/>
                <a:gd name="connsiteY184" fmla="*/ 741487 h 1221043"/>
                <a:gd name="connsiteX185" fmla="*/ 715838 w 894603"/>
                <a:gd name="connsiteY185" fmla="*/ 753145 h 1221043"/>
                <a:gd name="connsiteX186" fmla="*/ 718947 w 894603"/>
                <a:gd name="connsiteY186" fmla="*/ 762472 h 1221043"/>
                <a:gd name="connsiteX187" fmla="*/ 735269 w 894603"/>
                <a:gd name="connsiteY187" fmla="*/ 785012 h 1221043"/>
                <a:gd name="connsiteX188" fmla="*/ 737601 w 894603"/>
                <a:gd name="connsiteY188" fmla="*/ 797448 h 1221043"/>
                <a:gd name="connsiteX189" fmla="*/ 727497 w 894603"/>
                <a:gd name="connsiteY189" fmla="*/ 796671 h 1221043"/>
                <a:gd name="connsiteX190" fmla="*/ 709620 w 894603"/>
                <a:gd name="connsiteY190" fmla="*/ 785790 h 1221043"/>
                <a:gd name="connsiteX191" fmla="*/ 707288 w 894603"/>
                <a:gd name="connsiteY191" fmla="*/ 791230 h 1221043"/>
                <a:gd name="connsiteX192" fmla="*/ 746150 w 894603"/>
                <a:gd name="connsiteY192" fmla="*/ 816879 h 1221043"/>
                <a:gd name="connsiteX193" fmla="*/ 758586 w 894603"/>
                <a:gd name="connsiteY193" fmla="*/ 832424 h 1221043"/>
                <a:gd name="connsiteX194" fmla="*/ 766359 w 894603"/>
                <a:gd name="connsiteY194" fmla="*/ 853409 h 1221043"/>
                <a:gd name="connsiteX195" fmla="*/ 761695 w 894603"/>
                <a:gd name="connsiteY195" fmla="*/ 861959 h 1221043"/>
                <a:gd name="connsiteX196" fmla="*/ 738378 w 894603"/>
                <a:gd name="connsiteY196" fmla="*/ 882945 h 1221043"/>
                <a:gd name="connsiteX197" fmla="*/ 760141 w 894603"/>
                <a:gd name="connsiteY197" fmla="*/ 893826 h 1221043"/>
                <a:gd name="connsiteX198" fmla="*/ 769468 w 894603"/>
                <a:gd name="connsiteY198" fmla="*/ 892271 h 1221043"/>
                <a:gd name="connsiteX199" fmla="*/ 785012 w 894603"/>
                <a:gd name="connsiteY199" fmla="*/ 875949 h 1221043"/>
                <a:gd name="connsiteX200" fmla="*/ 798226 w 894603"/>
                <a:gd name="connsiteY200" fmla="*/ 874395 h 1221043"/>
                <a:gd name="connsiteX201" fmla="*/ 830870 w 894603"/>
                <a:gd name="connsiteY201" fmla="*/ 876727 h 1221043"/>
                <a:gd name="connsiteX202" fmla="*/ 860405 w 894603"/>
                <a:gd name="connsiteY202" fmla="*/ 884499 h 1221043"/>
                <a:gd name="connsiteX203" fmla="*/ 886054 w 894603"/>
                <a:gd name="connsiteY203" fmla="*/ 900821 h 1221043"/>
                <a:gd name="connsiteX204" fmla="*/ 891494 w 894603"/>
                <a:gd name="connsiteY204" fmla="*/ 909371 h 1221043"/>
                <a:gd name="connsiteX205" fmla="*/ 894603 w 894603"/>
                <a:gd name="connsiteY205" fmla="*/ 933465 h 1221043"/>
                <a:gd name="connsiteX206" fmla="*/ 877504 w 894603"/>
                <a:gd name="connsiteY206" fmla="*/ 978545 h 1221043"/>
                <a:gd name="connsiteX207" fmla="*/ 855741 w 894603"/>
                <a:gd name="connsiteY207" fmla="*/ 993313 h 1221043"/>
                <a:gd name="connsiteX208" fmla="*/ 851855 w 894603"/>
                <a:gd name="connsiteY208" fmla="*/ 1006526 h 1221043"/>
                <a:gd name="connsiteX209" fmla="*/ 835533 w 894603"/>
                <a:gd name="connsiteY209" fmla="*/ 1013521 h 1221043"/>
                <a:gd name="connsiteX210" fmla="*/ 822320 w 894603"/>
                <a:gd name="connsiteY210" fmla="*/ 1011189 h 1221043"/>
                <a:gd name="connsiteX211" fmla="*/ 803666 w 894603"/>
                <a:gd name="connsiteY211" fmla="*/ 1020516 h 1221043"/>
                <a:gd name="connsiteX212" fmla="*/ 816879 w 894603"/>
                <a:gd name="connsiteY212" fmla="*/ 1025179 h 1221043"/>
                <a:gd name="connsiteX213" fmla="*/ 816879 w 894603"/>
                <a:gd name="connsiteY213" fmla="*/ 1038393 h 1221043"/>
                <a:gd name="connsiteX214" fmla="*/ 808330 w 894603"/>
                <a:gd name="connsiteY214" fmla="*/ 1043056 h 1221043"/>
                <a:gd name="connsiteX215" fmla="*/ 788899 w 894603"/>
                <a:gd name="connsiteY215" fmla="*/ 1044610 h 1221043"/>
                <a:gd name="connsiteX216" fmla="*/ 797448 w 894603"/>
                <a:gd name="connsiteY216" fmla="*/ 1060155 h 1221043"/>
                <a:gd name="connsiteX217" fmla="*/ 816879 w 894603"/>
                <a:gd name="connsiteY217" fmla="*/ 1063264 h 1221043"/>
                <a:gd name="connsiteX218" fmla="*/ 850301 w 894603"/>
                <a:gd name="connsiteY218" fmla="*/ 1061710 h 1221043"/>
                <a:gd name="connsiteX219" fmla="*/ 865068 w 894603"/>
                <a:gd name="connsiteY219" fmla="*/ 1063264 h 1221043"/>
                <a:gd name="connsiteX220" fmla="*/ 863514 w 894603"/>
                <a:gd name="connsiteY220" fmla="*/ 1084250 h 1221043"/>
                <a:gd name="connsiteX221" fmla="*/ 860405 w 894603"/>
                <a:gd name="connsiteY221" fmla="*/ 1087359 h 1221043"/>
                <a:gd name="connsiteX222" fmla="*/ 830870 w 894603"/>
                <a:gd name="connsiteY222" fmla="*/ 1100572 h 1221043"/>
                <a:gd name="connsiteX223" fmla="*/ 823097 w 894603"/>
                <a:gd name="connsiteY223" fmla="*/ 1114562 h 1221043"/>
                <a:gd name="connsiteX224" fmla="*/ 805998 w 894603"/>
                <a:gd name="connsiteY224" fmla="*/ 1113785 h 1221043"/>
                <a:gd name="connsiteX225" fmla="*/ 797448 w 894603"/>
                <a:gd name="connsiteY225" fmla="*/ 1119226 h 1221043"/>
                <a:gd name="connsiteX226" fmla="*/ 753146 w 894603"/>
                <a:gd name="connsiteY226" fmla="*/ 1133993 h 1221043"/>
                <a:gd name="connsiteX227" fmla="*/ 715061 w 894603"/>
                <a:gd name="connsiteY227" fmla="*/ 1127775 h 1221043"/>
                <a:gd name="connsiteX228" fmla="*/ 692521 w 894603"/>
                <a:gd name="connsiteY228" fmla="*/ 1128552 h 1221043"/>
                <a:gd name="connsiteX229" fmla="*/ 661431 w 894603"/>
                <a:gd name="connsiteY229" fmla="*/ 1133216 h 1221043"/>
                <a:gd name="connsiteX230" fmla="*/ 628787 w 894603"/>
                <a:gd name="connsiteY230" fmla="*/ 1123889 h 1221043"/>
                <a:gd name="connsiteX231" fmla="*/ 614797 w 894603"/>
                <a:gd name="connsiteY231" fmla="*/ 1122334 h 1221043"/>
                <a:gd name="connsiteX232" fmla="*/ 593034 w 894603"/>
                <a:gd name="connsiteY232" fmla="*/ 1135548 h 1221043"/>
                <a:gd name="connsiteX233" fmla="*/ 560390 w 894603"/>
                <a:gd name="connsiteY233" fmla="*/ 1139434 h 1221043"/>
                <a:gd name="connsiteX234" fmla="*/ 544845 w 894603"/>
                <a:gd name="connsiteY234" fmla="*/ 1137879 h 1221043"/>
                <a:gd name="connsiteX235" fmla="*/ 551840 w 894603"/>
                <a:gd name="connsiteY235" fmla="*/ 1149538 h 1221043"/>
                <a:gd name="connsiteX236" fmla="*/ 544845 w 894603"/>
                <a:gd name="connsiteY236" fmla="*/ 1152647 h 1221043"/>
                <a:gd name="connsiteX237" fmla="*/ 515310 w 894603"/>
                <a:gd name="connsiteY237" fmla="*/ 1148761 h 1221043"/>
                <a:gd name="connsiteX238" fmla="*/ 507538 w 894603"/>
                <a:gd name="connsiteY238" fmla="*/ 1152647 h 1221043"/>
                <a:gd name="connsiteX239" fmla="*/ 496656 w 894603"/>
                <a:gd name="connsiteY239" fmla="*/ 1151092 h 1221043"/>
                <a:gd name="connsiteX240" fmla="*/ 475671 w 894603"/>
                <a:gd name="connsiteY240" fmla="*/ 1140211 h 1221043"/>
                <a:gd name="connsiteX241" fmla="*/ 455463 w 894603"/>
                <a:gd name="connsiteY241" fmla="*/ 1139434 h 1221043"/>
                <a:gd name="connsiteX242" fmla="*/ 417378 w 894603"/>
                <a:gd name="connsiteY242" fmla="*/ 1148761 h 1221043"/>
                <a:gd name="connsiteX243" fmla="*/ 409606 w 894603"/>
                <a:gd name="connsiteY243" fmla="*/ 1158865 h 1221043"/>
                <a:gd name="connsiteX244" fmla="*/ 399501 w 894603"/>
                <a:gd name="connsiteY244" fmla="*/ 1186068 h 1221043"/>
                <a:gd name="connsiteX245" fmla="*/ 390952 w 894603"/>
                <a:gd name="connsiteY245" fmla="*/ 1195395 h 1221043"/>
                <a:gd name="connsiteX246" fmla="*/ 380070 w 894603"/>
                <a:gd name="connsiteY246" fmla="*/ 1196950 h 1221043"/>
                <a:gd name="connsiteX247" fmla="*/ 345095 w 894603"/>
                <a:gd name="connsiteY247" fmla="*/ 1177519 h 1221043"/>
                <a:gd name="connsiteX248" fmla="*/ 333436 w 894603"/>
                <a:gd name="connsiteY248" fmla="*/ 1181405 h 1221043"/>
                <a:gd name="connsiteX249" fmla="*/ 314005 w 894603"/>
                <a:gd name="connsiteY249" fmla="*/ 1183736 h 1221043"/>
                <a:gd name="connsiteX250" fmla="*/ 293020 w 894603"/>
                <a:gd name="connsiteY250" fmla="*/ 1189177 h 1221043"/>
                <a:gd name="connsiteX251" fmla="*/ 262707 w 894603"/>
                <a:gd name="connsiteY251" fmla="*/ 1207831 h 1221043"/>
                <a:gd name="connsiteX252" fmla="*/ 255712 w 894603"/>
                <a:gd name="connsiteY252" fmla="*/ 1219489 h 1221043"/>
                <a:gd name="connsiteX253" fmla="*/ 245608 w 894603"/>
                <a:gd name="connsiteY253" fmla="*/ 1221044 h 1221043"/>
                <a:gd name="connsiteX254" fmla="*/ 237058 w 894603"/>
                <a:gd name="connsiteY254" fmla="*/ 1214049 h 1221043"/>
                <a:gd name="connsiteX255" fmla="*/ 226177 w 894603"/>
                <a:gd name="connsiteY255" fmla="*/ 1211717 h 1221043"/>
                <a:gd name="connsiteX256" fmla="*/ 208300 w 894603"/>
                <a:gd name="connsiteY256" fmla="*/ 1217935 h 1221043"/>
                <a:gd name="connsiteX257" fmla="*/ 205969 w 894603"/>
                <a:gd name="connsiteY257" fmla="*/ 1207831 h 1221043"/>
                <a:gd name="connsiteX258" fmla="*/ 213741 w 894603"/>
                <a:gd name="connsiteY258" fmla="*/ 1200058 h 1221043"/>
                <a:gd name="connsiteX259" fmla="*/ 235504 w 894603"/>
                <a:gd name="connsiteY259" fmla="*/ 1194618 h 1221043"/>
                <a:gd name="connsiteX260" fmla="*/ 254935 w 894603"/>
                <a:gd name="connsiteY260" fmla="*/ 1179850 h 1221043"/>
                <a:gd name="connsiteX261" fmla="*/ 272034 w 894603"/>
                <a:gd name="connsiteY261" fmla="*/ 1161974 h 1221043"/>
                <a:gd name="connsiteX262" fmla="*/ 307787 w 894603"/>
                <a:gd name="connsiteY262" fmla="*/ 1132438 h 1221043"/>
                <a:gd name="connsiteX263" fmla="*/ 314005 w 894603"/>
                <a:gd name="connsiteY263" fmla="*/ 1108344 h 1221043"/>
                <a:gd name="connsiteX264" fmla="*/ 334991 w 894603"/>
                <a:gd name="connsiteY264" fmla="*/ 1102903 h 1221043"/>
                <a:gd name="connsiteX265" fmla="*/ 345872 w 894603"/>
                <a:gd name="connsiteY265" fmla="*/ 1083472 h 1221043"/>
                <a:gd name="connsiteX266" fmla="*/ 377739 w 894603"/>
                <a:gd name="connsiteY266" fmla="*/ 1078809 h 1221043"/>
                <a:gd name="connsiteX267" fmla="*/ 399501 w 894603"/>
                <a:gd name="connsiteY267" fmla="*/ 1078809 h 1221043"/>
                <a:gd name="connsiteX268" fmla="*/ 421264 w 894603"/>
                <a:gd name="connsiteY268" fmla="*/ 1082695 h 1221043"/>
                <a:gd name="connsiteX269" fmla="*/ 443804 w 894603"/>
                <a:gd name="connsiteY269" fmla="*/ 1081918 h 1221043"/>
                <a:gd name="connsiteX270" fmla="*/ 452354 w 894603"/>
                <a:gd name="connsiteY270" fmla="*/ 1076477 h 1221043"/>
                <a:gd name="connsiteX271" fmla="*/ 467121 w 894603"/>
                <a:gd name="connsiteY271" fmla="*/ 1057824 h 1221043"/>
                <a:gd name="connsiteX272" fmla="*/ 495102 w 894603"/>
                <a:gd name="connsiteY272" fmla="*/ 1034506 h 1221043"/>
                <a:gd name="connsiteX273" fmla="*/ 458572 w 894603"/>
                <a:gd name="connsiteY273" fmla="*/ 1042279 h 1221043"/>
                <a:gd name="connsiteX274" fmla="*/ 429037 w 894603"/>
                <a:gd name="connsiteY274" fmla="*/ 1060155 h 1221043"/>
                <a:gd name="connsiteX275" fmla="*/ 404165 w 894603"/>
                <a:gd name="connsiteY275" fmla="*/ 1057046 h 1221043"/>
                <a:gd name="connsiteX276" fmla="*/ 386288 w 894603"/>
                <a:gd name="connsiteY276" fmla="*/ 1042279 h 1221043"/>
                <a:gd name="connsiteX277" fmla="*/ 369966 w 894603"/>
                <a:gd name="connsiteY277" fmla="*/ 1036061 h 1221043"/>
                <a:gd name="connsiteX278" fmla="*/ 353644 w 894603"/>
                <a:gd name="connsiteY278" fmla="*/ 1039170 h 1221043"/>
                <a:gd name="connsiteX279" fmla="*/ 348204 w 894603"/>
                <a:gd name="connsiteY279" fmla="*/ 1032175 h 1221043"/>
                <a:gd name="connsiteX280" fmla="*/ 329550 w 894603"/>
                <a:gd name="connsiteY280" fmla="*/ 1018962 h 1221043"/>
                <a:gd name="connsiteX281" fmla="*/ 309342 w 894603"/>
                <a:gd name="connsiteY281" fmla="*/ 1018962 h 1221043"/>
                <a:gd name="connsiteX282" fmla="*/ 281361 w 894603"/>
                <a:gd name="connsiteY282" fmla="*/ 1032175 h 1221043"/>
                <a:gd name="connsiteX283" fmla="*/ 261153 w 894603"/>
                <a:gd name="connsiteY283" fmla="*/ 1022848 h 1221043"/>
                <a:gd name="connsiteX284" fmla="*/ 254158 w 894603"/>
                <a:gd name="connsiteY284" fmla="*/ 1004971 h 1221043"/>
                <a:gd name="connsiteX285" fmla="*/ 256489 w 894603"/>
                <a:gd name="connsiteY285" fmla="*/ 994090 h 1221043"/>
                <a:gd name="connsiteX286" fmla="*/ 265039 w 894603"/>
                <a:gd name="connsiteY286" fmla="*/ 988649 h 1221043"/>
                <a:gd name="connsiteX287" fmla="*/ 284470 w 894603"/>
                <a:gd name="connsiteY287" fmla="*/ 983986 h 1221043"/>
                <a:gd name="connsiteX288" fmla="*/ 314005 w 894603"/>
                <a:gd name="connsiteY288" fmla="*/ 970773 h 1221043"/>
                <a:gd name="connsiteX289" fmla="*/ 331104 w 894603"/>
                <a:gd name="connsiteY289" fmla="*/ 965332 h 1221043"/>
                <a:gd name="connsiteX290" fmla="*/ 352867 w 894603"/>
                <a:gd name="connsiteY290" fmla="*/ 950564 h 1221043"/>
                <a:gd name="connsiteX291" fmla="*/ 362194 w 894603"/>
                <a:gd name="connsiteY291" fmla="*/ 932688 h 1221043"/>
                <a:gd name="connsiteX292" fmla="*/ 359862 w 894603"/>
                <a:gd name="connsiteY292" fmla="*/ 917143 h 1221043"/>
                <a:gd name="connsiteX293" fmla="*/ 363748 w 894603"/>
                <a:gd name="connsiteY293" fmla="*/ 906262 h 1221043"/>
                <a:gd name="connsiteX294" fmla="*/ 356753 w 894603"/>
                <a:gd name="connsiteY294" fmla="*/ 893049 h 1221043"/>
                <a:gd name="connsiteX295" fmla="*/ 359085 w 894603"/>
                <a:gd name="connsiteY295" fmla="*/ 881390 h 1221043"/>
                <a:gd name="connsiteX296" fmla="*/ 335768 w 894603"/>
                <a:gd name="connsiteY296" fmla="*/ 883722 h 1221043"/>
                <a:gd name="connsiteX297" fmla="*/ 314782 w 894603"/>
                <a:gd name="connsiteY297" fmla="*/ 893049 h 1221043"/>
                <a:gd name="connsiteX298" fmla="*/ 309342 w 894603"/>
                <a:gd name="connsiteY298" fmla="*/ 884499 h 1221043"/>
                <a:gd name="connsiteX299" fmla="*/ 331104 w 894603"/>
                <a:gd name="connsiteY299" fmla="*/ 870509 h 1221043"/>
                <a:gd name="connsiteX300" fmla="*/ 338877 w 894603"/>
                <a:gd name="connsiteY300" fmla="*/ 859627 h 1221043"/>
                <a:gd name="connsiteX301" fmla="*/ 359085 w 894603"/>
                <a:gd name="connsiteY301" fmla="*/ 846414 h 1221043"/>
                <a:gd name="connsiteX302" fmla="*/ 387066 w 894603"/>
                <a:gd name="connsiteY302" fmla="*/ 836310 h 1221043"/>
                <a:gd name="connsiteX303" fmla="*/ 401833 w 894603"/>
                <a:gd name="connsiteY303" fmla="*/ 837087 h 1221043"/>
                <a:gd name="connsiteX304" fmla="*/ 430591 w 894603"/>
                <a:gd name="connsiteY304" fmla="*/ 831647 h 1221043"/>
                <a:gd name="connsiteX305" fmla="*/ 451577 w 894603"/>
                <a:gd name="connsiteY305" fmla="*/ 841751 h 1221043"/>
                <a:gd name="connsiteX306" fmla="*/ 445359 w 894603"/>
                <a:gd name="connsiteY306" fmla="*/ 825429 h 1221043"/>
                <a:gd name="connsiteX307" fmla="*/ 454685 w 894603"/>
                <a:gd name="connsiteY307" fmla="*/ 822320 h 1221043"/>
                <a:gd name="connsiteX308" fmla="*/ 455463 w 894603"/>
                <a:gd name="connsiteY308" fmla="*/ 803666 h 1221043"/>
                <a:gd name="connsiteX309" fmla="*/ 467899 w 894603"/>
                <a:gd name="connsiteY309" fmla="*/ 786567 h 1221043"/>
                <a:gd name="connsiteX310" fmla="*/ 458572 w 894603"/>
                <a:gd name="connsiteY310" fmla="*/ 781903 h 1221043"/>
                <a:gd name="connsiteX311" fmla="*/ 459349 w 894603"/>
                <a:gd name="connsiteY311" fmla="*/ 766359 h 1221043"/>
                <a:gd name="connsiteX312" fmla="*/ 471008 w 894603"/>
                <a:gd name="connsiteY312" fmla="*/ 760141 h 1221043"/>
                <a:gd name="connsiteX313" fmla="*/ 476448 w 894603"/>
                <a:gd name="connsiteY313" fmla="*/ 739932 h 1221043"/>
                <a:gd name="connsiteX314" fmla="*/ 463235 w 894603"/>
                <a:gd name="connsiteY314" fmla="*/ 736046 h 1221043"/>
                <a:gd name="connsiteX315" fmla="*/ 446913 w 894603"/>
                <a:gd name="connsiteY315" fmla="*/ 740710 h 1221043"/>
                <a:gd name="connsiteX316" fmla="*/ 433700 w 894603"/>
                <a:gd name="connsiteY316" fmla="*/ 729051 h 1221043"/>
                <a:gd name="connsiteX317" fmla="*/ 411937 w 894603"/>
                <a:gd name="connsiteY317" fmla="*/ 701070 h 1221043"/>
                <a:gd name="connsiteX318" fmla="*/ 409606 w 894603"/>
                <a:gd name="connsiteY318" fmla="*/ 690189 h 1221043"/>
                <a:gd name="connsiteX319" fmla="*/ 422041 w 894603"/>
                <a:gd name="connsiteY319" fmla="*/ 666094 h 1221043"/>
                <a:gd name="connsiteX320" fmla="*/ 439918 w 894603"/>
                <a:gd name="connsiteY320" fmla="*/ 650550 h 1221043"/>
                <a:gd name="connsiteX321" fmla="*/ 425150 w 894603"/>
                <a:gd name="connsiteY321" fmla="*/ 644332 h 1221043"/>
                <a:gd name="connsiteX322" fmla="*/ 414269 w 894603"/>
                <a:gd name="connsiteY322" fmla="*/ 645886 h 1221043"/>
                <a:gd name="connsiteX323" fmla="*/ 393284 w 894603"/>
                <a:gd name="connsiteY323" fmla="*/ 655213 h 1221043"/>
                <a:gd name="connsiteX324" fmla="*/ 377739 w 894603"/>
                <a:gd name="connsiteY324" fmla="*/ 665317 h 1221043"/>
                <a:gd name="connsiteX325" fmla="*/ 361417 w 894603"/>
                <a:gd name="connsiteY325" fmla="*/ 665317 h 1221043"/>
                <a:gd name="connsiteX326" fmla="*/ 355199 w 894603"/>
                <a:gd name="connsiteY326" fmla="*/ 658322 h 1221043"/>
                <a:gd name="connsiteX327" fmla="*/ 346649 w 894603"/>
                <a:gd name="connsiteY327" fmla="*/ 659099 h 1221043"/>
                <a:gd name="connsiteX328" fmla="*/ 327218 w 894603"/>
                <a:gd name="connsiteY328" fmla="*/ 667649 h 1221043"/>
                <a:gd name="connsiteX329" fmla="*/ 300015 w 894603"/>
                <a:gd name="connsiteY329" fmla="*/ 657545 h 1221043"/>
                <a:gd name="connsiteX330" fmla="*/ 291465 w 894603"/>
                <a:gd name="connsiteY330" fmla="*/ 675421 h 1221043"/>
                <a:gd name="connsiteX331" fmla="*/ 271257 w 894603"/>
                <a:gd name="connsiteY331" fmla="*/ 655990 h 1221043"/>
                <a:gd name="connsiteX332" fmla="*/ 268925 w 894603"/>
                <a:gd name="connsiteY332" fmla="*/ 641223 h 1221043"/>
                <a:gd name="connsiteX333" fmla="*/ 279029 w 894603"/>
                <a:gd name="connsiteY333" fmla="*/ 641223 h 1221043"/>
                <a:gd name="connsiteX334" fmla="*/ 288356 w 894603"/>
                <a:gd name="connsiteY334" fmla="*/ 622569 h 1221043"/>
                <a:gd name="connsiteX335" fmla="*/ 310896 w 894603"/>
                <a:gd name="connsiteY335" fmla="*/ 591480 h 1221043"/>
                <a:gd name="connsiteX336" fmla="*/ 315560 w 894603"/>
                <a:gd name="connsiteY336" fmla="*/ 582153 h 1221043"/>
                <a:gd name="connsiteX337" fmla="*/ 311673 w 894603"/>
                <a:gd name="connsiteY337" fmla="*/ 571271 h 1221043"/>
                <a:gd name="connsiteX338" fmla="*/ 296906 w 894603"/>
                <a:gd name="connsiteY338" fmla="*/ 559613 h 1221043"/>
                <a:gd name="connsiteX339" fmla="*/ 299237 w 894603"/>
                <a:gd name="connsiteY339" fmla="*/ 539404 h 1221043"/>
                <a:gd name="connsiteX340" fmla="*/ 305455 w 894603"/>
                <a:gd name="connsiteY340" fmla="*/ 531632 h 1221043"/>
                <a:gd name="connsiteX341" fmla="*/ 317114 w 894603"/>
                <a:gd name="connsiteY341" fmla="*/ 528523 h 1221043"/>
                <a:gd name="connsiteX342" fmla="*/ 302346 w 894603"/>
                <a:gd name="connsiteY342" fmla="*/ 519196 h 1221043"/>
                <a:gd name="connsiteX343" fmla="*/ 279806 w 894603"/>
                <a:gd name="connsiteY343" fmla="*/ 526191 h 1221043"/>
                <a:gd name="connsiteX344" fmla="*/ 265816 w 894603"/>
                <a:gd name="connsiteY344" fmla="*/ 533187 h 1221043"/>
                <a:gd name="connsiteX345" fmla="*/ 268148 w 894603"/>
                <a:gd name="connsiteY345" fmla="*/ 517642 h 1221043"/>
                <a:gd name="connsiteX346" fmla="*/ 263484 w 894603"/>
                <a:gd name="connsiteY346" fmla="*/ 514533 h 1221043"/>
                <a:gd name="connsiteX347" fmla="*/ 251826 w 894603"/>
                <a:gd name="connsiteY347" fmla="*/ 525414 h 1221043"/>
                <a:gd name="connsiteX348" fmla="*/ 252603 w 894603"/>
                <a:gd name="connsiteY348" fmla="*/ 551063 h 1221043"/>
                <a:gd name="connsiteX349" fmla="*/ 236281 w 894603"/>
                <a:gd name="connsiteY349" fmla="*/ 595366 h 1221043"/>
                <a:gd name="connsiteX350" fmla="*/ 227731 w 894603"/>
                <a:gd name="connsiteY350" fmla="*/ 602361 h 1221043"/>
                <a:gd name="connsiteX351" fmla="*/ 216850 w 894603"/>
                <a:gd name="connsiteY351" fmla="*/ 598475 h 1221043"/>
                <a:gd name="connsiteX352" fmla="*/ 225400 w 894603"/>
                <a:gd name="connsiteY352" fmla="*/ 568162 h 1221043"/>
                <a:gd name="connsiteX353" fmla="*/ 236281 w 894603"/>
                <a:gd name="connsiteY353" fmla="*/ 548731 h 1221043"/>
                <a:gd name="connsiteX354" fmla="*/ 231618 w 894603"/>
                <a:gd name="connsiteY354" fmla="*/ 546400 h 1221043"/>
                <a:gd name="connsiteX355" fmla="*/ 233949 w 894603"/>
                <a:gd name="connsiteY355" fmla="*/ 518419 h 1221043"/>
                <a:gd name="connsiteX356" fmla="*/ 241722 w 894603"/>
                <a:gd name="connsiteY356" fmla="*/ 495879 h 1221043"/>
                <a:gd name="connsiteX357" fmla="*/ 254935 w 894603"/>
                <a:gd name="connsiteY357" fmla="*/ 466344 h 1221043"/>
                <a:gd name="connsiteX358" fmla="*/ 272034 w 894603"/>
                <a:gd name="connsiteY358" fmla="*/ 439141 h 1221043"/>
                <a:gd name="connsiteX359" fmla="*/ 240167 w 894603"/>
                <a:gd name="connsiteY359" fmla="*/ 460126 h 1221043"/>
                <a:gd name="connsiteX360" fmla="*/ 232395 w 894603"/>
                <a:gd name="connsiteY360" fmla="*/ 464012 h 1221043"/>
                <a:gd name="connsiteX361" fmla="*/ 213741 w 894603"/>
                <a:gd name="connsiteY361" fmla="*/ 460903 h 1221043"/>
                <a:gd name="connsiteX362" fmla="*/ 207523 w 894603"/>
                <a:gd name="connsiteY362" fmla="*/ 455463 h 1221043"/>
                <a:gd name="connsiteX363" fmla="*/ 199751 w 894603"/>
                <a:gd name="connsiteY363" fmla="*/ 437586 h 1221043"/>
                <a:gd name="connsiteX364" fmla="*/ 213741 w 894603"/>
                <a:gd name="connsiteY364" fmla="*/ 436032 h 1221043"/>
                <a:gd name="connsiteX365" fmla="*/ 226954 w 894603"/>
                <a:gd name="connsiteY365" fmla="*/ 427482 h 1221043"/>
                <a:gd name="connsiteX366" fmla="*/ 215296 w 894603"/>
                <a:gd name="connsiteY366" fmla="*/ 422041 h 1221043"/>
                <a:gd name="connsiteX367" fmla="*/ 226954 w 894603"/>
                <a:gd name="connsiteY367" fmla="*/ 415046 h 1221043"/>
                <a:gd name="connsiteX368" fmla="*/ 240167 w 894603"/>
                <a:gd name="connsiteY368" fmla="*/ 398724 h 1221043"/>
                <a:gd name="connsiteX369" fmla="*/ 243276 w 894603"/>
                <a:gd name="connsiteY369" fmla="*/ 383956 h 1221043"/>
                <a:gd name="connsiteX370" fmla="*/ 235504 w 894603"/>
                <a:gd name="connsiteY370" fmla="*/ 372298 h 1221043"/>
                <a:gd name="connsiteX371" fmla="*/ 223068 w 894603"/>
                <a:gd name="connsiteY371" fmla="*/ 367634 h 1221043"/>
                <a:gd name="connsiteX372" fmla="*/ 221513 w 894603"/>
                <a:gd name="connsiteY372" fmla="*/ 360639 h 1221043"/>
                <a:gd name="connsiteX373" fmla="*/ 234727 w 894603"/>
                <a:gd name="connsiteY373" fmla="*/ 345872 h 1221043"/>
                <a:gd name="connsiteX374" fmla="*/ 229286 w 894603"/>
                <a:gd name="connsiteY374" fmla="*/ 334213 h 1221043"/>
                <a:gd name="connsiteX375" fmla="*/ 241722 w 894603"/>
                <a:gd name="connsiteY375" fmla="*/ 310119 h 1221043"/>
                <a:gd name="connsiteX376" fmla="*/ 265039 w 894603"/>
                <a:gd name="connsiteY376" fmla="*/ 310896 h 1221043"/>
                <a:gd name="connsiteX377" fmla="*/ 279806 w 894603"/>
                <a:gd name="connsiteY377" fmla="*/ 307787 h 1221043"/>
                <a:gd name="connsiteX378" fmla="*/ 261930 w 894603"/>
                <a:gd name="connsiteY378" fmla="*/ 292242 h 1221043"/>
                <a:gd name="connsiteX379" fmla="*/ 267371 w 894603"/>
                <a:gd name="connsiteY379" fmla="*/ 269702 h 1221043"/>
                <a:gd name="connsiteX380" fmla="*/ 296129 w 894603"/>
                <a:gd name="connsiteY380" fmla="*/ 267370 h 1221043"/>
                <a:gd name="connsiteX381" fmla="*/ 289911 w 894603"/>
                <a:gd name="connsiteY381" fmla="*/ 253380 h 1221043"/>
                <a:gd name="connsiteX382" fmla="*/ 292242 w 894603"/>
                <a:gd name="connsiteY382" fmla="*/ 237835 h 1221043"/>
                <a:gd name="connsiteX383" fmla="*/ 304678 w 894603"/>
                <a:gd name="connsiteY383" fmla="*/ 230840 h 1221043"/>
                <a:gd name="connsiteX384" fmla="*/ 314782 w 894603"/>
                <a:gd name="connsiteY384" fmla="*/ 232395 h 1221043"/>
                <a:gd name="connsiteX385" fmla="*/ 322555 w 894603"/>
                <a:gd name="connsiteY385" fmla="*/ 239390 h 1221043"/>
                <a:gd name="connsiteX386" fmla="*/ 342763 w 894603"/>
                <a:gd name="connsiteY386" fmla="*/ 232395 h 1221043"/>
                <a:gd name="connsiteX387" fmla="*/ 347426 w 894603"/>
                <a:gd name="connsiteY387" fmla="*/ 238613 h 1221043"/>
                <a:gd name="connsiteX388" fmla="*/ 369189 w 894603"/>
                <a:gd name="connsiteY388" fmla="*/ 233949 h 1221043"/>
                <a:gd name="connsiteX389" fmla="*/ 397947 w 894603"/>
                <a:gd name="connsiteY389" fmla="*/ 231617 h 1221043"/>
                <a:gd name="connsiteX390" fmla="*/ 432923 w 894603"/>
                <a:gd name="connsiteY390" fmla="*/ 226954 h 1221043"/>
                <a:gd name="connsiteX391" fmla="*/ 450022 w 894603"/>
                <a:gd name="connsiteY391" fmla="*/ 223845 h 1221043"/>
                <a:gd name="connsiteX392" fmla="*/ 467899 w 894603"/>
                <a:gd name="connsiteY392" fmla="*/ 225400 h 1221043"/>
                <a:gd name="connsiteX393" fmla="*/ 463235 w 894603"/>
                <a:gd name="connsiteY393" fmla="*/ 238613 h 1221043"/>
                <a:gd name="connsiteX394" fmla="*/ 458572 w 894603"/>
                <a:gd name="connsiteY394" fmla="*/ 207523 h 1221043"/>
                <a:gd name="connsiteX395" fmla="*/ 448468 w 894603"/>
                <a:gd name="connsiteY395" fmla="*/ 208300 h 1221043"/>
                <a:gd name="connsiteX396" fmla="*/ 438363 w 894603"/>
                <a:gd name="connsiteY396" fmla="*/ 197419 h 1221043"/>
                <a:gd name="connsiteX397" fmla="*/ 450022 w 894603"/>
                <a:gd name="connsiteY397" fmla="*/ 195087 h 1221043"/>
                <a:gd name="connsiteX398" fmla="*/ 458572 w 894603"/>
                <a:gd name="connsiteY398" fmla="*/ 207523 h 1221043"/>
                <a:gd name="connsiteX399" fmla="*/ 468676 w 894603"/>
                <a:gd name="connsiteY399" fmla="*/ 181097 h 1221043"/>
                <a:gd name="connsiteX400" fmla="*/ 489661 w 894603"/>
                <a:gd name="connsiteY400" fmla="*/ 185760 h 1221043"/>
                <a:gd name="connsiteX401" fmla="*/ 484998 w 894603"/>
                <a:gd name="connsiteY401" fmla="*/ 196642 h 1221043"/>
                <a:gd name="connsiteX402" fmla="*/ 474116 w 894603"/>
                <a:gd name="connsiteY402" fmla="*/ 191201 h 1221043"/>
                <a:gd name="connsiteX403" fmla="*/ 458572 w 894603"/>
                <a:gd name="connsiteY403" fmla="*/ 193533 h 1221043"/>
                <a:gd name="connsiteX404" fmla="*/ 443804 w 894603"/>
                <a:gd name="connsiteY404" fmla="*/ 185760 h 1221043"/>
                <a:gd name="connsiteX405" fmla="*/ 446913 w 894603"/>
                <a:gd name="connsiteY405" fmla="*/ 169438 h 1221043"/>
                <a:gd name="connsiteX406" fmla="*/ 460126 w 894603"/>
                <a:gd name="connsiteY406" fmla="*/ 168661 h 1221043"/>
                <a:gd name="connsiteX407" fmla="*/ 469453 w 894603"/>
                <a:gd name="connsiteY407" fmla="*/ 172547 h 1221043"/>
                <a:gd name="connsiteX408" fmla="*/ 468676 w 894603"/>
                <a:gd name="connsiteY408" fmla="*/ 181097 h 1221043"/>
                <a:gd name="connsiteX409" fmla="*/ 497434 w 894603"/>
                <a:gd name="connsiteY409" fmla="*/ 163220 h 1221043"/>
                <a:gd name="connsiteX410" fmla="*/ 489661 w 894603"/>
                <a:gd name="connsiteY410" fmla="*/ 165552 h 1221043"/>
                <a:gd name="connsiteX411" fmla="*/ 486552 w 894603"/>
                <a:gd name="connsiteY411" fmla="*/ 156225 h 1221043"/>
                <a:gd name="connsiteX412" fmla="*/ 473339 w 894603"/>
                <a:gd name="connsiteY412" fmla="*/ 151562 h 1221043"/>
                <a:gd name="connsiteX413" fmla="*/ 476448 w 894603"/>
                <a:gd name="connsiteY413" fmla="*/ 145344 h 1221043"/>
                <a:gd name="connsiteX414" fmla="*/ 497434 w 894603"/>
                <a:gd name="connsiteY414" fmla="*/ 163220 h 1221043"/>
                <a:gd name="connsiteX415" fmla="*/ 622569 w 894603"/>
                <a:gd name="connsiteY415" fmla="*/ 11659 h 1221043"/>
                <a:gd name="connsiteX416" fmla="*/ 635005 w 894603"/>
                <a:gd name="connsiteY416" fmla="*/ 25649 h 1221043"/>
                <a:gd name="connsiteX417" fmla="*/ 642778 w 894603"/>
                <a:gd name="connsiteY417" fmla="*/ 29535 h 1221043"/>
                <a:gd name="connsiteX418" fmla="*/ 632673 w 894603"/>
                <a:gd name="connsiteY418" fmla="*/ 59070 h 1221043"/>
                <a:gd name="connsiteX419" fmla="*/ 631119 w 894603"/>
                <a:gd name="connsiteY419" fmla="*/ 71506 h 1221043"/>
                <a:gd name="connsiteX420" fmla="*/ 623347 w 894603"/>
                <a:gd name="connsiteY420" fmla="*/ 84719 h 1221043"/>
                <a:gd name="connsiteX421" fmla="*/ 617129 w 894603"/>
                <a:gd name="connsiteY421" fmla="*/ 81610 h 1221043"/>
                <a:gd name="connsiteX422" fmla="*/ 624124 w 894603"/>
                <a:gd name="connsiteY422" fmla="*/ 59070 h 1221043"/>
                <a:gd name="connsiteX423" fmla="*/ 620238 w 894603"/>
                <a:gd name="connsiteY423" fmla="*/ 50521 h 1221043"/>
                <a:gd name="connsiteX424" fmla="*/ 607025 w 894603"/>
                <a:gd name="connsiteY424" fmla="*/ 52852 h 1221043"/>
                <a:gd name="connsiteX425" fmla="*/ 603916 w 894603"/>
                <a:gd name="connsiteY425" fmla="*/ 45857 h 1221043"/>
                <a:gd name="connsiteX426" fmla="*/ 616351 w 894603"/>
                <a:gd name="connsiteY426" fmla="*/ 34976 h 1221043"/>
                <a:gd name="connsiteX427" fmla="*/ 610133 w 894603"/>
                <a:gd name="connsiteY427" fmla="*/ 19431 h 1221043"/>
                <a:gd name="connsiteX428" fmla="*/ 601584 w 894603"/>
                <a:gd name="connsiteY428" fmla="*/ 17876 h 1221043"/>
                <a:gd name="connsiteX429" fmla="*/ 613242 w 894603"/>
                <a:gd name="connsiteY429" fmla="*/ 5441 h 1221043"/>
                <a:gd name="connsiteX430" fmla="*/ 622569 w 894603"/>
                <a:gd name="connsiteY430" fmla="*/ 11659 h 1221043"/>
                <a:gd name="connsiteX431" fmla="*/ 645109 w 894603"/>
                <a:gd name="connsiteY431" fmla="*/ 14768 h 1221043"/>
                <a:gd name="connsiteX432" fmla="*/ 634228 w 894603"/>
                <a:gd name="connsiteY432" fmla="*/ 4663 h 1221043"/>
                <a:gd name="connsiteX433" fmla="*/ 644332 w 894603"/>
                <a:gd name="connsiteY433" fmla="*/ 0 h 1221043"/>
                <a:gd name="connsiteX434" fmla="*/ 645109 w 894603"/>
                <a:gd name="connsiteY434" fmla="*/ 14768 h 122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894603" h="1221043">
                  <a:moveTo>
                    <a:pt x="635005" y="1142543"/>
                  </a:moveTo>
                  <a:lnTo>
                    <a:pt x="622569" y="1152647"/>
                  </a:lnTo>
                  <a:lnTo>
                    <a:pt x="612465" y="1154201"/>
                  </a:lnTo>
                  <a:lnTo>
                    <a:pt x="593034" y="1144874"/>
                  </a:lnTo>
                  <a:lnTo>
                    <a:pt x="593034" y="1140988"/>
                  </a:lnTo>
                  <a:lnTo>
                    <a:pt x="612465" y="1132438"/>
                  </a:lnTo>
                  <a:lnTo>
                    <a:pt x="628010" y="1137102"/>
                  </a:lnTo>
                  <a:lnTo>
                    <a:pt x="635005" y="1142543"/>
                  </a:lnTo>
                  <a:close/>
                  <a:moveTo>
                    <a:pt x="351313" y="833978"/>
                  </a:moveTo>
                  <a:lnTo>
                    <a:pt x="361417" y="840973"/>
                  </a:lnTo>
                  <a:lnTo>
                    <a:pt x="334991" y="855741"/>
                  </a:lnTo>
                  <a:lnTo>
                    <a:pt x="325664" y="851078"/>
                  </a:lnTo>
                  <a:lnTo>
                    <a:pt x="318668" y="841751"/>
                  </a:lnTo>
                  <a:lnTo>
                    <a:pt x="317891" y="826983"/>
                  </a:lnTo>
                  <a:lnTo>
                    <a:pt x="327218" y="823097"/>
                  </a:lnTo>
                  <a:lnTo>
                    <a:pt x="341208" y="823097"/>
                  </a:lnTo>
                  <a:lnTo>
                    <a:pt x="351313" y="833978"/>
                  </a:lnTo>
                  <a:close/>
                  <a:moveTo>
                    <a:pt x="170216" y="745373"/>
                  </a:moveTo>
                  <a:lnTo>
                    <a:pt x="153894" y="748482"/>
                  </a:lnTo>
                  <a:lnTo>
                    <a:pt x="131354" y="748482"/>
                  </a:lnTo>
                  <a:lnTo>
                    <a:pt x="132131" y="736823"/>
                  </a:lnTo>
                  <a:lnTo>
                    <a:pt x="121249" y="732937"/>
                  </a:lnTo>
                  <a:lnTo>
                    <a:pt x="107259" y="711952"/>
                  </a:lnTo>
                  <a:lnTo>
                    <a:pt x="97155" y="708066"/>
                  </a:lnTo>
                  <a:lnTo>
                    <a:pt x="82387" y="720501"/>
                  </a:lnTo>
                  <a:lnTo>
                    <a:pt x="86274" y="727497"/>
                  </a:lnTo>
                  <a:lnTo>
                    <a:pt x="67620" y="741487"/>
                  </a:lnTo>
                  <a:lnTo>
                    <a:pt x="45080" y="739155"/>
                  </a:lnTo>
                  <a:lnTo>
                    <a:pt x="38862" y="733714"/>
                  </a:lnTo>
                  <a:lnTo>
                    <a:pt x="22540" y="730606"/>
                  </a:lnTo>
                  <a:lnTo>
                    <a:pt x="20986" y="722833"/>
                  </a:lnTo>
                  <a:lnTo>
                    <a:pt x="0" y="707288"/>
                  </a:lnTo>
                  <a:lnTo>
                    <a:pt x="7772" y="696407"/>
                  </a:lnTo>
                  <a:lnTo>
                    <a:pt x="30312" y="689412"/>
                  </a:lnTo>
                  <a:lnTo>
                    <a:pt x="22540" y="678530"/>
                  </a:lnTo>
                  <a:lnTo>
                    <a:pt x="24094" y="672313"/>
                  </a:lnTo>
                  <a:lnTo>
                    <a:pt x="36530" y="673090"/>
                  </a:lnTo>
                  <a:lnTo>
                    <a:pt x="53630" y="666872"/>
                  </a:lnTo>
                  <a:lnTo>
                    <a:pt x="62956" y="654436"/>
                  </a:lnTo>
                  <a:lnTo>
                    <a:pt x="70729" y="636559"/>
                  </a:lnTo>
                  <a:lnTo>
                    <a:pt x="85496" y="629564"/>
                  </a:lnTo>
                  <a:lnTo>
                    <a:pt x="95601" y="634228"/>
                  </a:lnTo>
                  <a:lnTo>
                    <a:pt x="110368" y="618683"/>
                  </a:lnTo>
                  <a:lnTo>
                    <a:pt x="132131" y="617906"/>
                  </a:lnTo>
                  <a:lnTo>
                    <a:pt x="153116" y="612465"/>
                  </a:lnTo>
                  <a:lnTo>
                    <a:pt x="183429" y="614797"/>
                  </a:lnTo>
                  <a:lnTo>
                    <a:pt x="191978" y="623346"/>
                  </a:lnTo>
                  <a:lnTo>
                    <a:pt x="195865" y="636559"/>
                  </a:lnTo>
                  <a:lnTo>
                    <a:pt x="205969" y="649773"/>
                  </a:lnTo>
                  <a:lnTo>
                    <a:pt x="219182" y="660654"/>
                  </a:lnTo>
                  <a:lnTo>
                    <a:pt x="219182" y="667649"/>
                  </a:lnTo>
                  <a:lnTo>
                    <a:pt x="203637" y="676199"/>
                  </a:lnTo>
                  <a:lnTo>
                    <a:pt x="230840" y="678530"/>
                  </a:lnTo>
                  <a:lnTo>
                    <a:pt x="240167" y="697961"/>
                  </a:lnTo>
                  <a:lnTo>
                    <a:pt x="223845" y="700293"/>
                  </a:lnTo>
                  <a:lnTo>
                    <a:pt x="223068" y="711175"/>
                  </a:lnTo>
                  <a:lnTo>
                    <a:pt x="231618" y="712729"/>
                  </a:lnTo>
                  <a:lnTo>
                    <a:pt x="226954" y="723610"/>
                  </a:lnTo>
                  <a:lnTo>
                    <a:pt x="206746" y="728274"/>
                  </a:lnTo>
                  <a:lnTo>
                    <a:pt x="195865" y="745373"/>
                  </a:lnTo>
                  <a:lnTo>
                    <a:pt x="188092" y="749259"/>
                  </a:lnTo>
                  <a:lnTo>
                    <a:pt x="170216" y="745373"/>
                  </a:lnTo>
                  <a:close/>
                  <a:moveTo>
                    <a:pt x="276698" y="588371"/>
                  </a:moveTo>
                  <a:lnTo>
                    <a:pt x="256489" y="584484"/>
                  </a:lnTo>
                  <a:lnTo>
                    <a:pt x="251826" y="568940"/>
                  </a:lnTo>
                  <a:lnTo>
                    <a:pt x="258821" y="558058"/>
                  </a:lnTo>
                  <a:lnTo>
                    <a:pt x="272811" y="563499"/>
                  </a:lnTo>
                  <a:lnTo>
                    <a:pt x="277475" y="573603"/>
                  </a:lnTo>
                  <a:lnTo>
                    <a:pt x="276698" y="588371"/>
                  </a:lnTo>
                  <a:close/>
                  <a:moveTo>
                    <a:pt x="187315" y="533187"/>
                  </a:moveTo>
                  <a:lnTo>
                    <a:pt x="192756" y="559613"/>
                  </a:lnTo>
                  <a:lnTo>
                    <a:pt x="174102" y="569717"/>
                  </a:lnTo>
                  <a:lnTo>
                    <a:pt x="167884" y="551063"/>
                  </a:lnTo>
                  <a:lnTo>
                    <a:pt x="157003" y="558835"/>
                  </a:lnTo>
                  <a:lnTo>
                    <a:pt x="158557" y="544068"/>
                  </a:lnTo>
                  <a:lnTo>
                    <a:pt x="170216" y="541736"/>
                  </a:lnTo>
                  <a:lnTo>
                    <a:pt x="187315" y="533187"/>
                  </a:lnTo>
                  <a:close/>
                  <a:moveTo>
                    <a:pt x="200528" y="546400"/>
                  </a:moveTo>
                  <a:lnTo>
                    <a:pt x="191978" y="537073"/>
                  </a:lnTo>
                  <a:lnTo>
                    <a:pt x="204414" y="519973"/>
                  </a:lnTo>
                  <a:lnTo>
                    <a:pt x="217627" y="512201"/>
                  </a:lnTo>
                  <a:lnTo>
                    <a:pt x="216850" y="524637"/>
                  </a:lnTo>
                  <a:lnTo>
                    <a:pt x="200528" y="546400"/>
                  </a:lnTo>
                  <a:close/>
                  <a:moveTo>
                    <a:pt x="219959" y="485775"/>
                  </a:moveTo>
                  <a:lnTo>
                    <a:pt x="184206" y="491993"/>
                  </a:lnTo>
                  <a:lnTo>
                    <a:pt x="188869" y="468676"/>
                  </a:lnTo>
                  <a:lnTo>
                    <a:pt x="174102" y="461680"/>
                  </a:lnTo>
                  <a:lnTo>
                    <a:pt x="176434" y="454685"/>
                  </a:lnTo>
                  <a:lnTo>
                    <a:pt x="192756" y="450799"/>
                  </a:lnTo>
                  <a:lnTo>
                    <a:pt x="205969" y="464012"/>
                  </a:lnTo>
                  <a:lnTo>
                    <a:pt x="222291" y="468676"/>
                  </a:lnTo>
                  <a:lnTo>
                    <a:pt x="219959" y="485775"/>
                  </a:lnTo>
                  <a:close/>
                  <a:moveTo>
                    <a:pt x="94046" y="397170"/>
                  </a:moveTo>
                  <a:lnTo>
                    <a:pt x="82387" y="395615"/>
                  </a:lnTo>
                  <a:lnTo>
                    <a:pt x="79279" y="384734"/>
                  </a:lnTo>
                  <a:lnTo>
                    <a:pt x="80833" y="366857"/>
                  </a:lnTo>
                  <a:lnTo>
                    <a:pt x="93269" y="368412"/>
                  </a:lnTo>
                  <a:lnTo>
                    <a:pt x="94046" y="397170"/>
                  </a:lnTo>
                  <a:close/>
                  <a:moveTo>
                    <a:pt x="193533" y="352867"/>
                  </a:moveTo>
                  <a:lnTo>
                    <a:pt x="192756" y="374630"/>
                  </a:lnTo>
                  <a:lnTo>
                    <a:pt x="215296" y="380848"/>
                  </a:lnTo>
                  <a:lnTo>
                    <a:pt x="230840" y="380070"/>
                  </a:lnTo>
                  <a:lnTo>
                    <a:pt x="233949" y="384734"/>
                  </a:lnTo>
                  <a:lnTo>
                    <a:pt x="208300" y="405719"/>
                  </a:lnTo>
                  <a:lnTo>
                    <a:pt x="202860" y="404942"/>
                  </a:lnTo>
                  <a:lnTo>
                    <a:pt x="201305" y="387843"/>
                  </a:lnTo>
                  <a:lnTo>
                    <a:pt x="190424" y="390174"/>
                  </a:lnTo>
                  <a:lnTo>
                    <a:pt x="175656" y="387843"/>
                  </a:lnTo>
                  <a:lnTo>
                    <a:pt x="166329" y="373075"/>
                  </a:lnTo>
                  <a:lnTo>
                    <a:pt x="145344" y="369189"/>
                  </a:lnTo>
                  <a:lnTo>
                    <a:pt x="138349" y="360639"/>
                  </a:lnTo>
                  <a:lnTo>
                    <a:pt x="149230" y="355976"/>
                  </a:lnTo>
                  <a:lnTo>
                    <a:pt x="151562" y="346649"/>
                  </a:lnTo>
                  <a:lnTo>
                    <a:pt x="173325" y="341986"/>
                  </a:lnTo>
                  <a:lnTo>
                    <a:pt x="184983" y="336545"/>
                  </a:lnTo>
                  <a:lnTo>
                    <a:pt x="191978" y="344317"/>
                  </a:lnTo>
                  <a:lnTo>
                    <a:pt x="193533" y="352867"/>
                  </a:lnTo>
                  <a:close/>
                  <a:moveTo>
                    <a:pt x="101041" y="332659"/>
                  </a:moveTo>
                  <a:lnTo>
                    <a:pt x="110368" y="339654"/>
                  </a:lnTo>
                  <a:lnTo>
                    <a:pt x="101818" y="349758"/>
                  </a:lnTo>
                  <a:lnTo>
                    <a:pt x="90160" y="349758"/>
                  </a:lnTo>
                  <a:lnTo>
                    <a:pt x="73061" y="341986"/>
                  </a:lnTo>
                  <a:lnTo>
                    <a:pt x="74615" y="338099"/>
                  </a:lnTo>
                  <a:lnTo>
                    <a:pt x="101041" y="332659"/>
                  </a:lnTo>
                  <a:close/>
                  <a:moveTo>
                    <a:pt x="192756" y="255712"/>
                  </a:moveTo>
                  <a:lnTo>
                    <a:pt x="180320" y="275920"/>
                  </a:lnTo>
                  <a:lnTo>
                    <a:pt x="172547" y="281361"/>
                  </a:lnTo>
                  <a:lnTo>
                    <a:pt x="170993" y="294574"/>
                  </a:lnTo>
                  <a:lnTo>
                    <a:pt x="147676" y="307010"/>
                  </a:lnTo>
                  <a:lnTo>
                    <a:pt x="122804" y="325663"/>
                  </a:lnTo>
                  <a:lnTo>
                    <a:pt x="111923" y="317891"/>
                  </a:lnTo>
                  <a:lnTo>
                    <a:pt x="132131" y="304678"/>
                  </a:lnTo>
                  <a:lnTo>
                    <a:pt x="115809" y="296906"/>
                  </a:lnTo>
                  <a:lnTo>
                    <a:pt x="114254" y="276697"/>
                  </a:lnTo>
                  <a:lnTo>
                    <a:pt x="120472" y="271257"/>
                  </a:lnTo>
                  <a:lnTo>
                    <a:pt x="131354" y="276697"/>
                  </a:lnTo>
                  <a:lnTo>
                    <a:pt x="146121" y="274366"/>
                  </a:lnTo>
                  <a:lnTo>
                    <a:pt x="140680" y="265039"/>
                  </a:lnTo>
                  <a:lnTo>
                    <a:pt x="189647" y="240167"/>
                  </a:lnTo>
                  <a:lnTo>
                    <a:pt x="192756" y="255712"/>
                  </a:lnTo>
                  <a:close/>
                  <a:moveTo>
                    <a:pt x="463235" y="238613"/>
                  </a:moveTo>
                  <a:lnTo>
                    <a:pt x="463235" y="247939"/>
                  </a:lnTo>
                  <a:lnTo>
                    <a:pt x="453131" y="260375"/>
                  </a:lnTo>
                  <a:lnTo>
                    <a:pt x="436032" y="269702"/>
                  </a:lnTo>
                  <a:lnTo>
                    <a:pt x="403388" y="291465"/>
                  </a:lnTo>
                  <a:lnTo>
                    <a:pt x="383957" y="301569"/>
                  </a:lnTo>
                  <a:lnTo>
                    <a:pt x="380070" y="314005"/>
                  </a:lnTo>
                  <a:lnTo>
                    <a:pt x="390952" y="314782"/>
                  </a:lnTo>
                  <a:lnTo>
                    <a:pt x="392506" y="321000"/>
                  </a:lnTo>
                  <a:lnTo>
                    <a:pt x="375407" y="333436"/>
                  </a:lnTo>
                  <a:lnTo>
                    <a:pt x="370744" y="345094"/>
                  </a:lnTo>
                  <a:lnTo>
                    <a:pt x="394061" y="341986"/>
                  </a:lnTo>
                  <a:lnTo>
                    <a:pt x="435254" y="330327"/>
                  </a:lnTo>
                  <a:lnTo>
                    <a:pt x="463235" y="334213"/>
                  </a:lnTo>
                  <a:lnTo>
                    <a:pt x="483443" y="331881"/>
                  </a:lnTo>
                  <a:lnTo>
                    <a:pt x="537073" y="333436"/>
                  </a:lnTo>
                  <a:lnTo>
                    <a:pt x="551840" y="331104"/>
                  </a:lnTo>
                  <a:lnTo>
                    <a:pt x="569717" y="341208"/>
                  </a:lnTo>
                  <a:lnTo>
                    <a:pt x="577489" y="354421"/>
                  </a:lnTo>
                  <a:lnTo>
                    <a:pt x="555727" y="380848"/>
                  </a:lnTo>
                  <a:lnTo>
                    <a:pt x="549509" y="398724"/>
                  </a:lnTo>
                  <a:lnTo>
                    <a:pt x="533964" y="425927"/>
                  </a:lnTo>
                  <a:lnTo>
                    <a:pt x="519196" y="441472"/>
                  </a:lnTo>
                  <a:lnTo>
                    <a:pt x="503652" y="460903"/>
                  </a:lnTo>
                  <a:lnTo>
                    <a:pt x="487330" y="469453"/>
                  </a:lnTo>
                  <a:lnTo>
                    <a:pt x="463235" y="473339"/>
                  </a:lnTo>
                  <a:lnTo>
                    <a:pt x="498211" y="488107"/>
                  </a:lnTo>
                  <a:lnTo>
                    <a:pt x="487330" y="502097"/>
                  </a:lnTo>
                  <a:lnTo>
                    <a:pt x="468676" y="502874"/>
                  </a:lnTo>
                  <a:lnTo>
                    <a:pt x="450799" y="516087"/>
                  </a:lnTo>
                  <a:lnTo>
                    <a:pt x="434477" y="521528"/>
                  </a:lnTo>
                  <a:lnTo>
                    <a:pt x="462458" y="530078"/>
                  </a:lnTo>
                  <a:lnTo>
                    <a:pt x="481112" y="522305"/>
                  </a:lnTo>
                  <a:lnTo>
                    <a:pt x="502097" y="521528"/>
                  </a:lnTo>
                  <a:lnTo>
                    <a:pt x="542514" y="536296"/>
                  </a:lnTo>
                  <a:lnTo>
                    <a:pt x="570494" y="562722"/>
                  </a:lnTo>
                  <a:lnTo>
                    <a:pt x="586039" y="574380"/>
                  </a:lnTo>
                  <a:lnTo>
                    <a:pt x="589925" y="582930"/>
                  </a:lnTo>
                  <a:lnTo>
                    <a:pt x="606247" y="636559"/>
                  </a:lnTo>
                  <a:lnTo>
                    <a:pt x="617906" y="666094"/>
                  </a:lnTo>
                  <a:lnTo>
                    <a:pt x="630342" y="680085"/>
                  </a:lnTo>
                  <a:lnTo>
                    <a:pt x="665318" y="692521"/>
                  </a:lnTo>
                  <a:lnTo>
                    <a:pt x="673867" y="697184"/>
                  </a:lnTo>
                  <a:lnTo>
                    <a:pt x="700293" y="722833"/>
                  </a:lnTo>
                  <a:lnTo>
                    <a:pt x="726719" y="741487"/>
                  </a:lnTo>
                  <a:lnTo>
                    <a:pt x="715838" y="753145"/>
                  </a:lnTo>
                  <a:lnTo>
                    <a:pt x="718947" y="762472"/>
                  </a:lnTo>
                  <a:lnTo>
                    <a:pt x="735269" y="785012"/>
                  </a:lnTo>
                  <a:lnTo>
                    <a:pt x="737601" y="797448"/>
                  </a:lnTo>
                  <a:lnTo>
                    <a:pt x="727497" y="796671"/>
                  </a:lnTo>
                  <a:lnTo>
                    <a:pt x="709620" y="785790"/>
                  </a:lnTo>
                  <a:lnTo>
                    <a:pt x="707288" y="791230"/>
                  </a:lnTo>
                  <a:lnTo>
                    <a:pt x="746150" y="816879"/>
                  </a:lnTo>
                  <a:lnTo>
                    <a:pt x="758586" y="832424"/>
                  </a:lnTo>
                  <a:lnTo>
                    <a:pt x="766359" y="853409"/>
                  </a:lnTo>
                  <a:lnTo>
                    <a:pt x="761695" y="861959"/>
                  </a:lnTo>
                  <a:lnTo>
                    <a:pt x="738378" y="882945"/>
                  </a:lnTo>
                  <a:lnTo>
                    <a:pt x="760141" y="893826"/>
                  </a:lnTo>
                  <a:lnTo>
                    <a:pt x="769468" y="892271"/>
                  </a:lnTo>
                  <a:lnTo>
                    <a:pt x="785012" y="875949"/>
                  </a:lnTo>
                  <a:lnTo>
                    <a:pt x="798226" y="874395"/>
                  </a:lnTo>
                  <a:lnTo>
                    <a:pt x="830870" y="876727"/>
                  </a:lnTo>
                  <a:lnTo>
                    <a:pt x="860405" y="884499"/>
                  </a:lnTo>
                  <a:lnTo>
                    <a:pt x="886054" y="900821"/>
                  </a:lnTo>
                  <a:lnTo>
                    <a:pt x="891494" y="909371"/>
                  </a:lnTo>
                  <a:lnTo>
                    <a:pt x="894603" y="933465"/>
                  </a:lnTo>
                  <a:lnTo>
                    <a:pt x="877504" y="978545"/>
                  </a:lnTo>
                  <a:lnTo>
                    <a:pt x="855741" y="993313"/>
                  </a:lnTo>
                  <a:lnTo>
                    <a:pt x="851855" y="1006526"/>
                  </a:lnTo>
                  <a:lnTo>
                    <a:pt x="835533" y="1013521"/>
                  </a:lnTo>
                  <a:lnTo>
                    <a:pt x="822320" y="1011189"/>
                  </a:lnTo>
                  <a:lnTo>
                    <a:pt x="803666" y="1020516"/>
                  </a:lnTo>
                  <a:lnTo>
                    <a:pt x="816879" y="1025179"/>
                  </a:lnTo>
                  <a:lnTo>
                    <a:pt x="816879" y="1038393"/>
                  </a:lnTo>
                  <a:lnTo>
                    <a:pt x="808330" y="1043056"/>
                  </a:lnTo>
                  <a:lnTo>
                    <a:pt x="788899" y="1044610"/>
                  </a:lnTo>
                  <a:lnTo>
                    <a:pt x="797448" y="1060155"/>
                  </a:lnTo>
                  <a:lnTo>
                    <a:pt x="816879" y="1063264"/>
                  </a:lnTo>
                  <a:lnTo>
                    <a:pt x="850301" y="1061710"/>
                  </a:lnTo>
                  <a:lnTo>
                    <a:pt x="865068" y="1063264"/>
                  </a:lnTo>
                  <a:lnTo>
                    <a:pt x="863514" y="1084250"/>
                  </a:lnTo>
                  <a:lnTo>
                    <a:pt x="860405" y="1087359"/>
                  </a:lnTo>
                  <a:lnTo>
                    <a:pt x="830870" y="1100572"/>
                  </a:lnTo>
                  <a:lnTo>
                    <a:pt x="823097" y="1114562"/>
                  </a:lnTo>
                  <a:lnTo>
                    <a:pt x="805998" y="1113785"/>
                  </a:lnTo>
                  <a:lnTo>
                    <a:pt x="797448" y="1119226"/>
                  </a:lnTo>
                  <a:lnTo>
                    <a:pt x="753146" y="1133993"/>
                  </a:lnTo>
                  <a:lnTo>
                    <a:pt x="715061" y="1127775"/>
                  </a:lnTo>
                  <a:lnTo>
                    <a:pt x="692521" y="1128552"/>
                  </a:lnTo>
                  <a:lnTo>
                    <a:pt x="661431" y="1133216"/>
                  </a:lnTo>
                  <a:lnTo>
                    <a:pt x="628787" y="1123889"/>
                  </a:lnTo>
                  <a:lnTo>
                    <a:pt x="614797" y="1122334"/>
                  </a:lnTo>
                  <a:lnTo>
                    <a:pt x="593034" y="1135548"/>
                  </a:lnTo>
                  <a:lnTo>
                    <a:pt x="560390" y="1139434"/>
                  </a:lnTo>
                  <a:lnTo>
                    <a:pt x="544845" y="1137879"/>
                  </a:lnTo>
                  <a:lnTo>
                    <a:pt x="551840" y="1149538"/>
                  </a:lnTo>
                  <a:lnTo>
                    <a:pt x="544845" y="1152647"/>
                  </a:lnTo>
                  <a:lnTo>
                    <a:pt x="515310" y="1148761"/>
                  </a:lnTo>
                  <a:lnTo>
                    <a:pt x="507538" y="1152647"/>
                  </a:lnTo>
                  <a:lnTo>
                    <a:pt x="496656" y="1151092"/>
                  </a:lnTo>
                  <a:lnTo>
                    <a:pt x="475671" y="1140211"/>
                  </a:lnTo>
                  <a:lnTo>
                    <a:pt x="455463" y="1139434"/>
                  </a:lnTo>
                  <a:lnTo>
                    <a:pt x="417378" y="1148761"/>
                  </a:lnTo>
                  <a:lnTo>
                    <a:pt x="409606" y="1158865"/>
                  </a:lnTo>
                  <a:lnTo>
                    <a:pt x="399501" y="1186068"/>
                  </a:lnTo>
                  <a:lnTo>
                    <a:pt x="390952" y="1195395"/>
                  </a:lnTo>
                  <a:lnTo>
                    <a:pt x="380070" y="1196950"/>
                  </a:lnTo>
                  <a:lnTo>
                    <a:pt x="345095" y="1177519"/>
                  </a:lnTo>
                  <a:lnTo>
                    <a:pt x="333436" y="1181405"/>
                  </a:lnTo>
                  <a:lnTo>
                    <a:pt x="314005" y="1183736"/>
                  </a:lnTo>
                  <a:lnTo>
                    <a:pt x="293020" y="1189177"/>
                  </a:lnTo>
                  <a:lnTo>
                    <a:pt x="262707" y="1207831"/>
                  </a:lnTo>
                  <a:lnTo>
                    <a:pt x="255712" y="1219489"/>
                  </a:lnTo>
                  <a:lnTo>
                    <a:pt x="245608" y="1221044"/>
                  </a:lnTo>
                  <a:lnTo>
                    <a:pt x="237058" y="1214049"/>
                  </a:lnTo>
                  <a:lnTo>
                    <a:pt x="226177" y="1211717"/>
                  </a:lnTo>
                  <a:lnTo>
                    <a:pt x="208300" y="1217935"/>
                  </a:lnTo>
                  <a:lnTo>
                    <a:pt x="205969" y="1207831"/>
                  </a:lnTo>
                  <a:lnTo>
                    <a:pt x="213741" y="1200058"/>
                  </a:lnTo>
                  <a:lnTo>
                    <a:pt x="235504" y="1194618"/>
                  </a:lnTo>
                  <a:lnTo>
                    <a:pt x="254935" y="1179850"/>
                  </a:lnTo>
                  <a:lnTo>
                    <a:pt x="272034" y="1161974"/>
                  </a:lnTo>
                  <a:lnTo>
                    <a:pt x="307787" y="1132438"/>
                  </a:lnTo>
                  <a:lnTo>
                    <a:pt x="314005" y="1108344"/>
                  </a:lnTo>
                  <a:lnTo>
                    <a:pt x="334991" y="1102903"/>
                  </a:lnTo>
                  <a:lnTo>
                    <a:pt x="345872" y="1083472"/>
                  </a:lnTo>
                  <a:lnTo>
                    <a:pt x="377739" y="1078809"/>
                  </a:lnTo>
                  <a:lnTo>
                    <a:pt x="399501" y="1078809"/>
                  </a:lnTo>
                  <a:lnTo>
                    <a:pt x="421264" y="1082695"/>
                  </a:lnTo>
                  <a:lnTo>
                    <a:pt x="443804" y="1081918"/>
                  </a:lnTo>
                  <a:lnTo>
                    <a:pt x="452354" y="1076477"/>
                  </a:lnTo>
                  <a:lnTo>
                    <a:pt x="467121" y="1057824"/>
                  </a:lnTo>
                  <a:lnTo>
                    <a:pt x="495102" y="1034506"/>
                  </a:lnTo>
                  <a:lnTo>
                    <a:pt x="458572" y="1042279"/>
                  </a:lnTo>
                  <a:lnTo>
                    <a:pt x="429037" y="1060155"/>
                  </a:lnTo>
                  <a:lnTo>
                    <a:pt x="404165" y="1057046"/>
                  </a:lnTo>
                  <a:lnTo>
                    <a:pt x="386288" y="1042279"/>
                  </a:lnTo>
                  <a:lnTo>
                    <a:pt x="369966" y="1036061"/>
                  </a:lnTo>
                  <a:lnTo>
                    <a:pt x="353644" y="1039170"/>
                  </a:lnTo>
                  <a:lnTo>
                    <a:pt x="348204" y="1032175"/>
                  </a:lnTo>
                  <a:lnTo>
                    <a:pt x="329550" y="1018962"/>
                  </a:lnTo>
                  <a:lnTo>
                    <a:pt x="309342" y="1018962"/>
                  </a:lnTo>
                  <a:lnTo>
                    <a:pt x="281361" y="1032175"/>
                  </a:lnTo>
                  <a:lnTo>
                    <a:pt x="261153" y="1022848"/>
                  </a:lnTo>
                  <a:lnTo>
                    <a:pt x="254158" y="1004971"/>
                  </a:lnTo>
                  <a:lnTo>
                    <a:pt x="256489" y="994090"/>
                  </a:lnTo>
                  <a:lnTo>
                    <a:pt x="265039" y="988649"/>
                  </a:lnTo>
                  <a:lnTo>
                    <a:pt x="284470" y="983986"/>
                  </a:lnTo>
                  <a:lnTo>
                    <a:pt x="314005" y="970773"/>
                  </a:lnTo>
                  <a:lnTo>
                    <a:pt x="331104" y="965332"/>
                  </a:lnTo>
                  <a:lnTo>
                    <a:pt x="352867" y="950564"/>
                  </a:lnTo>
                  <a:lnTo>
                    <a:pt x="362194" y="932688"/>
                  </a:lnTo>
                  <a:lnTo>
                    <a:pt x="359862" y="917143"/>
                  </a:lnTo>
                  <a:lnTo>
                    <a:pt x="363748" y="906262"/>
                  </a:lnTo>
                  <a:lnTo>
                    <a:pt x="356753" y="893049"/>
                  </a:lnTo>
                  <a:lnTo>
                    <a:pt x="359085" y="881390"/>
                  </a:lnTo>
                  <a:lnTo>
                    <a:pt x="335768" y="883722"/>
                  </a:lnTo>
                  <a:lnTo>
                    <a:pt x="314782" y="893049"/>
                  </a:lnTo>
                  <a:lnTo>
                    <a:pt x="309342" y="884499"/>
                  </a:lnTo>
                  <a:lnTo>
                    <a:pt x="331104" y="870509"/>
                  </a:lnTo>
                  <a:lnTo>
                    <a:pt x="338877" y="859627"/>
                  </a:lnTo>
                  <a:lnTo>
                    <a:pt x="359085" y="846414"/>
                  </a:lnTo>
                  <a:lnTo>
                    <a:pt x="387066" y="836310"/>
                  </a:lnTo>
                  <a:lnTo>
                    <a:pt x="401833" y="837087"/>
                  </a:lnTo>
                  <a:lnTo>
                    <a:pt x="430591" y="831647"/>
                  </a:lnTo>
                  <a:lnTo>
                    <a:pt x="451577" y="841751"/>
                  </a:lnTo>
                  <a:lnTo>
                    <a:pt x="445359" y="825429"/>
                  </a:lnTo>
                  <a:lnTo>
                    <a:pt x="454685" y="822320"/>
                  </a:lnTo>
                  <a:lnTo>
                    <a:pt x="455463" y="803666"/>
                  </a:lnTo>
                  <a:lnTo>
                    <a:pt x="467899" y="786567"/>
                  </a:lnTo>
                  <a:lnTo>
                    <a:pt x="458572" y="781903"/>
                  </a:lnTo>
                  <a:lnTo>
                    <a:pt x="459349" y="766359"/>
                  </a:lnTo>
                  <a:lnTo>
                    <a:pt x="471008" y="760141"/>
                  </a:lnTo>
                  <a:lnTo>
                    <a:pt x="476448" y="739932"/>
                  </a:lnTo>
                  <a:lnTo>
                    <a:pt x="463235" y="736046"/>
                  </a:lnTo>
                  <a:lnTo>
                    <a:pt x="446913" y="740710"/>
                  </a:lnTo>
                  <a:lnTo>
                    <a:pt x="433700" y="729051"/>
                  </a:lnTo>
                  <a:lnTo>
                    <a:pt x="411937" y="701070"/>
                  </a:lnTo>
                  <a:lnTo>
                    <a:pt x="409606" y="690189"/>
                  </a:lnTo>
                  <a:lnTo>
                    <a:pt x="422041" y="666094"/>
                  </a:lnTo>
                  <a:lnTo>
                    <a:pt x="439918" y="650550"/>
                  </a:lnTo>
                  <a:lnTo>
                    <a:pt x="425150" y="644332"/>
                  </a:lnTo>
                  <a:lnTo>
                    <a:pt x="414269" y="645886"/>
                  </a:lnTo>
                  <a:lnTo>
                    <a:pt x="393284" y="655213"/>
                  </a:lnTo>
                  <a:lnTo>
                    <a:pt x="377739" y="665317"/>
                  </a:lnTo>
                  <a:lnTo>
                    <a:pt x="361417" y="665317"/>
                  </a:lnTo>
                  <a:lnTo>
                    <a:pt x="355199" y="658322"/>
                  </a:lnTo>
                  <a:lnTo>
                    <a:pt x="346649" y="659099"/>
                  </a:lnTo>
                  <a:lnTo>
                    <a:pt x="327218" y="667649"/>
                  </a:lnTo>
                  <a:lnTo>
                    <a:pt x="300015" y="657545"/>
                  </a:lnTo>
                  <a:lnTo>
                    <a:pt x="291465" y="675421"/>
                  </a:lnTo>
                  <a:lnTo>
                    <a:pt x="271257" y="655990"/>
                  </a:lnTo>
                  <a:lnTo>
                    <a:pt x="268925" y="641223"/>
                  </a:lnTo>
                  <a:lnTo>
                    <a:pt x="279029" y="641223"/>
                  </a:lnTo>
                  <a:lnTo>
                    <a:pt x="288356" y="622569"/>
                  </a:lnTo>
                  <a:lnTo>
                    <a:pt x="310896" y="591480"/>
                  </a:lnTo>
                  <a:lnTo>
                    <a:pt x="315560" y="582153"/>
                  </a:lnTo>
                  <a:lnTo>
                    <a:pt x="311673" y="571271"/>
                  </a:lnTo>
                  <a:lnTo>
                    <a:pt x="296906" y="559613"/>
                  </a:lnTo>
                  <a:lnTo>
                    <a:pt x="299237" y="539404"/>
                  </a:lnTo>
                  <a:lnTo>
                    <a:pt x="305455" y="531632"/>
                  </a:lnTo>
                  <a:lnTo>
                    <a:pt x="317114" y="528523"/>
                  </a:lnTo>
                  <a:lnTo>
                    <a:pt x="302346" y="519196"/>
                  </a:lnTo>
                  <a:lnTo>
                    <a:pt x="279806" y="526191"/>
                  </a:lnTo>
                  <a:lnTo>
                    <a:pt x="265816" y="533187"/>
                  </a:lnTo>
                  <a:lnTo>
                    <a:pt x="268148" y="517642"/>
                  </a:lnTo>
                  <a:lnTo>
                    <a:pt x="263484" y="514533"/>
                  </a:lnTo>
                  <a:lnTo>
                    <a:pt x="251826" y="525414"/>
                  </a:lnTo>
                  <a:lnTo>
                    <a:pt x="252603" y="551063"/>
                  </a:lnTo>
                  <a:lnTo>
                    <a:pt x="236281" y="595366"/>
                  </a:lnTo>
                  <a:lnTo>
                    <a:pt x="227731" y="602361"/>
                  </a:lnTo>
                  <a:lnTo>
                    <a:pt x="216850" y="598475"/>
                  </a:lnTo>
                  <a:lnTo>
                    <a:pt x="225400" y="568162"/>
                  </a:lnTo>
                  <a:lnTo>
                    <a:pt x="236281" y="548731"/>
                  </a:lnTo>
                  <a:lnTo>
                    <a:pt x="231618" y="546400"/>
                  </a:lnTo>
                  <a:lnTo>
                    <a:pt x="233949" y="518419"/>
                  </a:lnTo>
                  <a:lnTo>
                    <a:pt x="241722" y="495879"/>
                  </a:lnTo>
                  <a:lnTo>
                    <a:pt x="254935" y="466344"/>
                  </a:lnTo>
                  <a:lnTo>
                    <a:pt x="272034" y="439141"/>
                  </a:lnTo>
                  <a:lnTo>
                    <a:pt x="240167" y="460126"/>
                  </a:lnTo>
                  <a:lnTo>
                    <a:pt x="232395" y="464012"/>
                  </a:lnTo>
                  <a:lnTo>
                    <a:pt x="213741" y="460903"/>
                  </a:lnTo>
                  <a:lnTo>
                    <a:pt x="207523" y="455463"/>
                  </a:lnTo>
                  <a:lnTo>
                    <a:pt x="199751" y="437586"/>
                  </a:lnTo>
                  <a:lnTo>
                    <a:pt x="213741" y="436032"/>
                  </a:lnTo>
                  <a:lnTo>
                    <a:pt x="226954" y="427482"/>
                  </a:lnTo>
                  <a:lnTo>
                    <a:pt x="215296" y="422041"/>
                  </a:lnTo>
                  <a:lnTo>
                    <a:pt x="226954" y="415046"/>
                  </a:lnTo>
                  <a:lnTo>
                    <a:pt x="240167" y="398724"/>
                  </a:lnTo>
                  <a:lnTo>
                    <a:pt x="243276" y="383956"/>
                  </a:lnTo>
                  <a:lnTo>
                    <a:pt x="235504" y="372298"/>
                  </a:lnTo>
                  <a:lnTo>
                    <a:pt x="223068" y="367634"/>
                  </a:lnTo>
                  <a:lnTo>
                    <a:pt x="221513" y="360639"/>
                  </a:lnTo>
                  <a:lnTo>
                    <a:pt x="234727" y="345872"/>
                  </a:lnTo>
                  <a:lnTo>
                    <a:pt x="229286" y="334213"/>
                  </a:lnTo>
                  <a:lnTo>
                    <a:pt x="241722" y="310119"/>
                  </a:lnTo>
                  <a:lnTo>
                    <a:pt x="265039" y="310896"/>
                  </a:lnTo>
                  <a:lnTo>
                    <a:pt x="279806" y="307787"/>
                  </a:lnTo>
                  <a:lnTo>
                    <a:pt x="261930" y="292242"/>
                  </a:lnTo>
                  <a:lnTo>
                    <a:pt x="267371" y="269702"/>
                  </a:lnTo>
                  <a:lnTo>
                    <a:pt x="296129" y="267370"/>
                  </a:lnTo>
                  <a:lnTo>
                    <a:pt x="289911" y="253380"/>
                  </a:lnTo>
                  <a:lnTo>
                    <a:pt x="292242" y="237835"/>
                  </a:lnTo>
                  <a:lnTo>
                    <a:pt x="304678" y="230840"/>
                  </a:lnTo>
                  <a:lnTo>
                    <a:pt x="314782" y="232395"/>
                  </a:lnTo>
                  <a:lnTo>
                    <a:pt x="322555" y="239390"/>
                  </a:lnTo>
                  <a:lnTo>
                    <a:pt x="342763" y="232395"/>
                  </a:lnTo>
                  <a:lnTo>
                    <a:pt x="347426" y="238613"/>
                  </a:lnTo>
                  <a:lnTo>
                    <a:pt x="369189" y="233949"/>
                  </a:lnTo>
                  <a:lnTo>
                    <a:pt x="397947" y="231617"/>
                  </a:lnTo>
                  <a:lnTo>
                    <a:pt x="432923" y="226954"/>
                  </a:lnTo>
                  <a:lnTo>
                    <a:pt x="450022" y="223845"/>
                  </a:lnTo>
                  <a:lnTo>
                    <a:pt x="467899" y="225400"/>
                  </a:lnTo>
                  <a:lnTo>
                    <a:pt x="463235" y="238613"/>
                  </a:lnTo>
                  <a:close/>
                  <a:moveTo>
                    <a:pt x="458572" y="207523"/>
                  </a:moveTo>
                  <a:lnTo>
                    <a:pt x="448468" y="208300"/>
                  </a:lnTo>
                  <a:lnTo>
                    <a:pt x="438363" y="197419"/>
                  </a:lnTo>
                  <a:lnTo>
                    <a:pt x="450022" y="195087"/>
                  </a:lnTo>
                  <a:lnTo>
                    <a:pt x="458572" y="207523"/>
                  </a:lnTo>
                  <a:close/>
                  <a:moveTo>
                    <a:pt x="468676" y="181097"/>
                  </a:moveTo>
                  <a:lnTo>
                    <a:pt x="489661" y="185760"/>
                  </a:lnTo>
                  <a:lnTo>
                    <a:pt x="484998" y="196642"/>
                  </a:lnTo>
                  <a:lnTo>
                    <a:pt x="474116" y="191201"/>
                  </a:lnTo>
                  <a:lnTo>
                    <a:pt x="458572" y="193533"/>
                  </a:lnTo>
                  <a:lnTo>
                    <a:pt x="443804" y="185760"/>
                  </a:lnTo>
                  <a:lnTo>
                    <a:pt x="446913" y="169438"/>
                  </a:lnTo>
                  <a:lnTo>
                    <a:pt x="460126" y="168661"/>
                  </a:lnTo>
                  <a:lnTo>
                    <a:pt x="469453" y="172547"/>
                  </a:lnTo>
                  <a:lnTo>
                    <a:pt x="468676" y="181097"/>
                  </a:lnTo>
                  <a:close/>
                  <a:moveTo>
                    <a:pt x="497434" y="163220"/>
                  </a:moveTo>
                  <a:lnTo>
                    <a:pt x="489661" y="165552"/>
                  </a:lnTo>
                  <a:lnTo>
                    <a:pt x="486552" y="156225"/>
                  </a:lnTo>
                  <a:lnTo>
                    <a:pt x="473339" y="151562"/>
                  </a:lnTo>
                  <a:lnTo>
                    <a:pt x="476448" y="145344"/>
                  </a:lnTo>
                  <a:lnTo>
                    <a:pt x="497434" y="163220"/>
                  </a:lnTo>
                  <a:close/>
                  <a:moveTo>
                    <a:pt x="622569" y="11659"/>
                  </a:moveTo>
                  <a:lnTo>
                    <a:pt x="635005" y="25649"/>
                  </a:lnTo>
                  <a:lnTo>
                    <a:pt x="642778" y="29535"/>
                  </a:lnTo>
                  <a:lnTo>
                    <a:pt x="632673" y="59070"/>
                  </a:lnTo>
                  <a:lnTo>
                    <a:pt x="631119" y="71506"/>
                  </a:lnTo>
                  <a:lnTo>
                    <a:pt x="623347" y="84719"/>
                  </a:lnTo>
                  <a:lnTo>
                    <a:pt x="617129" y="81610"/>
                  </a:lnTo>
                  <a:lnTo>
                    <a:pt x="624124" y="59070"/>
                  </a:lnTo>
                  <a:lnTo>
                    <a:pt x="620238" y="50521"/>
                  </a:lnTo>
                  <a:lnTo>
                    <a:pt x="607025" y="52852"/>
                  </a:lnTo>
                  <a:lnTo>
                    <a:pt x="603916" y="45857"/>
                  </a:lnTo>
                  <a:lnTo>
                    <a:pt x="616351" y="34976"/>
                  </a:lnTo>
                  <a:lnTo>
                    <a:pt x="610133" y="19431"/>
                  </a:lnTo>
                  <a:lnTo>
                    <a:pt x="601584" y="17876"/>
                  </a:lnTo>
                  <a:lnTo>
                    <a:pt x="613242" y="5441"/>
                  </a:lnTo>
                  <a:lnTo>
                    <a:pt x="622569" y="11659"/>
                  </a:lnTo>
                  <a:close/>
                  <a:moveTo>
                    <a:pt x="645109" y="14768"/>
                  </a:moveTo>
                  <a:lnTo>
                    <a:pt x="634228" y="4663"/>
                  </a:lnTo>
                  <a:lnTo>
                    <a:pt x="644332" y="0"/>
                  </a:lnTo>
                  <a:lnTo>
                    <a:pt x="645109" y="1476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0" name="Freeform 19">
              <a:extLst>
                <a:ext uri="{FF2B5EF4-FFF2-40B4-BE49-F238E27FC236}">
                  <a16:creationId xmlns:a16="http://schemas.microsoft.com/office/drawing/2014/main" id="{39732025-1215-5D66-6FCD-8CCE6525CE15}"/>
                </a:ext>
              </a:extLst>
            </p:cNvPr>
            <p:cNvSpPr/>
            <p:nvPr/>
          </p:nvSpPr>
          <p:spPr>
            <a:xfrm>
              <a:off x="8417031" y="4610449"/>
              <a:ext cx="706510" cy="301568"/>
            </a:xfrm>
            <a:custGeom>
              <a:avLst/>
              <a:gdLst>
                <a:gd name="connsiteX0" fmla="*/ 541736 w 706510"/>
                <a:gd name="connsiteY0" fmla="*/ 275143 h 301568"/>
                <a:gd name="connsiteX1" fmla="*/ 523859 w 706510"/>
                <a:gd name="connsiteY1" fmla="*/ 279029 h 301568"/>
                <a:gd name="connsiteX2" fmla="*/ 527746 w 706510"/>
                <a:gd name="connsiteY2" fmla="*/ 284470 h 301568"/>
                <a:gd name="connsiteX3" fmla="*/ 500542 w 706510"/>
                <a:gd name="connsiteY3" fmla="*/ 285247 h 301568"/>
                <a:gd name="connsiteX4" fmla="*/ 491993 w 706510"/>
                <a:gd name="connsiteY4" fmla="*/ 286802 h 301568"/>
                <a:gd name="connsiteX5" fmla="*/ 467121 w 706510"/>
                <a:gd name="connsiteY5" fmla="*/ 284470 h 301568"/>
                <a:gd name="connsiteX6" fmla="*/ 425927 w 706510"/>
                <a:gd name="connsiteY6" fmla="*/ 294574 h 301568"/>
                <a:gd name="connsiteX7" fmla="*/ 391729 w 706510"/>
                <a:gd name="connsiteY7" fmla="*/ 296906 h 301568"/>
                <a:gd name="connsiteX8" fmla="*/ 381625 w 706510"/>
                <a:gd name="connsiteY8" fmla="*/ 287579 h 301568"/>
                <a:gd name="connsiteX9" fmla="*/ 366857 w 706510"/>
                <a:gd name="connsiteY9" fmla="*/ 286024 h 301568"/>
                <a:gd name="connsiteX10" fmla="*/ 358307 w 706510"/>
                <a:gd name="connsiteY10" fmla="*/ 272812 h 301568"/>
                <a:gd name="connsiteX11" fmla="*/ 331104 w 706510"/>
                <a:gd name="connsiteY11" fmla="*/ 253381 h 301568"/>
                <a:gd name="connsiteX12" fmla="*/ 321777 w 706510"/>
                <a:gd name="connsiteY12" fmla="*/ 250271 h 301568"/>
                <a:gd name="connsiteX13" fmla="*/ 317114 w 706510"/>
                <a:gd name="connsiteY13" fmla="*/ 241722 h 301568"/>
                <a:gd name="connsiteX14" fmla="*/ 306232 w 706510"/>
                <a:gd name="connsiteY14" fmla="*/ 239390 h 301568"/>
                <a:gd name="connsiteX15" fmla="*/ 295351 w 706510"/>
                <a:gd name="connsiteY15" fmla="*/ 242499 h 301568"/>
                <a:gd name="connsiteX16" fmla="*/ 288356 w 706510"/>
                <a:gd name="connsiteY16" fmla="*/ 257267 h 301568"/>
                <a:gd name="connsiteX17" fmla="*/ 261930 w 706510"/>
                <a:gd name="connsiteY17" fmla="*/ 251048 h 301568"/>
                <a:gd name="connsiteX18" fmla="*/ 233949 w 706510"/>
                <a:gd name="connsiteY18" fmla="*/ 250271 h 301568"/>
                <a:gd name="connsiteX19" fmla="*/ 225400 w 706510"/>
                <a:gd name="connsiteY19" fmla="*/ 258044 h 301568"/>
                <a:gd name="connsiteX20" fmla="*/ 191978 w 706510"/>
                <a:gd name="connsiteY20" fmla="*/ 247940 h 301568"/>
                <a:gd name="connsiteX21" fmla="*/ 206746 w 706510"/>
                <a:gd name="connsiteY21" fmla="*/ 224623 h 301568"/>
                <a:gd name="connsiteX22" fmla="*/ 209855 w 706510"/>
                <a:gd name="connsiteY22" fmla="*/ 211409 h 301568"/>
                <a:gd name="connsiteX23" fmla="*/ 206746 w 706510"/>
                <a:gd name="connsiteY23" fmla="*/ 192755 h 301568"/>
                <a:gd name="connsiteX24" fmla="*/ 193532 w 706510"/>
                <a:gd name="connsiteY24" fmla="*/ 171770 h 301568"/>
                <a:gd name="connsiteX25" fmla="*/ 164775 w 706510"/>
                <a:gd name="connsiteY25" fmla="*/ 109591 h 301568"/>
                <a:gd name="connsiteX26" fmla="*/ 156225 w 706510"/>
                <a:gd name="connsiteY26" fmla="*/ 100264 h 301568"/>
                <a:gd name="connsiteX27" fmla="*/ 125135 w 706510"/>
                <a:gd name="connsiteY27" fmla="*/ 89383 h 301568"/>
                <a:gd name="connsiteX28" fmla="*/ 116586 w 706510"/>
                <a:gd name="connsiteY28" fmla="*/ 76947 h 301568"/>
                <a:gd name="connsiteX29" fmla="*/ 91714 w 706510"/>
                <a:gd name="connsiteY29" fmla="*/ 60625 h 301568"/>
                <a:gd name="connsiteX30" fmla="*/ 59848 w 706510"/>
                <a:gd name="connsiteY30" fmla="*/ 53630 h 301568"/>
                <a:gd name="connsiteX31" fmla="*/ 22540 w 706510"/>
                <a:gd name="connsiteY31" fmla="*/ 31090 h 301568"/>
                <a:gd name="connsiteX32" fmla="*/ 0 w 706510"/>
                <a:gd name="connsiteY32" fmla="*/ 17876 h 301568"/>
                <a:gd name="connsiteX33" fmla="*/ 6995 w 706510"/>
                <a:gd name="connsiteY33" fmla="*/ 1555 h 301568"/>
                <a:gd name="connsiteX34" fmla="*/ 13213 w 706510"/>
                <a:gd name="connsiteY34" fmla="*/ 0 h 301568"/>
                <a:gd name="connsiteX35" fmla="*/ 50521 w 706510"/>
                <a:gd name="connsiteY35" fmla="*/ 6995 h 301568"/>
                <a:gd name="connsiteX36" fmla="*/ 62179 w 706510"/>
                <a:gd name="connsiteY36" fmla="*/ 3886 h 301568"/>
                <a:gd name="connsiteX37" fmla="*/ 108036 w 706510"/>
                <a:gd name="connsiteY37" fmla="*/ 23317 h 301568"/>
                <a:gd name="connsiteX38" fmla="*/ 136017 w 706510"/>
                <a:gd name="connsiteY38" fmla="*/ 28758 h 301568"/>
                <a:gd name="connsiteX39" fmla="*/ 160111 w 706510"/>
                <a:gd name="connsiteY39" fmla="*/ 41971 h 301568"/>
                <a:gd name="connsiteX40" fmla="*/ 206746 w 706510"/>
                <a:gd name="connsiteY40" fmla="*/ 45857 h 301568"/>
                <a:gd name="connsiteX41" fmla="*/ 228508 w 706510"/>
                <a:gd name="connsiteY41" fmla="*/ 41194 h 301568"/>
                <a:gd name="connsiteX42" fmla="*/ 242499 w 706510"/>
                <a:gd name="connsiteY42" fmla="*/ 41194 h 301568"/>
                <a:gd name="connsiteX43" fmla="*/ 258044 w 706510"/>
                <a:gd name="connsiteY43" fmla="*/ 49744 h 301568"/>
                <a:gd name="connsiteX44" fmla="*/ 276697 w 706510"/>
                <a:gd name="connsiteY44" fmla="*/ 48189 h 301568"/>
                <a:gd name="connsiteX45" fmla="*/ 301569 w 706510"/>
                <a:gd name="connsiteY45" fmla="*/ 57516 h 301568"/>
                <a:gd name="connsiteX46" fmla="*/ 313228 w 706510"/>
                <a:gd name="connsiteY46" fmla="*/ 69952 h 301568"/>
                <a:gd name="connsiteX47" fmla="*/ 340431 w 706510"/>
                <a:gd name="connsiteY47" fmla="*/ 80833 h 301568"/>
                <a:gd name="connsiteX48" fmla="*/ 362194 w 706510"/>
                <a:gd name="connsiteY48" fmla="*/ 87051 h 301568"/>
                <a:gd name="connsiteX49" fmla="*/ 387065 w 706510"/>
                <a:gd name="connsiteY49" fmla="*/ 98710 h 301568"/>
                <a:gd name="connsiteX50" fmla="*/ 388620 w 706510"/>
                <a:gd name="connsiteY50" fmla="*/ 117364 h 301568"/>
                <a:gd name="connsiteX51" fmla="*/ 408051 w 706510"/>
                <a:gd name="connsiteY51" fmla="*/ 120472 h 301568"/>
                <a:gd name="connsiteX52" fmla="*/ 441472 w 706510"/>
                <a:gd name="connsiteY52" fmla="*/ 104150 h 301568"/>
                <a:gd name="connsiteX53" fmla="*/ 457794 w 706510"/>
                <a:gd name="connsiteY53" fmla="*/ 98710 h 301568"/>
                <a:gd name="connsiteX54" fmla="*/ 471785 w 706510"/>
                <a:gd name="connsiteY54" fmla="*/ 100264 h 301568"/>
                <a:gd name="connsiteX55" fmla="*/ 486552 w 706510"/>
                <a:gd name="connsiteY55" fmla="*/ 115031 h 301568"/>
                <a:gd name="connsiteX56" fmla="*/ 492770 w 706510"/>
                <a:gd name="connsiteY56" fmla="*/ 97933 h 301568"/>
                <a:gd name="connsiteX57" fmla="*/ 528523 w 706510"/>
                <a:gd name="connsiteY57" fmla="*/ 111145 h 301568"/>
                <a:gd name="connsiteX58" fmla="*/ 544845 w 706510"/>
                <a:gd name="connsiteY58" fmla="*/ 125136 h 301568"/>
                <a:gd name="connsiteX59" fmla="*/ 566608 w 706510"/>
                <a:gd name="connsiteY59" fmla="*/ 124358 h 301568"/>
                <a:gd name="connsiteX60" fmla="*/ 583707 w 706510"/>
                <a:gd name="connsiteY60" fmla="*/ 132131 h 301568"/>
                <a:gd name="connsiteX61" fmla="*/ 582153 w 706510"/>
                <a:gd name="connsiteY61" fmla="*/ 164775 h 301568"/>
                <a:gd name="connsiteX62" fmla="*/ 604693 w 706510"/>
                <a:gd name="connsiteY62" fmla="*/ 175657 h 301568"/>
                <a:gd name="connsiteX63" fmla="*/ 617128 w 706510"/>
                <a:gd name="connsiteY63" fmla="*/ 184983 h 301568"/>
                <a:gd name="connsiteX64" fmla="*/ 643555 w 706510"/>
                <a:gd name="connsiteY64" fmla="*/ 190424 h 301568"/>
                <a:gd name="connsiteX65" fmla="*/ 667649 w 706510"/>
                <a:gd name="connsiteY65" fmla="*/ 202082 h 301568"/>
                <a:gd name="connsiteX66" fmla="*/ 658322 w 706510"/>
                <a:gd name="connsiteY66" fmla="*/ 218405 h 301568"/>
                <a:gd name="connsiteX67" fmla="*/ 648995 w 706510"/>
                <a:gd name="connsiteY67" fmla="*/ 220736 h 301568"/>
                <a:gd name="connsiteX68" fmla="*/ 648995 w 706510"/>
                <a:gd name="connsiteY68" fmla="*/ 230840 h 301568"/>
                <a:gd name="connsiteX69" fmla="*/ 657545 w 706510"/>
                <a:gd name="connsiteY69" fmla="*/ 237058 h 301568"/>
                <a:gd name="connsiteX70" fmla="*/ 664540 w 706510"/>
                <a:gd name="connsiteY70" fmla="*/ 248717 h 301568"/>
                <a:gd name="connsiteX71" fmla="*/ 699516 w 706510"/>
                <a:gd name="connsiteY71" fmla="*/ 268925 h 301568"/>
                <a:gd name="connsiteX72" fmla="*/ 706511 w 706510"/>
                <a:gd name="connsiteY72" fmla="*/ 275143 h 301568"/>
                <a:gd name="connsiteX73" fmla="*/ 704957 w 706510"/>
                <a:gd name="connsiteY73" fmla="*/ 290688 h 301568"/>
                <a:gd name="connsiteX74" fmla="*/ 690966 w 706510"/>
                <a:gd name="connsiteY74" fmla="*/ 301569 h 301568"/>
                <a:gd name="connsiteX75" fmla="*/ 659099 w 706510"/>
                <a:gd name="connsiteY75" fmla="*/ 286024 h 301568"/>
                <a:gd name="connsiteX76" fmla="*/ 645886 w 706510"/>
                <a:gd name="connsiteY76" fmla="*/ 289910 h 301568"/>
                <a:gd name="connsiteX77" fmla="*/ 621015 w 706510"/>
                <a:gd name="connsiteY77" fmla="*/ 282916 h 301568"/>
                <a:gd name="connsiteX78" fmla="*/ 610133 w 706510"/>
                <a:gd name="connsiteY78" fmla="*/ 275143 h 301568"/>
                <a:gd name="connsiteX79" fmla="*/ 610910 w 706510"/>
                <a:gd name="connsiteY79" fmla="*/ 269702 h 301568"/>
                <a:gd name="connsiteX80" fmla="*/ 579821 w 706510"/>
                <a:gd name="connsiteY80" fmla="*/ 258821 h 301568"/>
                <a:gd name="connsiteX81" fmla="*/ 565054 w 706510"/>
                <a:gd name="connsiteY81" fmla="*/ 255712 h 301568"/>
                <a:gd name="connsiteX82" fmla="*/ 541736 w 706510"/>
                <a:gd name="connsiteY82" fmla="*/ 275143 h 30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6510" h="301568">
                  <a:moveTo>
                    <a:pt x="541736" y="275143"/>
                  </a:moveTo>
                  <a:lnTo>
                    <a:pt x="523859" y="279029"/>
                  </a:lnTo>
                  <a:lnTo>
                    <a:pt x="527746" y="284470"/>
                  </a:lnTo>
                  <a:lnTo>
                    <a:pt x="500542" y="285247"/>
                  </a:lnTo>
                  <a:lnTo>
                    <a:pt x="491993" y="286802"/>
                  </a:lnTo>
                  <a:lnTo>
                    <a:pt x="467121" y="284470"/>
                  </a:lnTo>
                  <a:lnTo>
                    <a:pt x="425927" y="294574"/>
                  </a:lnTo>
                  <a:lnTo>
                    <a:pt x="391729" y="296906"/>
                  </a:lnTo>
                  <a:lnTo>
                    <a:pt x="381625" y="287579"/>
                  </a:lnTo>
                  <a:lnTo>
                    <a:pt x="366857" y="286024"/>
                  </a:lnTo>
                  <a:lnTo>
                    <a:pt x="358307" y="272812"/>
                  </a:lnTo>
                  <a:lnTo>
                    <a:pt x="331104" y="253381"/>
                  </a:lnTo>
                  <a:lnTo>
                    <a:pt x="321777" y="250271"/>
                  </a:lnTo>
                  <a:lnTo>
                    <a:pt x="317114" y="241722"/>
                  </a:lnTo>
                  <a:lnTo>
                    <a:pt x="306232" y="239390"/>
                  </a:lnTo>
                  <a:lnTo>
                    <a:pt x="295351" y="242499"/>
                  </a:lnTo>
                  <a:lnTo>
                    <a:pt x="288356" y="257267"/>
                  </a:lnTo>
                  <a:lnTo>
                    <a:pt x="261930" y="251048"/>
                  </a:lnTo>
                  <a:lnTo>
                    <a:pt x="233949" y="250271"/>
                  </a:lnTo>
                  <a:lnTo>
                    <a:pt x="225400" y="258044"/>
                  </a:lnTo>
                  <a:lnTo>
                    <a:pt x="191978" y="247940"/>
                  </a:lnTo>
                  <a:lnTo>
                    <a:pt x="206746" y="224623"/>
                  </a:lnTo>
                  <a:lnTo>
                    <a:pt x="209855" y="211409"/>
                  </a:lnTo>
                  <a:lnTo>
                    <a:pt x="206746" y="192755"/>
                  </a:lnTo>
                  <a:lnTo>
                    <a:pt x="193532" y="171770"/>
                  </a:lnTo>
                  <a:lnTo>
                    <a:pt x="164775" y="109591"/>
                  </a:lnTo>
                  <a:lnTo>
                    <a:pt x="156225" y="100264"/>
                  </a:lnTo>
                  <a:lnTo>
                    <a:pt x="125135" y="89383"/>
                  </a:lnTo>
                  <a:lnTo>
                    <a:pt x="116586" y="76947"/>
                  </a:lnTo>
                  <a:lnTo>
                    <a:pt x="91714" y="60625"/>
                  </a:lnTo>
                  <a:lnTo>
                    <a:pt x="59848" y="53630"/>
                  </a:lnTo>
                  <a:lnTo>
                    <a:pt x="22540" y="31090"/>
                  </a:lnTo>
                  <a:lnTo>
                    <a:pt x="0" y="17876"/>
                  </a:lnTo>
                  <a:lnTo>
                    <a:pt x="6995" y="1555"/>
                  </a:lnTo>
                  <a:lnTo>
                    <a:pt x="13213" y="0"/>
                  </a:lnTo>
                  <a:lnTo>
                    <a:pt x="50521" y="6995"/>
                  </a:lnTo>
                  <a:lnTo>
                    <a:pt x="62179" y="3886"/>
                  </a:lnTo>
                  <a:lnTo>
                    <a:pt x="108036" y="23317"/>
                  </a:lnTo>
                  <a:lnTo>
                    <a:pt x="136017" y="28758"/>
                  </a:lnTo>
                  <a:lnTo>
                    <a:pt x="160111" y="41971"/>
                  </a:lnTo>
                  <a:lnTo>
                    <a:pt x="206746" y="45857"/>
                  </a:lnTo>
                  <a:lnTo>
                    <a:pt x="228508" y="41194"/>
                  </a:lnTo>
                  <a:lnTo>
                    <a:pt x="242499" y="41194"/>
                  </a:lnTo>
                  <a:lnTo>
                    <a:pt x="258044" y="49744"/>
                  </a:lnTo>
                  <a:lnTo>
                    <a:pt x="276697" y="48189"/>
                  </a:lnTo>
                  <a:lnTo>
                    <a:pt x="301569" y="57516"/>
                  </a:lnTo>
                  <a:lnTo>
                    <a:pt x="313228" y="69952"/>
                  </a:lnTo>
                  <a:lnTo>
                    <a:pt x="340431" y="80833"/>
                  </a:lnTo>
                  <a:lnTo>
                    <a:pt x="362194" y="87051"/>
                  </a:lnTo>
                  <a:lnTo>
                    <a:pt x="387065" y="98710"/>
                  </a:lnTo>
                  <a:lnTo>
                    <a:pt x="388620" y="117364"/>
                  </a:lnTo>
                  <a:lnTo>
                    <a:pt x="408051" y="120472"/>
                  </a:lnTo>
                  <a:lnTo>
                    <a:pt x="441472" y="104150"/>
                  </a:lnTo>
                  <a:lnTo>
                    <a:pt x="457794" y="98710"/>
                  </a:lnTo>
                  <a:lnTo>
                    <a:pt x="471785" y="100264"/>
                  </a:lnTo>
                  <a:lnTo>
                    <a:pt x="486552" y="115031"/>
                  </a:lnTo>
                  <a:lnTo>
                    <a:pt x="492770" y="97933"/>
                  </a:lnTo>
                  <a:lnTo>
                    <a:pt x="528523" y="111145"/>
                  </a:lnTo>
                  <a:lnTo>
                    <a:pt x="544845" y="125136"/>
                  </a:lnTo>
                  <a:lnTo>
                    <a:pt x="566608" y="124358"/>
                  </a:lnTo>
                  <a:lnTo>
                    <a:pt x="583707" y="132131"/>
                  </a:lnTo>
                  <a:lnTo>
                    <a:pt x="582153" y="164775"/>
                  </a:lnTo>
                  <a:lnTo>
                    <a:pt x="604693" y="175657"/>
                  </a:lnTo>
                  <a:lnTo>
                    <a:pt x="617128" y="184983"/>
                  </a:lnTo>
                  <a:lnTo>
                    <a:pt x="643555" y="190424"/>
                  </a:lnTo>
                  <a:lnTo>
                    <a:pt x="667649" y="202082"/>
                  </a:lnTo>
                  <a:lnTo>
                    <a:pt x="658322" y="218405"/>
                  </a:lnTo>
                  <a:lnTo>
                    <a:pt x="648995" y="220736"/>
                  </a:lnTo>
                  <a:lnTo>
                    <a:pt x="648995" y="230840"/>
                  </a:lnTo>
                  <a:lnTo>
                    <a:pt x="657545" y="237058"/>
                  </a:lnTo>
                  <a:lnTo>
                    <a:pt x="664540" y="248717"/>
                  </a:lnTo>
                  <a:lnTo>
                    <a:pt x="699516" y="268925"/>
                  </a:lnTo>
                  <a:lnTo>
                    <a:pt x="706511" y="275143"/>
                  </a:lnTo>
                  <a:lnTo>
                    <a:pt x="704957" y="290688"/>
                  </a:lnTo>
                  <a:lnTo>
                    <a:pt x="690966" y="301569"/>
                  </a:lnTo>
                  <a:lnTo>
                    <a:pt x="659099" y="286024"/>
                  </a:lnTo>
                  <a:lnTo>
                    <a:pt x="645886" y="289910"/>
                  </a:lnTo>
                  <a:lnTo>
                    <a:pt x="621015" y="282916"/>
                  </a:lnTo>
                  <a:lnTo>
                    <a:pt x="610133" y="275143"/>
                  </a:lnTo>
                  <a:lnTo>
                    <a:pt x="610910" y="269702"/>
                  </a:lnTo>
                  <a:lnTo>
                    <a:pt x="579821" y="258821"/>
                  </a:lnTo>
                  <a:lnTo>
                    <a:pt x="565054" y="255712"/>
                  </a:lnTo>
                  <a:lnTo>
                    <a:pt x="541736" y="27514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85BDFBCB-F855-F164-DB5D-739BAF987CC9}"/>
                </a:ext>
              </a:extLst>
            </p:cNvPr>
            <p:cNvSpPr/>
            <p:nvPr/>
          </p:nvSpPr>
          <p:spPr>
            <a:xfrm>
              <a:off x="6473931" y="4830408"/>
              <a:ext cx="897712" cy="827760"/>
            </a:xfrm>
            <a:custGeom>
              <a:avLst/>
              <a:gdLst>
                <a:gd name="connsiteX0" fmla="*/ 464012 w 897712"/>
                <a:gd name="connsiteY0" fmla="*/ 754700 h 827760"/>
                <a:gd name="connsiteX1" fmla="*/ 481889 w 897712"/>
                <a:gd name="connsiteY1" fmla="*/ 754700 h 827760"/>
                <a:gd name="connsiteX2" fmla="*/ 495102 w 897712"/>
                <a:gd name="connsiteY2" fmla="*/ 746928 h 827760"/>
                <a:gd name="connsiteX3" fmla="*/ 512201 w 897712"/>
                <a:gd name="connsiteY3" fmla="*/ 775686 h 827760"/>
                <a:gd name="connsiteX4" fmla="*/ 525414 w 897712"/>
                <a:gd name="connsiteY4" fmla="*/ 774908 h 827760"/>
                <a:gd name="connsiteX5" fmla="*/ 552617 w 897712"/>
                <a:gd name="connsiteY5" fmla="*/ 767913 h 827760"/>
                <a:gd name="connsiteX6" fmla="*/ 581375 w 897712"/>
                <a:gd name="connsiteY6" fmla="*/ 769468 h 827760"/>
                <a:gd name="connsiteX7" fmla="*/ 592257 w 897712"/>
                <a:gd name="connsiteY7" fmla="*/ 777240 h 827760"/>
                <a:gd name="connsiteX8" fmla="*/ 612465 w 897712"/>
                <a:gd name="connsiteY8" fmla="*/ 778795 h 827760"/>
                <a:gd name="connsiteX9" fmla="*/ 630341 w 897712"/>
                <a:gd name="connsiteY9" fmla="*/ 782681 h 827760"/>
                <a:gd name="connsiteX10" fmla="*/ 655990 w 897712"/>
                <a:gd name="connsiteY10" fmla="*/ 777240 h 827760"/>
                <a:gd name="connsiteX11" fmla="*/ 659099 w 897712"/>
                <a:gd name="connsiteY11" fmla="*/ 780349 h 827760"/>
                <a:gd name="connsiteX12" fmla="*/ 659877 w 897712"/>
                <a:gd name="connsiteY12" fmla="*/ 802112 h 827760"/>
                <a:gd name="connsiteX13" fmla="*/ 669203 w 897712"/>
                <a:gd name="connsiteY13" fmla="*/ 803666 h 827760"/>
                <a:gd name="connsiteX14" fmla="*/ 674644 w 897712"/>
                <a:gd name="connsiteY14" fmla="*/ 798226 h 827760"/>
                <a:gd name="connsiteX15" fmla="*/ 687857 w 897712"/>
                <a:gd name="connsiteY15" fmla="*/ 793562 h 827760"/>
                <a:gd name="connsiteX16" fmla="*/ 701848 w 897712"/>
                <a:gd name="connsiteY16" fmla="*/ 793562 h 827760"/>
                <a:gd name="connsiteX17" fmla="*/ 714283 w 897712"/>
                <a:gd name="connsiteY17" fmla="*/ 787344 h 827760"/>
                <a:gd name="connsiteX18" fmla="*/ 711175 w 897712"/>
                <a:gd name="connsiteY18" fmla="*/ 814548 h 827760"/>
                <a:gd name="connsiteX19" fmla="*/ 704179 w 897712"/>
                <a:gd name="connsiteY19" fmla="*/ 817657 h 827760"/>
                <a:gd name="connsiteX20" fmla="*/ 669981 w 897712"/>
                <a:gd name="connsiteY20" fmla="*/ 816879 h 827760"/>
                <a:gd name="connsiteX21" fmla="*/ 607024 w 897712"/>
                <a:gd name="connsiteY21" fmla="*/ 824652 h 827760"/>
                <a:gd name="connsiteX22" fmla="*/ 565831 w 897712"/>
                <a:gd name="connsiteY22" fmla="*/ 827761 h 827760"/>
                <a:gd name="connsiteX23" fmla="*/ 560390 w 897712"/>
                <a:gd name="connsiteY23" fmla="*/ 826206 h 827760"/>
                <a:gd name="connsiteX24" fmla="*/ 554949 w 897712"/>
                <a:gd name="connsiteY24" fmla="*/ 809107 h 827760"/>
                <a:gd name="connsiteX25" fmla="*/ 529300 w 897712"/>
                <a:gd name="connsiteY25" fmla="*/ 800557 h 827760"/>
                <a:gd name="connsiteX26" fmla="*/ 481111 w 897712"/>
                <a:gd name="connsiteY26" fmla="*/ 792785 h 827760"/>
                <a:gd name="connsiteX27" fmla="*/ 469453 w 897712"/>
                <a:gd name="connsiteY27" fmla="*/ 789676 h 827760"/>
                <a:gd name="connsiteX28" fmla="*/ 445358 w 897712"/>
                <a:gd name="connsiteY28" fmla="*/ 791231 h 827760"/>
                <a:gd name="connsiteX29" fmla="*/ 436809 w 897712"/>
                <a:gd name="connsiteY29" fmla="*/ 783458 h 827760"/>
                <a:gd name="connsiteX30" fmla="*/ 433700 w 897712"/>
                <a:gd name="connsiteY30" fmla="*/ 769468 h 827760"/>
                <a:gd name="connsiteX31" fmla="*/ 435254 w 897712"/>
                <a:gd name="connsiteY31" fmla="*/ 754700 h 827760"/>
                <a:gd name="connsiteX32" fmla="*/ 446135 w 897712"/>
                <a:gd name="connsiteY32" fmla="*/ 757032 h 827760"/>
                <a:gd name="connsiteX33" fmla="*/ 449245 w 897712"/>
                <a:gd name="connsiteY33" fmla="*/ 746150 h 827760"/>
                <a:gd name="connsiteX34" fmla="*/ 464012 w 897712"/>
                <a:gd name="connsiteY34" fmla="*/ 754700 h 827760"/>
                <a:gd name="connsiteX35" fmla="*/ 801334 w 897712"/>
                <a:gd name="connsiteY35" fmla="*/ 763250 h 827760"/>
                <a:gd name="connsiteX36" fmla="*/ 788899 w 897712"/>
                <a:gd name="connsiteY36" fmla="*/ 746928 h 827760"/>
                <a:gd name="connsiteX37" fmla="*/ 797448 w 897712"/>
                <a:gd name="connsiteY37" fmla="*/ 743042 h 827760"/>
                <a:gd name="connsiteX38" fmla="*/ 806775 w 897712"/>
                <a:gd name="connsiteY38" fmla="*/ 761695 h 827760"/>
                <a:gd name="connsiteX39" fmla="*/ 801334 w 897712"/>
                <a:gd name="connsiteY39" fmla="*/ 763250 h 827760"/>
                <a:gd name="connsiteX40" fmla="*/ 376184 w 897712"/>
                <a:gd name="connsiteY40" fmla="*/ 674645 h 827760"/>
                <a:gd name="connsiteX41" fmla="*/ 365303 w 897712"/>
                <a:gd name="connsiteY41" fmla="*/ 676199 h 827760"/>
                <a:gd name="connsiteX42" fmla="*/ 359862 w 897712"/>
                <a:gd name="connsiteY42" fmla="*/ 659100 h 827760"/>
                <a:gd name="connsiteX43" fmla="*/ 363748 w 897712"/>
                <a:gd name="connsiteY43" fmla="*/ 651327 h 827760"/>
                <a:gd name="connsiteX44" fmla="*/ 380070 w 897712"/>
                <a:gd name="connsiteY44" fmla="*/ 667649 h 827760"/>
                <a:gd name="connsiteX45" fmla="*/ 376184 w 897712"/>
                <a:gd name="connsiteY45" fmla="*/ 674645 h 827760"/>
                <a:gd name="connsiteX46" fmla="*/ 863513 w 897712"/>
                <a:gd name="connsiteY46" fmla="*/ 706511 h 827760"/>
                <a:gd name="connsiteX47" fmla="*/ 850300 w 897712"/>
                <a:gd name="connsiteY47" fmla="*/ 703402 h 827760"/>
                <a:gd name="connsiteX48" fmla="*/ 853409 w 897712"/>
                <a:gd name="connsiteY48" fmla="*/ 689412 h 827760"/>
                <a:gd name="connsiteX49" fmla="*/ 847969 w 897712"/>
                <a:gd name="connsiteY49" fmla="*/ 676976 h 827760"/>
                <a:gd name="connsiteX50" fmla="*/ 865845 w 897712"/>
                <a:gd name="connsiteY50" fmla="*/ 655991 h 827760"/>
                <a:gd name="connsiteX51" fmla="*/ 890717 w 897712"/>
                <a:gd name="connsiteY51" fmla="*/ 645887 h 827760"/>
                <a:gd name="connsiteX52" fmla="*/ 897712 w 897712"/>
                <a:gd name="connsiteY52" fmla="*/ 652882 h 827760"/>
                <a:gd name="connsiteX53" fmla="*/ 890717 w 897712"/>
                <a:gd name="connsiteY53" fmla="*/ 672313 h 827760"/>
                <a:gd name="connsiteX54" fmla="*/ 883722 w 897712"/>
                <a:gd name="connsiteY54" fmla="*/ 682417 h 827760"/>
                <a:gd name="connsiteX55" fmla="*/ 886831 w 897712"/>
                <a:gd name="connsiteY55" fmla="*/ 690189 h 827760"/>
                <a:gd name="connsiteX56" fmla="*/ 874395 w 897712"/>
                <a:gd name="connsiteY56" fmla="*/ 691744 h 827760"/>
                <a:gd name="connsiteX57" fmla="*/ 863513 w 897712"/>
                <a:gd name="connsiteY57" fmla="*/ 706511 h 827760"/>
                <a:gd name="connsiteX58" fmla="*/ 715838 w 897712"/>
                <a:gd name="connsiteY58" fmla="*/ 626456 h 827760"/>
                <a:gd name="connsiteX59" fmla="*/ 704179 w 897712"/>
                <a:gd name="connsiteY59" fmla="*/ 635783 h 827760"/>
                <a:gd name="connsiteX60" fmla="*/ 697184 w 897712"/>
                <a:gd name="connsiteY60" fmla="*/ 631119 h 827760"/>
                <a:gd name="connsiteX61" fmla="*/ 711952 w 897712"/>
                <a:gd name="connsiteY61" fmla="*/ 621792 h 827760"/>
                <a:gd name="connsiteX62" fmla="*/ 715838 w 897712"/>
                <a:gd name="connsiteY62" fmla="*/ 626456 h 827760"/>
                <a:gd name="connsiteX63" fmla="*/ 764027 w 897712"/>
                <a:gd name="connsiteY63" fmla="*/ 609356 h 827760"/>
                <a:gd name="connsiteX64" fmla="*/ 764027 w 897712"/>
                <a:gd name="connsiteY64" fmla="*/ 603916 h 827760"/>
                <a:gd name="connsiteX65" fmla="*/ 774131 w 897712"/>
                <a:gd name="connsiteY65" fmla="*/ 595366 h 827760"/>
                <a:gd name="connsiteX66" fmla="*/ 793562 w 897712"/>
                <a:gd name="connsiteY66" fmla="*/ 587594 h 827760"/>
                <a:gd name="connsiteX67" fmla="*/ 802889 w 897712"/>
                <a:gd name="connsiteY67" fmla="*/ 592257 h 827760"/>
                <a:gd name="connsiteX68" fmla="*/ 783458 w 897712"/>
                <a:gd name="connsiteY68" fmla="*/ 603138 h 827760"/>
                <a:gd name="connsiteX69" fmla="*/ 771799 w 897712"/>
                <a:gd name="connsiteY69" fmla="*/ 603916 h 827760"/>
                <a:gd name="connsiteX70" fmla="*/ 764027 w 897712"/>
                <a:gd name="connsiteY70" fmla="*/ 609356 h 827760"/>
                <a:gd name="connsiteX71" fmla="*/ 591479 w 897712"/>
                <a:gd name="connsiteY71" fmla="*/ 567385 h 827760"/>
                <a:gd name="connsiteX72" fmla="*/ 584485 w 897712"/>
                <a:gd name="connsiteY72" fmla="*/ 577490 h 827760"/>
                <a:gd name="connsiteX73" fmla="*/ 574380 w 897712"/>
                <a:gd name="connsiteY73" fmla="*/ 572049 h 827760"/>
                <a:gd name="connsiteX74" fmla="*/ 577489 w 897712"/>
                <a:gd name="connsiteY74" fmla="*/ 562722 h 827760"/>
                <a:gd name="connsiteX75" fmla="*/ 586039 w 897712"/>
                <a:gd name="connsiteY75" fmla="*/ 558059 h 827760"/>
                <a:gd name="connsiteX76" fmla="*/ 591479 w 897712"/>
                <a:gd name="connsiteY76" fmla="*/ 567385 h 827760"/>
                <a:gd name="connsiteX77" fmla="*/ 619460 w 897712"/>
                <a:gd name="connsiteY77" fmla="*/ 579821 h 827760"/>
                <a:gd name="connsiteX78" fmla="*/ 610910 w 897712"/>
                <a:gd name="connsiteY78" fmla="*/ 584485 h 827760"/>
                <a:gd name="connsiteX79" fmla="*/ 600029 w 897712"/>
                <a:gd name="connsiteY79" fmla="*/ 567385 h 827760"/>
                <a:gd name="connsiteX80" fmla="*/ 614797 w 897712"/>
                <a:gd name="connsiteY80" fmla="*/ 551840 h 827760"/>
                <a:gd name="connsiteX81" fmla="*/ 621792 w 897712"/>
                <a:gd name="connsiteY81" fmla="*/ 557281 h 827760"/>
                <a:gd name="connsiteX82" fmla="*/ 622569 w 897712"/>
                <a:gd name="connsiteY82" fmla="*/ 571271 h 827760"/>
                <a:gd name="connsiteX83" fmla="*/ 619460 w 897712"/>
                <a:gd name="connsiteY83" fmla="*/ 579821 h 827760"/>
                <a:gd name="connsiteX84" fmla="*/ 661431 w 897712"/>
                <a:gd name="connsiteY84" fmla="*/ 511424 h 827760"/>
                <a:gd name="connsiteX85" fmla="*/ 666095 w 897712"/>
                <a:gd name="connsiteY85" fmla="*/ 498988 h 827760"/>
                <a:gd name="connsiteX86" fmla="*/ 678530 w 897712"/>
                <a:gd name="connsiteY86" fmla="*/ 498211 h 827760"/>
                <a:gd name="connsiteX87" fmla="*/ 678530 w 897712"/>
                <a:gd name="connsiteY87" fmla="*/ 506761 h 827760"/>
                <a:gd name="connsiteX88" fmla="*/ 661431 w 897712"/>
                <a:gd name="connsiteY88" fmla="*/ 511424 h 827760"/>
                <a:gd name="connsiteX89" fmla="*/ 492770 w 897712"/>
                <a:gd name="connsiteY89" fmla="*/ 505983 h 827760"/>
                <a:gd name="connsiteX90" fmla="*/ 484997 w 897712"/>
                <a:gd name="connsiteY90" fmla="*/ 502874 h 827760"/>
                <a:gd name="connsiteX91" fmla="*/ 488107 w 897712"/>
                <a:gd name="connsiteY91" fmla="*/ 493547 h 827760"/>
                <a:gd name="connsiteX92" fmla="*/ 496656 w 897712"/>
                <a:gd name="connsiteY92" fmla="*/ 497434 h 827760"/>
                <a:gd name="connsiteX93" fmla="*/ 492770 w 897712"/>
                <a:gd name="connsiteY93" fmla="*/ 505983 h 827760"/>
                <a:gd name="connsiteX94" fmla="*/ 738378 w 897712"/>
                <a:gd name="connsiteY94" fmla="*/ 477226 h 827760"/>
                <a:gd name="connsiteX95" fmla="*/ 760141 w 897712"/>
                <a:gd name="connsiteY95" fmla="*/ 482666 h 827760"/>
                <a:gd name="connsiteX96" fmla="*/ 754700 w 897712"/>
                <a:gd name="connsiteY96" fmla="*/ 490439 h 827760"/>
                <a:gd name="connsiteX97" fmla="*/ 742264 w 897712"/>
                <a:gd name="connsiteY97" fmla="*/ 497434 h 827760"/>
                <a:gd name="connsiteX98" fmla="*/ 729051 w 897712"/>
                <a:gd name="connsiteY98" fmla="*/ 490439 h 827760"/>
                <a:gd name="connsiteX99" fmla="*/ 719724 w 897712"/>
                <a:gd name="connsiteY99" fmla="*/ 481112 h 827760"/>
                <a:gd name="connsiteX100" fmla="*/ 738378 w 897712"/>
                <a:gd name="connsiteY100" fmla="*/ 477226 h 827760"/>
                <a:gd name="connsiteX101" fmla="*/ 142235 w 897712"/>
                <a:gd name="connsiteY101" fmla="*/ 478003 h 827760"/>
                <a:gd name="connsiteX102" fmla="*/ 145344 w 897712"/>
                <a:gd name="connsiteY102" fmla="*/ 487330 h 827760"/>
                <a:gd name="connsiteX103" fmla="*/ 136794 w 897712"/>
                <a:gd name="connsiteY103" fmla="*/ 495102 h 827760"/>
                <a:gd name="connsiteX104" fmla="*/ 124358 w 897712"/>
                <a:gd name="connsiteY104" fmla="*/ 485775 h 827760"/>
                <a:gd name="connsiteX105" fmla="*/ 115031 w 897712"/>
                <a:gd name="connsiteY105" fmla="*/ 471785 h 827760"/>
                <a:gd name="connsiteX106" fmla="*/ 122027 w 897712"/>
                <a:gd name="connsiteY106" fmla="*/ 463235 h 827760"/>
                <a:gd name="connsiteX107" fmla="*/ 129022 w 897712"/>
                <a:gd name="connsiteY107" fmla="*/ 472562 h 827760"/>
                <a:gd name="connsiteX108" fmla="*/ 142235 w 897712"/>
                <a:gd name="connsiteY108" fmla="*/ 478003 h 827760"/>
                <a:gd name="connsiteX109" fmla="*/ 554949 w 897712"/>
                <a:gd name="connsiteY109" fmla="*/ 483443 h 827760"/>
                <a:gd name="connsiteX110" fmla="*/ 544068 w 897712"/>
                <a:gd name="connsiteY110" fmla="*/ 482666 h 827760"/>
                <a:gd name="connsiteX111" fmla="*/ 525414 w 897712"/>
                <a:gd name="connsiteY111" fmla="*/ 466344 h 827760"/>
                <a:gd name="connsiteX112" fmla="*/ 532409 w 897712"/>
                <a:gd name="connsiteY112" fmla="*/ 455463 h 827760"/>
                <a:gd name="connsiteX113" fmla="*/ 539404 w 897712"/>
                <a:gd name="connsiteY113" fmla="*/ 464790 h 827760"/>
                <a:gd name="connsiteX114" fmla="*/ 549509 w 897712"/>
                <a:gd name="connsiteY114" fmla="*/ 465567 h 827760"/>
                <a:gd name="connsiteX115" fmla="*/ 554949 w 897712"/>
                <a:gd name="connsiteY115" fmla="*/ 483443 h 827760"/>
                <a:gd name="connsiteX116" fmla="*/ 109591 w 897712"/>
                <a:gd name="connsiteY116" fmla="*/ 408051 h 827760"/>
                <a:gd name="connsiteX117" fmla="*/ 111922 w 897712"/>
                <a:gd name="connsiteY117" fmla="*/ 422042 h 827760"/>
                <a:gd name="connsiteX118" fmla="*/ 118918 w 897712"/>
                <a:gd name="connsiteY118" fmla="*/ 424373 h 827760"/>
                <a:gd name="connsiteX119" fmla="*/ 129022 w 897712"/>
                <a:gd name="connsiteY119" fmla="*/ 436809 h 827760"/>
                <a:gd name="connsiteX120" fmla="*/ 127467 w 897712"/>
                <a:gd name="connsiteY120" fmla="*/ 446136 h 827760"/>
                <a:gd name="connsiteX121" fmla="*/ 111145 w 897712"/>
                <a:gd name="connsiteY121" fmla="*/ 439918 h 827760"/>
                <a:gd name="connsiteX122" fmla="*/ 103373 w 897712"/>
                <a:gd name="connsiteY122" fmla="*/ 441473 h 827760"/>
                <a:gd name="connsiteX123" fmla="*/ 94823 w 897712"/>
                <a:gd name="connsiteY123" fmla="*/ 425928 h 827760"/>
                <a:gd name="connsiteX124" fmla="*/ 84719 w 897712"/>
                <a:gd name="connsiteY124" fmla="*/ 427482 h 827760"/>
                <a:gd name="connsiteX125" fmla="*/ 89383 w 897712"/>
                <a:gd name="connsiteY125" fmla="*/ 413492 h 827760"/>
                <a:gd name="connsiteX126" fmla="*/ 100264 w 897712"/>
                <a:gd name="connsiteY126" fmla="*/ 414269 h 827760"/>
                <a:gd name="connsiteX127" fmla="*/ 109591 w 897712"/>
                <a:gd name="connsiteY127" fmla="*/ 408051 h 827760"/>
                <a:gd name="connsiteX128" fmla="*/ 659877 w 897712"/>
                <a:gd name="connsiteY128" fmla="*/ 427482 h 827760"/>
                <a:gd name="connsiteX129" fmla="*/ 651327 w 897712"/>
                <a:gd name="connsiteY129" fmla="*/ 434477 h 827760"/>
                <a:gd name="connsiteX130" fmla="*/ 637337 w 897712"/>
                <a:gd name="connsiteY130" fmla="*/ 421264 h 827760"/>
                <a:gd name="connsiteX131" fmla="*/ 648218 w 897712"/>
                <a:gd name="connsiteY131" fmla="*/ 411160 h 827760"/>
                <a:gd name="connsiteX132" fmla="*/ 631896 w 897712"/>
                <a:gd name="connsiteY132" fmla="*/ 392506 h 827760"/>
                <a:gd name="connsiteX133" fmla="*/ 631119 w 897712"/>
                <a:gd name="connsiteY133" fmla="*/ 384734 h 827760"/>
                <a:gd name="connsiteX134" fmla="*/ 647441 w 897712"/>
                <a:gd name="connsiteY134" fmla="*/ 380848 h 827760"/>
                <a:gd name="connsiteX135" fmla="*/ 657545 w 897712"/>
                <a:gd name="connsiteY135" fmla="*/ 387843 h 827760"/>
                <a:gd name="connsiteX136" fmla="*/ 662209 w 897712"/>
                <a:gd name="connsiteY136" fmla="*/ 397170 h 827760"/>
                <a:gd name="connsiteX137" fmla="*/ 665317 w 897712"/>
                <a:gd name="connsiteY137" fmla="*/ 417378 h 827760"/>
                <a:gd name="connsiteX138" fmla="*/ 659877 w 897712"/>
                <a:gd name="connsiteY138" fmla="*/ 427482 h 827760"/>
                <a:gd name="connsiteX139" fmla="*/ 114254 w 897712"/>
                <a:gd name="connsiteY139" fmla="*/ 380071 h 827760"/>
                <a:gd name="connsiteX140" fmla="*/ 104150 w 897712"/>
                <a:gd name="connsiteY140" fmla="*/ 380848 h 827760"/>
                <a:gd name="connsiteX141" fmla="*/ 101041 w 897712"/>
                <a:gd name="connsiteY141" fmla="*/ 373853 h 827760"/>
                <a:gd name="connsiteX142" fmla="*/ 107259 w 897712"/>
                <a:gd name="connsiteY142" fmla="*/ 355199 h 827760"/>
                <a:gd name="connsiteX143" fmla="*/ 115808 w 897712"/>
                <a:gd name="connsiteY143" fmla="*/ 357530 h 827760"/>
                <a:gd name="connsiteX144" fmla="*/ 117363 w 897712"/>
                <a:gd name="connsiteY144" fmla="*/ 376961 h 827760"/>
                <a:gd name="connsiteX145" fmla="*/ 114254 w 897712"/>
                <a:gd name="connsiteY145" fmla="*/ 380071 h 827760"/>
                <a:gd name="connsiteX146" fmla="*/ 383179 w 897712"/>
                <a:gd name="connsiteY146" fmla="*/ 338099 h 827760"/>
                <a:gd name="connsiteX147" fmla="*/ 390175 w 897712"/>
                <a:gd name="connsiteY147" fmla="*/ 351313 h 827760"/>
                <a:gd name="connsiteX148" fmla="*/ 432923 w 897712"/>
                <a:gd name="connsiteY148" fmla="*/ 370744 h 827760"/>
                <a:gd name="connsiteX149" fmla="*/ 454685 w 897712"/>
                <a:gd name="connsiteY149" fmla="*/ 373075 h 827760"/>
                <a:gd name="connsiteX150" fmla="*/ 467899 w 897712"/>
                <a:gd name="connsiteY150" fmla="*/ 393284 h 827760"/>
                <a:gd name="connsiteX151" fmla="*/ 466344 w 897712"/>
                <a:gd name="connsiteY151" fmla="*/ 397947 h 827760"/>
                <a:gd name="connsiteX152" fmla="*/ 478003 w 897712"/>
                <a:gd name="connsiteY152" fmla="*/ 427482 h 827760"/>
                <a:gd name="connsiteX153" fmla="*/ 486552 w 897712"/>
                <a:gd name="connsiteY153" fmla="*/ 434477 h 827760"/>
                <a:gd name="connsiteX154" fmla="*/ 507538 w 897712"/>
                <a:gd name="connsiteY154" fmla="*/ 436809 h 827760"/>
                <a:gd name="connsiteX155" fmla="*/ 510647 w 897712"/>
                <a:gd name="connsiteY155" fmla="*/ 451577 h 827760"/>
                <a:gd name="connsiteX156" fmla="*/ 503651 w 897712"/>
                <a:gd name="connsiteY156" fmla="*/ 457795 h 827760"/>
                <a:gd name="connsiteX157" fmla="*/ 488884 w 897712"/>
                <a:gd name="connsiteY157" fmla="*/ 452354 h 827760"/>
                <a:gd name="connsiteX158" fmla="*/ 472562 w 897712"/>
                <a:gd name="connsiteY158" fmla="*/ 439918 h 827760"/>
                <a:gd name="connsiteX159" fmla="*/ 469453 w 897712"/>
                <a:gd name="connsiteY159" fmla="*/ 429814 h 827760"/>
                <a:gd name="connsiteX160" fmla="*/ 452354 w 897712"/>
                <a:gd name="connsiteY160" fmla="*/ 407274 h 827760"/>
                <a:gd name="connsiteX161" fmla="*/ 424373 w 897712"/>
                <a:gd name="connsiteY161" fmla="*/ 405719 h 827760"/>
                <a:gd name="connsiteX162" fmla="*/ 412714 w 897712"/>
                <a:gd name="connsiteY162" fmla="*/ 400279 h 827760"/>
                <a:gd name="connsiteX163" fmla="*/ 408051 w 897712"/>
                <a:gd name="connsiteY163" fmla="*/ 387066 h 827760"/>
                <a:gd name="connsiteX164" fmla="*/ 396392 w 897712"/>
                <a:gd name="connsiteY164" fmla="*/ 380071 h 827760"/>
                <a:gd name="connsiteX165" fmla="*/ 380848 w 897712"/>
                <a:gd name="connsiteY165" fmla="*/ 365303 h 827760"/>
                <a:gd name="connsiteX166" fmla="*/ 369189 w 897712"/>
                <a:gd name="connsiteY166" fmla="*/ 356753 h 827760"/>
                <a:gd name="connsiteX167" fmla="*/ 345872 w 897712"/>
                <a:gd name="connsiteY167" fmla="*/ 348204 h 827760"/>
                <a:gd name="connsiteX168" fmla="*/ 341208 w 897712"/>
                <a:gd name="connsiteY168" fmla="*/ 342763 h 827760"/>
                <a:gd name="connsiteX169" fmla="*/ 355976 w 897712"/>
                <a:gd name="connsiteY169" fmla="*/ 332659 h 827760"/>
                <a:gd name="connsiteX170" fmla="*/ 372298 w 897712"/>
                <a:gd name="connsiteY170" fmla="*/ 328773 h 827760"/>
                <a:gd name="connsiteX171" fmla="*/ 383179 w 897712"/>
                <a:gd name="connsiteY171" fmla="*/ 338099 h 827760"/>
                <a:gd name="connsiteX172" fmla="*/ 677753 w 897712"/>
                <a:gd name="connsiteY172" fmla="*/ 293020 h 827760"/>
                <a:gd name="connsiteX173" fmla="*/ 676976 w 897712"/>
                <a:gd name="connsiteY173" fmla="*/ 300015 h 827760"/>
                <a:gd name="connsiteX174" fmla="*/ 691744 w 897712"/>
                <a:gd name="connsiteY174" fmla="*/ 311674 h 827760"/>
                <a:gd name="connsiteX175" fmla="*/ 697184 w 897712"/>
                <a:gd name="connsiteY175" fmla="*/ 319446 h 827760"/>
                <a:gd name="connsiteX176" fmla="*/ 687857 w 897712"/>
                <a:gd name="connsiteY176" fmla="*/ 335768 h 827760"/>
                <a:gd name="connsiteX177" fmla="*/ 656768 w 897712"/>
                <a:gd name="connsiteY177" fmla="*/ 329550 h 827760"/>
                <a:gd name="connsiteX178" fmla="*/ 650550 w 897712"/>
                <a:gd name="connsiteY178" fmla="*/ 323332 h 827760"/>
                <a:gd name="connsiteX179" fmla="*/ 662986 w 897712"/>
                <a:gd name="connsiteY179" fmla="*/ 313228 h 827760"/>
                <a:gd name="connsiteX180" fmla="*/ 655990 w 897712"/>
                <a:gd name="connsiteY180" fmla="*/ 309342 h 827760"/>
                <a:gd name="connsiteX181" fmla="*/ 646664 w 897712"/>
                <a:gd name="connsiteY181" fmla="*/ 321000 h 827760"/>
                <a:gd name="connsiteX182" fmla="*/ 629564 w 897712"/>
                <a:gd name="connsiteY182" fmla="*/ 315560 h 827760"/>
                <a:gd name="connsiteX183" fmla="*/ 622569 w 897712"/>
                <a:gd name="connsiteY183" fmla="*/ 308564 h 827760"/>
                <a:gd name="connsiteX184" fmla="*/ 628010 w 897712"/>
                <a:gd name="connsiteY184" fmla="*/ 297683 h 827760"/>
                <a:gd name="connsiteX185" fmla="*/ 639668 w 897712"/>
                <a:gd name="connsiteY185" fmla="*/ 298460 h 827760"/>
                <a:gd name="connsiteX186" fmla="*/ 652882 w 897712"/>
                <a:gd name="connsiteY186" fmla="*/ 292243 h 827760"/>
                <a:gd name="connsiteX187" fmla="*/ 652882 w 897712"/>
                <a:gd name="connsiteY187" fmla="*/ 287579 h 827760"/>
                <a:gd name="connsiteX188" fmla="*/ 670758 w 897712"/>
                <a:gd name="connsiteY188" fmla="*/ 286025 h 827760"/>
                <a:gd name="connsiteX189" fmla="*/ 677753 w 897712"/>
                <a:gd name="connsiteY189" fmla="*/ 293020 h 827760"/>
                <a:gd name="connsiteX190" fmla="*/ 45857 w 897712"/>
                <a:gd name="connsiteY190" fmla="*/ 280584 h 827760"/>
                <a:gd name="connsiteX191" fmla="*/ 35753 w 897712"/>
                <a:gd name="connsiteY191" fmla="*/ 282916 h 827760"/>
                <a:gd name="connsiteX192" fmla="*/ 26426 w 897712"/>
                <a:gd name="connsiteY192" fmla="*/ 276698 h 827760"/>
                <a:gd name="connsiteX193" fmla="*/ 17099 w 897712"/>
                <a:gd name="connsiteY193" fmla="*/ 261930 h 827760"/>
                <a:gd name="connsiteX194" fmla="*/ 0 w 897712"/>
                <a:gd name="connsiteY194" fmla="*/ 244831 h 827760"/>
                <a:gd name="connsiteX195" fmla="*/ 5441 w 897712"/>
                <a:gd name="connsiteY195" fmla="*/ 236281 h 827760"/>
                <a:gd name="connsiteX196" fmla="*/ 17876 w 897712"/>
                <a:gd name="connsiteY196" fmla="*/ 233172 h 827760"/>
                <a:gd name="connsiteX197" fmla="*/ 28758 w 897712"/>
                <a:gd name="connsiteY197" fmla="*/ 242499 h 827760"/>
                <a:gd name="connsiteX198" fmla="*/ 20208 w 897712"/>
                <a:gd name="connsiteY198" fmla="*/ 251826 h 827760"/>
                <a:gd name="connsiteX199" fmla="*/ 26426 w 897712"/>
                <a:gd name="connsiteY199" fmla="*/ 257267 h 827760"/>
                <a:gd name="connsiteX200" fmla="*/ 33421 w 897712"/>
                <a:gd name="connsiteY200" fmla="*/ 275920 h 827760"/>
                <a:gd name="connsiteX201" fmla="*/ 45857 w 897712"/>
                <a:gd name="connsiteY201" fmla="*/ 280584 h 827760"/>
                <a:gd name="connsiteX202" fmla="*/ 572826 w 897712"/>
                <a:gd name="connsiteY202" fmla="*/ 213741 h 827760"/>
                <a:gd name="connsiteX203" fmla="*/ 567385 w 897712"/>
                <a:gd name="connsiteY203" fmla="*/ 224623 h 827760"/>
                <a:gd name="connsiteX204" fmla="*/ 566608 w 897712"/>
                <a:gd name="connsiteY204" fmla="*/ 234727 h 827760"/>
                <a:gd name="connsiteX205" fmla="*/ 537073 w 897712"/>
                <a:gd name="connsiteY205" fmla="*/ 229286 h 827760"/>
                <a:gd name="connsiteX206" fmla="*/ 534741 w 897712"/>
                <a:gd name="connsiteY206" fmla="*/ 211409 h 827760"/>
                <a:gd name="connsiteX207" fmla="*/ 551840 w 897712"/>
                <a:gd name="connsiteY207" fmla="*/ 210632 h 827760"/>
                <a:gd name="connsiteX208" fmla="*/ 558058 w 897712"/>
                <a:gd name="connsiteY208" fmla="*/ 216850 h 827760"/>
                <a:gd name="connsiteX209" fmla="*/ 565831 w 897712"/>
                <a:gd name="connsiteY209" fmla="*/ 209855 h 827760"/>
                <a:gd name="connsiteX210" fmla="*/ 572826 w 897712"/>
                <a:gd name="connsiteY210" fmla="*/ 213741 h 827760"/>
                <a:gd name="connsiteX211" fmla="*/ 591479 w 897712"/>
                <a:gd name="connsiteY211" fmla="*/ 160112 h 827760"/>
                <a:gd name="connsiteX212" fmla="*/ 580598 w 897712"/>
                <a:gd name="connsiteY212" fmla="*/ 163220 h 827760"/>
                <a:gd name="connsiteX213" fmla="*/ 567385 w 897712"/>
                <a:gd name="connsiteY213" fmla="*/ 153116 h 827760"/>
                <a:gd name="connsiteX214" fmla="*/ 578266 w 897712"/>
                <a:gd name="connsiteY214" fmla="*/ 149230 h 827760"/>
                <a:gd name="connsiteX215" fmla="*/ 591479 w 897712"/>
                <a:gd name="connsiteY215" fmla="*/ 160112 h 827760"/>
                <a:gd name="connsiteX216" fmla="*/ 498988 w 897712"/>
                <a:gd name="connsiteY216" fmla="*/ 136795 h 827760"/>
                <a:gd name="connsiteX217" fmla="*/ 486552 w 897712"/>
                <a:gd name="connsiteY217" fmla="*/ 141458 h 827760"/>
                <a:gd name="connsiteX218" fmla="*/ 472562 w 897712"/>
                <a:gd name="connsiteY218" fmla="*/ 132908 h 827760"/>
                <a:gd name="connsiteX219" fmla="*/ 481111 w 897712"/>
                <a:gd name="connsiteY219" fmla="*/ 115032 h 827760"/>
                <a:gd name="connsiteX220" fmla="*/ 491216 w 897712"/>
                <a:gd name="connsiteY220" fmla="*/ 115809 h 827760"/>
                <a:gd name="connsiteX221" fmla="*/ 498988 w 897712"/>
                <a:gd name="connsiteY221" fmla="*/ 125913 h 827760"/>
                <a:gd name="connsiteX222" fmla="*/ 498988 w 897712"/>
                <a:gd name="connsiteY222" fmla="*/ 136795 h 827760"/>
                <a:gd name="connsiteX223" fmla="*/ 622569 w 897712"/>
                <a:gd name="connsiteY223" fmla="*/ 123581 h 827760"/>
                <a:gd name="connsiteX224" fmla="*/ 618683 w 897712"/>
                <a:gd name="connsiteY224" fmla="*/ 118141 h 827760"/>
                <a:gd name="connsiteX225" fmla="*/ 602361 w 897712"/>
                <a:gd name="connsiteY225" fmla="*/ 108814 h 827760"/>
                <a:gd name="connsiteX226" fmla="*/ 566608 w 897712"/>
                <a:gd name="connsiteY226" fmla="*/ 104150 h 827760"/>
                <a:gd name="connsiteX227" fmla="*/ 548731 w 897712"/>
                <a:gd name="connsiteY227" fmla="*/ 97155 h 827760"/>
                <a:gd name="connsiteX228" fmla="*/ 541736 w 897712"/>
                <a:gd name="connsiteY228" fmla="*/ 98710 h 827760"/>
                <a:gd name="connsiteX229" fmla="*/ 526192 w 897712"/>
                <a:gd name="connsiteY229" fmla="*/ 90937 h 827760"/>
                <a:gd name="connsiteX230" fmla="*/ 516865 w 897712"/>
                <a:gd name="connsiteY230" fmla="*/ 94046 h 827760"/>
                <a:gd name="connsiteX231" fmla="*/ 497434 w 897712"/>
                <a:gd name="connsiteY231" fmla="*/ 107259 h 827760"/>
                <a:gd name="connsiteX232" fmla="*/ 485775 w 897712"/>
                <a:gd name="connsiteY232" fmla="*/ 105705 h 827760"/>
                <a:gd name="connsiteX233" fmla="*/ 473339 w 897712"/>
                <a:gd name="connsiteY233" fmla="*/ 97933 h 827760"/>
                <a:gd name="connsiteX234" fmla="*/ 456240 w 897712"/>
                <a:gd name="connsiteY234" fmla="*/ 101041 h 827760"/>
                <a:gd name="connsiteX235" fmla="*/ 443027 w 897712"/>
                <a:gd name="connsiteY235" fmla="*/ 115809 h 827760"/>
                <a:gd name="connsiteX236" fmla="*/ 429037 w 897712"/>
                <a:gd name="connsiteY236" fmla="*/ 123581 h 827760"/>
                <a:gd name="connsiteX237" fmla="*/ 415046 w 897712"/>
                <a:gd name="connsiteY237" fmla="*/ 120472 h 827760"/>
                <a:gd name="connsiteX238" fmla="*/ 397169 w 897712"/>
                <a:gd name="connsiteY238" fmla="*/ 120472 h 827760"/>
                <a:gd name="connsiteX239" fmla="*/ 395615 w 897712"/>
                <a:gd name="connsiteY239" fmla="*/ 129022 h 827760"/>
                <a:gd name="connsiteX240" fmla="*/ 411160 w 897712"/>
                <a:gd name="connsiteY240" fmla="*/ 145344 h 827760"/>
                <a:gd name="connsiteX241" fmla="*/ 407273 w 897712"/>
                <a:gd name="connsiteY241" fmla="*/ 153116 h 827760"/>
                <a:gd name="connsiteX242" fmla="*/ 411160 w 897712"/>
                <a:gd name="connsiteY242" fmla="*/ 160889 h 827760"/>
                <a:gd name="connsiteX243" fmla="*/ 427482 w 897712"/>
                <a:gd name="connsiteY243" fmla="*/ 161666 h 827760"/>
                <a:gd name="connsiteX244" fmla="*/ 446913 w 897712"/>
                <a:gd name="connsiteY244" fmla="*/ 171770 h 827760"/>
                <a:gd name="connsiteX245" fmla="*/ 441472 w 897712"/>
                <a:gd name="connsiteY245" fmla="*/ 177211 h 827760"/>
                <a:gd name="connsiteX246" fmla="*/ 416600 w 897712"/>
                <a:gd name="connsiteY246" fmla="*/ 167884 h 827760"/>
                <a:gd name="connsiteX247" fmla="*/ 407273 w 897712"/>
                <a:gd name="connsiteY247" fmla="*/ 167107 h 827760"/>
                <a:gd name="connsiteX248" fmla="*/ 397947 w 897712"/>
                <a:gd name="connsiteY248" fmla="*/ 176434 h 827760"/>
                <a:gd name="connsiteX249" fmla="*/ 425150 w 897712"/>
                <a:gd name="connsiteY249" fmla="*/ 197419 h 827760"/>
                <a:gd name="connsiteX250" fmla="*/ 429037 w 897712"/>
                <a:gd name="connsiteY250" fmla="*/ 208301 h 827760"/>
                <a:gd name="connsiteX251" fmla="*/ 424373 w 897712"/>
                <a:gd name="connsiteY251" fmla="*/ 215296 h 827760"/>
                <a:gd name="connsiteX252" fmla="*/ 412714 w 897712"/>
                <a:gd name="connsiteY252" fmla="*/ 209078 h 827760"/>
                <a:gd name="connsiteX253" fmla="*/ 393283 w 897712"/>
                <a:gd name="connsiteY253" fmla="*/ 184206 h 827760"/>
                <a:gd name="connsiteX254" fmla="*/ 369189 w 897712"/>
                <a:gd name="connsiteY254" fmla="*/ 179543 h 827760"/>
                <a:gd name="connsiteX255" fmla="*/ 366080 w 897712"/>
                <a:gd name="connsiteY255" fmla="*/ 184206 h 827760"/>
                <a:gd name="connsiteX256" fmla="*/ 375407 w 897712"/>
                <a:gd name="connsiteY256" fmla="*/ 202860 h 827760"/>
                <a:gd name="connsiteX257" fmla="*/ 397947 w 897712"/>
                <a:gd name="connsiteY257" fmla="*/ 216073 h 827760"/>
                <a:gd name="connsiteX258" fmla="*/ 393283 w 897712"/>
                <a:gd name="connsiteY258" fmla="*/ 220736 h 827760"/>
                <a:gd name="connsiteX259" fmla="*/ 369966 w 897712"/>
                <a:gd name="connsiteY259" fmla="*/ 212964 h 827760"/>
                <a:gd name="connsiteX260" fmla="*/ 361417 w 897712"/>
                <a:gd name="connsiteY260" fmla="*/ 200528 h 827760"/>
                <a:gd name="connsiteX261" fmla="*/ 358307 w 897712"/>
                <a:gd name="connsiteY261" fmla="*/ 184983 h 827760"/>
                <a:gd name="connsiteX262" fmla="*/ 315559 w 897712"/>
                <a:gd name="connsiteY262" fmla="*/ 163220 h 827760"/>
                <a:gd name="connsiteX263" fmla="*/ 304678 w 897712"/>
                <a:gd name="connsiteY263" fmla="*/ 141458 h 827760"/>
                <a:gd name="connsiteX264" fmla="*/ 287579 w 897712"/>
                <a:gd name="connsiteY264" fmla="*/ 151562 h 827760"/>
                <a:gd name="connsiteX265" fmla="*/ 290687 w 897712"/>
                <a:gd name="connsiteY265" fmla="*/ 167107 h 827760"/>
                <a:gd name="connsiteX266" fmla="*/ 286024 w 897712"/>
                <a:gd name="connsiteY266" fmla="*/ 196642 h 827760"/>
                <a:gd name="connsiteX267" fmla="*/ 289133 w 897712"/>
                <a:gd name="connsiteY267" fmla="*/ 206746 h 827760"/>
                <a:gd name="connsiteX268" fmla="*/ 316337 w 897712"/>
                <a:gd name="connsiteY268" fmla="*/ 235504 h 827760"/>
                <a:gd name="connsiteX269" fmla="*/ 326441 w 897712"/>
                <a:gd name="connsiteY269" fmla="*/ 256489 h 827760"/>
                <a:gd name="connsiteX270" fmla="*/ 346649 w 897712"/>
                <a:gd name="connsiteY270" fmla="*/ 272812 h 827760"/>
                <a:gd name="connsiteX271" fmla="*/ 366857 w 897712"/>
                <a:gd name="connsiteY271" fmla="*/ 297683 h 827760"/>
                <a:gd name="connsiteX272" fmla="*/ 372298 w 897712"/>
                <a:gd name="connsiteY272" fmla="*/ 311674 h 827760"/>
                <a:gd name="connsiteX273" fmla="*/ 362194 w 897712"/>
                <a:gd name="connsiteY273" fmla="*/ 320223 h 827760"/>
                <a:gd name="connsiteX274" fmla="*/ 352090 w 897712"/>
                <a:gd name="connsiteY274" fmla="*/ 316337 h 827760"/>
                <a:gd name="connsiteX275" fmla="*/ 354421 w 897712"/>
                <a:gd name="connsiteY275" fmla="*/ 301569 h 827760"/>
                <a:gd name="connsiteX276" fmla="*/ 337322 w 897712"/>
                <a:gd name="connsiteY276" fmla="*/ 292243 h 827760"/>
                <a:gd name="connsiteX277" fmla="*/ 322555 w 897712"/>
                <a:gd name="connsiteY277" fmla="*/ 301569 h 827760"/>
                <a:gd name="connsiteX278" fmla="*/ 334213 w 897712"/>
                <a:gd name="connsiteY278" fmla="*/ 319446 h 827760"/>
                <a:gd name="connsiteX279" fmla="*/ 338099 w 897712"/>
                <a:gd name="connsiteY279" fmla="*/ 328773 h 827760"/>
                <a:gd name="connsiteX280" fmla="*/ 334990 w 897712"/>
                <a:gd name="connsiteY280" fmla="*/ 338877 h 827760"/>
                <a:gd name="connsiteX281" fmla="*/ 322555 w 897712"/>
                <a:gd name="connsiteY281" fmla="*/ 345095 h 827760"/>
                <a:gd name="connsiteX282" fmla="*/ 302346 w 897712"/>
                <a:gd name="connsiteY282" fmla="*/ 345872 h 827760"/>
                <a:gd name="connsiteX283" fmla="*/ 321000 w 897712"/>
                <a:gd name="connsiteY283" fmla="*/ 356753 h 827760"/>
                <a:gd name="connsiteX284" fmla="*/ 346649 w 897712"/>
                <a:gd name="connsiteY284" fmla="*/ 364526 h 827760"/>
                <a:gd name="connsiteX285" fmla="*/ 359085 w 897712"/>
                <a:gd name="connsiteY285" fmla="*/ 373075 h 827760"/>
                <a:gd name="connsiteX286" fmla="*/ 370744 w 897712"/>
                <a:gd name="connsiteY286" fmla="*/ 373853 h 827760"/>
                <a:gd name="connsiteX287" fmla="*/ 383956 w 897712"/>
                <a:gd name="connsiteY287" fmla="*/ 390175 h 827760"/>
                <a:gd name="connsiteX288" fmla="*/ 404165 w 897712"/>
                <a:gd name="connsiteY288" fmla="*/ 394838 h 827760"/>
                <a:gd name="connsiteX289" fmla="*/ 417378 w 897712"/>
                <a:gd name="connsiteY289" fmla="*/ 411160 h 827760"/>
                <a:gd name="connsiteX290" fmla="*/ 432923 w 897712"/>
                <a:gd name="connsiteY290" fmla="*/ 415046 h 827760"/>
                <a:gd name="connsiteX291" fmla="*/ 446135 w 897712"/>
                <a:gd name="connsiteY291" fmla="*/ 421264 h 827760"/>
                <a:gd name="connsiteX292" fmla="*/ 453908 w 897712"/>
                <a:gd name="connsiteY292" fmla="*/ 437586 h 827760"/>
                <a:gd name="connsiteX293" fmla="*/ 456240 w 897712"/>
                <a:gd name="connsiteY293" fmla="*/ 460126 h 827760"/>
                <a:gd name="connsiteX294" fmla="*/ 460903 w 897712"/>
                <a:gd name="connsiteY294" fmla="*/ 476448 h 827760"/>
                <a:gd name="connsiteX295" fmla="*/ 461680 w 897712"/>
                <a:gd name="connsiteY295" fmla="*/ 489661 h 827760"/>
                <a:gd name="connsiteX296" fmla="*/ 453131 w 897712"/>
                <a:gd name="connsiteY296" fmla="*/ 493547 h 827760"/>
                <a:gd name="connsiteX297" fmla="*/ 443027 w 897712"/>
                <a:gd name="connsiteY297" fmla="*/ 481112 h 827760"/>
                <a:gd name="connsiteX298" fmla="*/ 410383 w 897712"/>
                <a:gd name="connsiteY298" fmla="*/ 453131 h 827760"/>
                <a:gd name="connsiteX299" fmla="*/ 402610 w 897712"/>
                <a:gd name="connsiteY299" fmla="*/ 450022 h 827760"/>
                <a:gd name="connsiteX300" fmla="*/ 394838 w 897712"/>
                <a:gd name="connsiteY300" fmla="*/ 455463 h 827760"/>
                <a:gd name="connsiteX301" fmla="*/ 372298 w 897712"/>
                <a:gd name="connsiteY301" fmla="*/ 459349 h 827760"/>
                <a:gd name="connsiteX302" fmla="*/ 357530 w 897712"/>
                <a:gd name="connsiteY302" fmla="*/ 469453 h 827760"/>
                <a:gd name="connsiteX303" fmla="*/ 369189 w 897712"/>
                <a:gd name="connsiteY303" fmla="*/ 479557 h 827760"/>
                <a:gd name="connsiteX304" fmla="*/ 369966 w 897712"/>
                <a:gd name="connsiteY304" fmla="*/ 488884 h 827760"/>
                <a:gd name="connsiteX305" fmla="*/ 376184 w 897712"/>
                <a:gd name="connsiteY305" fmla="*/ 500543 h 827760"/>
                <a:gd name="connsiteX306" fmla="*/ 391729 w 897712"/>
                <a:gd name="connsiteY306" fmla="*/ 503652 h 827760"/>
                <a:gd name="connsiteX307" fmla="*/ 407273 w 897712"/>
                <a:gd name="connsiteY307" fmla="*/ 522305 h 827760"/>
                <a:gd name="connsiteX308" fmla="*/ 383956 w 897712"/>
                <a:gd name="connsiteY308" fmla="*/ 530078 h 827760"/>
                <a:gd name="connsiteX309" fmla="*/ 375407 w 897712"/>
                <a:gd name="connsiteY309" fmla="*/ 535519 h 827760"/>
                <a:gd name="connsiteX310" fmla="*/ 369189 w 897712"/>
                <a:gd name="connsiteY310" fmla="*/ 531632 h 827760"/>
                <a:gd name="connsiteX311" fmla="*/ 367634 w 897712"/>
                <a:gd name="connsiteY311" fmla="*/ 522305 h 827760"/>
                <a:gd name="connsiteX312" fmla="*/ 334213 w 897712"/>
                <a:gd name="connsiteY312" fmla="*/ 505206 h 827760"/>
                <a:gd name="connsiteX313" fmla="*/ 329549 w 897712"/>
                <a:gd name="connsiteY313" fmla="*/ 509870 h 827760"/>
                <a:gd name="connsiteX314" fmla="*/ 334990 w 897712"/>
                <a:gd name="connsiteY314" fmla="*/ 528523 h 827760"/>
                <a:gd name="connsiteX315" fmla="*/ 345094 w 897712"/>
                <a:gd name="connsiteY315" fmla="*/ 540959 h 827760"/>
                <a:gd name="connsiteX316" fmla="*/ 362194 w 897712"/>
                <a:gd name="connsiteY316" fmla="*/ 574381 h 827760"/>
                <a:gd name="connsiteX317" fmla="*/ 372298 w 897712"/>
                <a:gd name="connsiteY317" fmla="*/ 603138 h 827760"/>
                <a:gd name="connsiteX318" fmla="*/ 370744 w 897712"/>
                <a:gd name="connsiteY318" fmla="*/ 619460 h 827760"/>
                <a:gd name="connsiteX319" fmla="*/ 378516 w 897712"/>
                <a:gd name="connsiteY319" fmla="*/ 631119 h 827760"/>
                <a:gd name="connsiteX320" fmla="*/ 379293 w 897712"/>
                <a:gd name="connsiteY320" fmla="*/ 642778 h 827760"/>
                <a:gd name="connsiteX321" fmla="*/ 366080 w 897712"/>
                <a:gd name="connsiteY321" fmla="*/ 633451 h 827760"/>
                <a:gd name="connsiteX322" fmla="*/ 348980 w 897712"/>
                <a:gd name="connsiteY322" fmla="*/ 614020 h 827760"/>
                <a:gd name="connsiteX323" fmla="*/ 342763 w 897712"/>
                <a:gd name="connsiteY323" fmla="*/ 602361 h 827760"/>
                <a:gd name="connsiteX324" fmla="*/ 325663 w 897712"/>
                <a:gd name="connsiteY324" fmla="*/ 603138 h 827760"/>
                <a:gd name="connsiteX325" fmla="*/ 315559 w 897712"/>
                <a:gd name="connsiteY325" fmla="*/ 628787 h 827760"/>
                <a:gd name="connsiteX326" fmla="*/ 317114 w 897712"/>
                <a:gd name="connsiteY326" fmla="*/ 643555 h 827760"/>
                <a:gd name="connsiteX327" fmla="*/ 304678 w 897712"/>
                <a:gd name="connsiteY327" fmla="*/ 635005 h 827760"/>
                <a:gd name="connsiteX328" fmla="*/ 303124 w 897712"/>
                <a:gd name="connsiteY328" fmla="*/ 612465 h 827760"/>
                <a:gd name="connsiteX329" fmla="*/ 286801 w 897712"/>
                <a:gd name="connsiteY329" fmla="*/ 590702 h 827760"/>
                <a:gd name="connsiteX330" fmla="*/ 279806 w 897712"/>
                <a:gd name="connsiteY330" fmla="*/ 587594 h 827760"/>
                <a:gd name="connsiteX331" fmla="*/ 269702 w 897712"/>
                <a:gd name="connsiteY331" fmla="*/ 572826 h 827760"/>
                <a:gd name="connsiteX332" fmla="*/ 258044 w 897712"/>
                <a:gd name="connsiteY332" fmla="*/ 577490 h 827760"/>
                <a:gd name="connsiteX333" fmla="*/ 257266 w 897712"/>
                <a:gd name="connsiteY333" fmla="*/ 600029 h 827760"/>
                <a:gd name="connsiteX334" fmla="*/ 254158 w 897712"/>
                <a:gd name="connsiteY334" fmla="*/ 607802 h 827760"/>
                <a:gd name="connsiteX335" fmla="*/ 237058 w 897712"/>
                <a:gd name="connsiteY335" fmla="*/ 593034 h 827760"/>
                <a:gd name="connsiteX336" fmla="*/ 219182 w 897712"/>
                <a:gd name="connsiteY336" fmla="*/ 565831 h 827760"/>
                <a:gd name="connsiteX337" fmla="*/ 217627 w 897712"/>
                <a:gd name="connsiteY337" fmla="*/ 551840 h 827760"/>
                <a:gd name="connsiteX338" fmla="*/ 228508 w 897712"/>
                <a:gd name="connsiteY338" fmla="*/ 538628 h 827760"/>
                <a:gd name="connsiteX339" fmla="*/ 226177 w 897712"/>
                <a:gd name="connsiteY339" fmla="*/ 529301 h 827760"/>
                <a:gd name="connsiteX340" fmla="*/ 213741 w 897712"/>
                <a:gd name="connsiteY340" fmla="*/ 509870 h 827760"/>
                <a:gd name="connsiteX341" fmla="*/ 197419 w 897712"/>
                <a:gd name="connsiteY341" fmla="*/ 498211 h 827760"/>
                <a:gd name="connsiteX342" fmla="*/ 188092 w 897712"/>
                <a:gd name="connsiteY342" fmla="*/ 494325 h 827760"/>
                <a:gd name="connsiteX343" fmla="*/ 182651 w 897712"/>
                <a:gd name="connsiteY343" fmla="*/ 481889 h 827760"/>
                <a:gd name="connsiteX344" fmla="*/ 167107 w 897712"/>
                <a:gd name="connsiteY344" fmla="*/ 471785 h 827760"/>
                <a:gd name="connsiteX345" fmla="*/ 167107 w 897712"/>
                <a:gd name="connsiteY345" fmla="*/ 464012 h 827760"/>
                <a:gd name="connsiteX346" fmla="*/ 182651 w 897712"/>
                <a:gd name="connsiteY346" fmla="*/ 450799 h 827760"/>
                <a:gd name="connsiteX347" fmla="*/ 190424 w 897712"/>
                <a:gd name="connsiteY347" fmla="*/ 430591 h 827760"/>
                <a:gd name="connsiteX348" fmla="*/ 205191 w 897712"/>
                <a:gd name="connsiteY348" fmla="*/ 434477 h 827760"/>
                <a:gd name="connsiteX349" fmla="*/ 216073 w 897712"/>
                <a:gd name="connsiteY349" fmla="*/ 432923 h 827760"/>
                <a:gd name="connsiteX350" fmla="*/ 231617 w 897712"/>
                <a:gd name="connsiteY350" fmla="*/ 414269 h 827760"/>
                <a:gd name="connsiteX351" fmla="*/ 244053 w 897712"/>
                <a:gd name="connsiteY351" fmla="*/ 415046 h 827760"/>
                <a:gd name="connsiteX352" fmla="*/ 274366 w 897712"/>
                <a:gd name="connsiteY352" fmla="*/ 431368 h 827760"/>
                <a:gd name="connsiteX353" fmla="*/ 307010 w 897712"/>
                <a:gd name="connsiteY353" fmla="*/ 440695 h 827760"/>
                <a:gd name="connsiteX354" fmla="*/ 323332 w 897712"/>
                <a:gd name="connsiteY354" fmla="*/ 448468 h 827760"/>
                <a:gd name="connsiteX355" fmla="*/ 332659 w 897712"/>
                <a:gd name="connsiteY355" fmla="*/ 457017 h 827760"/>
                <a:gd name="connsiteX356" fmla="*/ 345094 w 897712"/>
                <a:gd name="connsiteY356" fmla="*/ 459349 h 827760"/>
                <a:gd name="connsiteX357" fmla="*/ 341208 w 897712"/>
                <a:gd name="connsiteY357" fmla="*/ 448468 h 827760"/>
                <a:gd name="connsiteX358" fmla="*/ 347426 w 897712"/>
                <a:gd name="connsiteY358" fmla="*/ 445359 h 827760"/>
                <a:gd name="connsiteX359" fmla="*/ 363748 w 897712"/>
                <a:gd name="connsiteY359" fmla="*/ 445359 h 827760"/>
                <a:gd name="connsiteX360" fmla="*/ 365303 w 897712"/>
                <a:gd name="connsiteY360" fmla="*/ 432923 h 827760"/>
                <a:gd name="connsiteX361" fmla="*/ 349758 w 897712"/>
                <a:gd name="connsiteY361" fmla="*/ 428259 h 827760"/>
                <a:gd name="connsiteX362" fmla="*/ 343540 w 897712"/>
                <a:gd name="connsiteY362" fmla="*/ 429814 h 827760"/>
                <a:gd name="connsiteX363" fmla="*/ 324886 w 897712"/>
                <a:gd name="connsiteY363" fmla="*/ 418933 h 827760"/>
                <a:gd name="connsiteX364" fmla="*/ 307010 w 897712"/>
                <a:gd name="connsiteY364" fmla="*/ 412715 h 827760"/>
                <a:gd name="connsiteX365" fmla="*/ 289910 w 897712"/>
                <a:gd name="connsiteY365" fmla="*/ 401056 h 827760"/>
                <a:gd name="connsiteX366" fmla="*/ 280583 w 897712"/>
                <a:gd name="connsiteY366" fmla="*/ 411160 h 827760"/>
                <a:gd name="connsiteX367" fmla="*/ 271256 w 897712"/>
                <a:gd name="connsiteY367" fmla="*/ 411160 h 827760"/>
                <a:gd name="connsiteX368" fmla="*/ 244831 w 897712"/>
                <a:gd name="connsiteY368" fmla="*/ 404165 h 827760"/>
                <a:gd name="connsiteX369" fmla="*/ 228508 w 897712"/>
                <a:gd name="connsiteY369" fmla="*/ 409606 h 827760"/>
                <a:gd name="connsiteX370" fmla="*/ 195865 w 897712"/>
                <a:gd name="connsiteY370" fmla="*/ 415046 h 827760"/>
                <a:gd name="connsiteX371" fmla="*/ 187315 w 897712"/>
                <a:gd name="connsiteY371" fmla="*/ 404942 h 827760"/>
                <a:gd name="connsiteX372" fmla="*/ 167107 w 897712"/>
                <a:gd name="connsiteY372" fmla="*/ 412715 h 827760"/>
                <a:gd name="connsiteX373" fmla="*/ 159334 w 897712"/>
                <a:gd name="connsiteY373" fmla="*/ 407274 h 827760"/>
                <a:gd name="connsiteX374" fmla="*/ 144566 w 897712"/>
                <a:gd name="connsiteY374" fmla="*/ 374630 h 827760"/>
                <a:gd name="connsiteX375" fmla="*/ 131353 w 897712"/>
                <a:gd name="connsiteY375" fmla="*/ 359862 h 827760"/>
                <a:gd name="connsiteX376" fmla="*/ 122027 w 897712"/>
                <a:gd name="connsiteY376" fmla="*/ 355976 h 827760"/>
                <a:gd name="connsiteX377" fmla="*/ 120472 w 897712"/>
                <a:gd name="connsiteY377" fmla="*/ 341209 h 827760"/>
                <a:gd name="connsiteX378" fmla="*/ 132131 w 897712"/>
                <a:gd name="connsiteY378" fmla="*/ 339654 h 827760"/>
                <a:gd name="connsiteX379" fmla="*/ 150784 w 897712"/>
                <a:gd name="connsiteY379" fmla="*/ 346649 h 827760"/>
                <a:gd name="connsiteX380" fmla="*/ 157780 w 897712"/>
                <a:gd name="connsiteY380" fmla="*/ 341986 h 827760"/>
                <a:gd name="connsiteX381" fmla="*/ 153116 w 897712"/>
                <a:gd name="connsiteY381" fmla="*/ 329550 h 827760"/>
                <a:gd name="connsiteX382" fmla="*/ 133685 w 897712"/>
                <a:gd name="connsiteY382" fmla="*/ 327995 h 827760"/>
                <a:gd name="connsiteX383" fmla="*/ 119695 w 897712"/>
                <a:gd name="connsiteY383" fmla="*/ 331882 h 827760"/>
                <a:gd name="connsiteX384" fmla="*/ 97932 w 897712"/>
                <a:gd name="connsiteY384" fmla="*/ 314782 h 827760"/>
                <a:gd name="connsiteX385" fmla="*/ 86273 w 897712"/>
                <a:gd name="connsiteY385" fmla="*/ 301569 h 827760"/>
                <a:gd name="connsiteX386" fmla="*/ 69174 w 897712"/>
                <a:gd name="connsiteY386" fmla="*/ 293020 h 827760"/>
                <a:gd name="connsiteX387" fmla="*/ 55961 w 897712"/>
                <a:gd name="connsiteY387" fmla="*/ 266594 h 827760"/>
                <a:gd name="connsiteX388" fmla="*/ 35753 w 897712"/>
                <a:gd name="connsiteY388" fmla="*/ 246385 h 827760"/>
                <a:gd name="connsiteX389" fmla="*/ 56738 w 897712"/>
                <a:gd name="connsiteY389" fmla="*/ 253381 h 827760"/>
                <a:gd name="connsiteX390" fmla="*/ 62179 w 897712"/>
                <a:gd name="connsiteY390" fmla="*/ 247940 h 827760"/>
                <a:gd name="connsiteX391" fmla="*/ 64511 w 897712"/>
                <a:gd name="connsiteY391" fmla="*/ 236281 h 827760"/>
                <a:gd name="connsiteX392" fmla="*/ 71506 w 897712"/>
                <a:gd name="connsiteY392" fmla="*/ 230840 h 827760"/>
                <a:gd name="connsiteX393" fmla="*/ 63734 w 897712"/>
                <a:gd name="connsiteY393" fmla="*/ 213741 h 827760"/>
                <a:gd name="connsiteX394" fmla="*/ 76946 w 897712"/>
                <a:gd name="connsiteY394" fmla="*/ 203637 h 827760"/>
                <a:gd name="connsiteX395" fmla="*/ 91714 w 897712"/>
                <a:gd name="connsiteY395" fmla="*/ 201305 h 827760"/>
                <a:gd name="connsiteX396" fmla="*/ 96377 w 897712"/>
                <a:gd name="connsiteY396" fmla="*/ 197419 h 827760"/>
                <a:gd name="connsiteX397" fmla="*/ 98710 w 897712"/>
                <a:gd name="connsiteY397" fmla="*/ 181874 h 827760"/>
                <a:gd name="connsiteX398" fmla="*/ 108036 w 897712"/>
                <a:gd name="connsiteY398" fmla="*/ 157780 h 827760"/>
                <a:gd name="connsiteX399" fmla="*/ 121249 w 897712"/>
                <a:gd name="connsiteY399" fmla="*/ 151562 h 827760"/>
                <a:gd name="connsiteX400" fmla="*/ 127467 w 897712"/>
                <a:gd name="connsiteY400" fmla="*/ 131354 h 827760"/>
                <a:gd name="connsiteX401" fmla="*/ 118918 w 897712"/>
                <a:gd name="connsiteY401" fmla="*/ 117364 h 827760"/>
                <a:gd name="connsiteX402" fmla="*/ 118918 w 897712"/>
                <a:gd name="connsiteY402" fmla="*/ 108814 h 827760"/>
                <a:gd name="connsiteX403" fmla="*/ 154670 w 897712"/>
                <a:gd name="connsiteY403" fmla="*/ 106482 h 827760"/>
                <a:gd name="connsiteX404" fmla="*/ 161666 w 897712"/>
                <a:gd name="connsiteY404" fmla="*/ 101819 h 827760"/>
                <a:gd name="connsiteX405" fmla="*/ 179542 w 897712"/>
                <a:gd name="connsiteY405" fmla="*/ 106482 h 827760"/>
                <a:gd name="connsiteX406" fmla="*/ 198196 w 897712"/>
                <a:gd name="connsiteY406" fmla="*/ 96378 h 827760"/>
                <a:gd name="connsiteX407" fmla="*/ 211409 w 897712"/>
                <a:gd name="connsiteY407" fmla="*/ 76947 h 827760"/>
                <a:gd name="connsiteX408" fmla="*/ 217627 w 897712"/>
                <a:gd name="connsiteY408" fmla="*/ 74615 h 827760"/>
                <a:gd name="connsiteX409" fmla="*/ 240944 w 897712"/>
                <a:gd name="connsiteY409" fmla="*/ 71506 h 827760"/>
                <a:gd name="connsiteX410" fmla="*/ 266593 w 897712"/>
                <a:gd name="connsiteY410" fmla="*/ 76170 h 827760"/>
                <a:gd name="connsiteX411" fmla="*/ 289133 w 897712"/>
                <a:gd name="connsiteY411" fmla="*/ 68397 h 827760"/>
                <a:gd name="connsiteX412" fmla="*/ 290687 w 897712"/>
                <a:gd name="connsiteY412" fmla="*/ 52075 h 827760"/>
                <a:gd name="connsiteX413" fmla="*/ 306232 w 897712"/>
                <a:gd name="connsiteY413" fmla="*/ 49744 h 827760"/>
                <a:gd name="connsiteX414" fmla="*/ 329549 w 897712"/>
                <a:gd name="connsiteY414" fmla="*/ 51298 h 827760"/>
                <a:gd name="connsiteX415" fmla="*/ 337322 w 897712"/>
                <a:gd name="connsiteY415" fmla="*/ 43526 h 827760"/>
                <a:gd name="connsiteX416" fmla="*/ 355976 w 897712"/>
                <a:gd name="connsiteY416" fmla="*/ 41971 h 827760"/>
                <a:gd name="connsiteX417" fmla="*/ 376184 w 897712"/>
                <a:gd name="connsiteY417" fmla="*/ 43526 h 827760"/>
                <a:gd name="connsiteX418" fmla="*/ 399501 w 897712"/>
                <a:gd name="connsiteY418" fmla="*/ 34976 h 827760"/>
                <a:gd name="connsiteX419" fmla="*/ 414269 w 897712"/>
                <a:gd name="connsiteY419" fmla="*/ 33422 h 827760"/>
                <a:gd name="connsiteX420" fmla="*/ 415823 w 897712"/>
                <a:gd name="connsiteY420" fmla="*/ 26426 h 827760"/>
                <a:gd name="connsiteX421" fmla="*/ 448468 w 897712"/>
                <a:gd name="connsiteY421" fmla="*/ 27203 h 827760"/>
                <a:gd name="connsiteX422" fmla="*/ 460903 w 897712"/>
                <a:gd name="connsiteY422" fmla="*/ 23317 h 827760"/>
                <a:gd name="connsiteX423" fmla="*/ 470230 w 897712"/>
                <a:gd name="connsiteY423" fmla="*/ 36530 h 827760"/>
                <a:gd name="connsiteX424" fmla="*/ 488884 w 897712"/>
                <a:gd name="connsiteY424" fmla="*/ 47412 h 827760"/>
                <a:gd name="connsiteX425" fmla="*/ 495879 w 897712"/>
                <a:gd name="connsiteY425" fmla="*/ 42748 h 827760"/>
                <a:gd name="connsiteX426" fmla="*/ 524637 w 897712"/>
                <a:gd name="connsiteY426" fmla="*/ 52075 h 827760"/>
                <a:gd name="connsiteX427" fmla="*/ 537850 w 897712"/>
                <a:gd name="connsiteY427" fmla="*/ 60625 h 827760"/>
                <a:gd name="connsiteX428" fmla="*/ 564276 w 897712"/>
                <a:gd name="connsiteY428" fmla="*/ 53630 h 827760"/>
                <a:gd name="connsiteX429" fmla="*/ 589148 w 897712"/>
                <a:gd name="connsiteY429" fmla="*/ 50521 h 827760"/>
                <a:gd name="connsiteX430" fmla="*/ 603138 w 897712"/>
                <a:gd name="connsiteY430" fmla="*/ 52853 h 827760"/>
                <a:gd name="connsiteX431" fmla="*/ 622569 w 897712"/>
                <a:gd name="connsiteY431" fmla="*/ 43526 h 827760"/>
                <a:gd name="connsiteX432" fmla="*/ 624124 w 897712"/>
                <a:gd name="connsiteY432" fmla="*/ 37308 h 827760"/>
                <a:gd name="connsiteX433" fmla="*/ 617128 w 897712"/>
                <a:gd name="connsiteY433" fmla="*/ 16322 h 827760"/>
                <a:gd name="connsiteX434" fmla="*/ 611688 w 897712"/>
                <a:gd name="connsiteY434" fmla="*/ 8550 h 827760"/>
                <a:gd name="connsiteX435" fmla="*/ 624124 w 897712"/>
                <a:gd name="connsiteY435" fmla="*/ 0 h 827760"/>
                <a:gd name="connsiteX436" fmla="*/ 636559 w 897712"/>
                <a:gd name="connsiteY436" fmla="*/ 3886 h 827760"/>
                <a:gd name="connsiteX437" fmla="*/ 645886 w 897712"/>
                <a:gd name="connsiteY437" fmla="*/ 6218 h 827760"/>
                <a:gd name="connsiteX438" fmla="*/ 663763 w 897712"/>
                <a:gd name="connsiteY438" fmla="*/ 17877 h 827760"/>
                <a:gd name="connsiteX439" fmla="*/ 670758 w 897712"/>
                <a:gd name="connsiteY439" fmla="*/ 41971 h 827760"/>
                <a:gd name="connsiteX440" fmla="*/ 644332 w 897712"/>
                <a:gd name="connsiteY440" fmla="*/ 61402 h 827760"/>
                <a:gd name="connsiteX441" fmla="*/ 648218 w 897712"/>
                <a:gd name="connsiteY441" fmla="*/ 95601 h 827760"/>
                <a:gd name="connsiteX442" fmla="*/ 628787 w 897712"/>
                <a:gd name="connsiteY442" fmla="*/ 120472 h 827760"/>
                <a:gd name="connsiteX443" fmla="*/ 622569 w 897712"/>
                <a:gd name="connsiteY443" fmla="*/ 123581 h 8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Lst>
              <a:rect l="l" t="t" r="r" b="b"/>
              <a:pathLst>
                <a:path w="897712" h="827760">
                  <a:moveTo>
                    <a:pt x="464012" y="754700"/>
                  </a:moveTo>
                  <a:lnTo>
                    <a:pt x="481889" y="754700"/>
                  </a:lnTo>
                  <a:lnTo>
                    <a:pt x="495102" y="746928"/>
                  </a:lnTo>
                  <a:lnTo>
                    <a:pt x="512201" y="775686"/>
                  </a:lnTo>
                  <a:lnTo>
                    <a:pt x="525414" y="774908"/>
                  </a:lnTo>
                  <a:lnTo>
                    <a:pt x="552617" y="767913"/>
                  </a:lnTo>
                  <a:lnTo>
                    <a:pt x="581375" y="769468"/>
                  </a:lnTo>
                  <a:lnTo>
                    <a:pt x="592257" y="777240"/>
                  </a:lnTo>
                  <a:lnTo>
                    <a:pt x="612465" y="778795"/>
                  </a:lnTo>
                  <a:lnTo>
                    <a:pt x="630341" y="782681"/>
                  </a:lnTo>
                  <a:lnTo>
                    <a:pt x="655990" y="777240"/>
                  </a:lnTo>
                  <a:lnTo>
                    <a:pt x="659099" y="780349"/>
                  </a:lnTo>
                  <a:lnTo>
                    <a:pt x="659877" y="802112"/>
                  </a:lnTo>
                  <a:lnTo>
                    <a:pt x="669203" y="803666"/>
                  </a:lnTo>
                  <a:lnTo>
                    <a:pt x="674644" y="798226"/>
                  </a:lnTo>
                  <a:lnTo>
                    <a:pt x="687857" y="793562"/>
                  </a:lnTo>
                  <a:lnTo>
                    <a:pt x="701848" y="793562"/>
                  </a:lnTo>
                  <a:lnTo>
                    <a:pt x="714283" y="787344"/>
                  </a:lnTo>
                  <a:lnTo>
                    <a:pt x="711175" y="814548"/>
                  </a:lnTo>
                  <a:lnTo>
                    <a:pt x="704179" y="817657"/>
                  </a:lnTo>
                  <a:lnTo>
                    <a:pt x="669981" y="816879"/>
                  </a:lnTo>
                  <a:lnTo>
                    <a:pt x="607024" y="824652"/>
                  </a:lnTo>
                  <a:lnTo>
                    <a:pt x="565831" y="827761"/>
                  </a:lnTo>
                  <a:lnTo>
                    <a:pt x="560390" y="826206"/>
                  </a:lnTo>
                  <a:lnTo>
                    <a:pt x="554949" y="809107"/>
                  </a:lnTo>
                  <a:lnTo>
                    <a:pt x="529300" y="800557"/>
                  </a:lnTo>
                  <a:lnTo>
                    <a:pt x="481111" y="792785"/>
                  </a:lnTo>
                  <a:lnTo>
                    <a:pt x="469453" y="789676"/>
                  </a:lnTo>
                  <a:lnTo>
                    <a:pt x="445358" y="791231"/>
                  </a:lnTo>
                  <a:lnTo>
                    <a:pt x="436809" y="783458"/>
                  </a:lnTo>
                  <a:lnTo>
                    <a:pt x="433700" y="769468"/>
                  </a:lnTo>
                  <a:lnTo>
                    <a:pt x="435254" y="754700"/>
                  </a:lnTo>
                  <a:lnTo>
                    <a:pt x="446135" y="757032"/>
                  </a:lnTo>
                  <a:lnTo>
                    <a:pt x="449245" y="746150"/>
                  </a:lnTo>
                  <a:lnTo>
                    <a:pt x="464012" y="754700"/>
                  </a:lnTo>
                  <a:close/>
                  <a:moveTo>
                    <a:pt x="801334" y="763250"/>
                  </a:moveTo>
                  <a:lnTo>
                    <a:pt x="788899" y="746928"/>
                  </a:lnTo>
                  <a:lnTo>
                    <a:pt x="797448" y="743042"/>
                  </a:lnTo>
                  <a:lnTo>
                    <a:pt x="806775" y="761695"/>
                  </a:lnTo>
                  <a:lnTo>
                    <a:pt x="801334" y="763250"/>
                  </a:lnTo>
                  <a:close/>
                  <a:moveTo>
                    <a:pt x="376184" y="674645"/>
                  </a:moveTo>
                  <a:lnTo>
                    <a:pt x="365303" y="676199"/>
                  </a:lnTo>
                  <a:lnTo>
                    <a:pt x="359862" y="659100"/>
                  </a:lnTo>
                  <a:lnTo>
                    <a:pt x="363748" y="651327"/>
                  </a:lnTo>
                  <a:lnTo>
                    <a:pt x="380070" y="667649"/>
                  </a:lnTo>
                  <a:lnTo>
                    <a:pt x="376184" y="674645"/>
                  </a:lnTo>
                  <a:close/>
                  <a:moveTo>
                    <a:pt x="863513" y="706511"/>
                  </a:moveTo>
                  <a:lnTo>
                    <a:pt x="850300" y="703402"/>
                  </a:lnTo>
                  <a:lnTo>
                    <a:pt x="853409" y="689412"/>
                  </a:lnTo>
                  <a:lnTo>
                    <a:pt x="847969" y="676976"/>
                  </a:lnTo>
                  <a:lnTo>
                    <a:pt x="865845" y="655991"/>
                  </a:lnTo>
                  <a:lnTo>
                    <a:pt x="890717" y="645887"/>
                  </a:lnTo>
                  <a:lnTo>
                    <a:pt x="897712" y="652882"/>
                  </a:lnTo>
                  <a:lnTo>
                    <a:pt x="890717" y="672313"/>
                  </a:lnTo>
                  <a:lnTo>
                    <a:pt x="883722" y="682417"/>
                  </a:lnTo>
                  <a:lnTo>
                    <a:pt x="886831" y="690189"/>
                  </a:lnTo>
                  <a:lnTo>
                    <a:pt x="874395" y="691744"/>
                  </a:lnTo>
                  <a:lnTo>
                    <a:pt x="863513" y="706511"/>
                  </a:lnTo>
                  <a:close/>
                  <a:moveTo>
                    <a:pt x="715838" y="626456"/>
                  </a:moveTo>
                  <a:lnTo>
                    <a:pt x="704179" y="635783"/>
                  </a:lnTo>
                  <a:lnTo>
                    <a:pt x="697184" y="631119"/>
                  </a:lnTo>
                  <a:lnTo>
                    <a:pt x="711952" y="621792"/>
                  </a:lnTo>
                  <a:lnTo>
                    <a:pt x="715838" y="626456"/>
                  </a:lnTo>
                  <a:close/>
                  <a:moveTo>
                    <a:pt x="764027" y="609356"/>
                  </a:moveTo>
                  <a:lnTo>
                    <a:pt x="764027" y="603916"/>
                  </a:lnTo>
                  <a:lnTo>
                    <a:pt x="774131" y="595366"/>
                  </a:lnTo>
                  <a:lnTo>
                    <a:pt x="793562" y="587594"/>
                  </a:lnTo>
                  <a:lnTo>
                    <a:pt x="802889" y="592257"/>
                  </a:lnTo>
                  <a:lnTo>
                    <a:pt x="783458" y="603138"/>
                  </a:lnTo>
                  <a:lnTo>
                    <a:pt x="771799" y="603916"/>
                  </a:lnTo>
                  <a:lnTo>
                    <a:pt x="764027" y="609356"/>
                  </a:lnTo>
                  <a:close/>
                  <a:moveTo>
                    <a:pt x="591479" y="567385"/>
                  </a:moveTo>
                  <a:lnTo>
                    <a:pt x="584485" y="577490"/>
                  </a:lnTo>
                  <a:lnTo>
                    <a:pt x="574380" y="572049"/>
                  </a:lnTo>
                  <a:lnTo>
                    <a:pt x="577489" y="562722"/>
                  </a:lnTo>
                  <a:lnTo>
                    <a:pt x="586039" y="558059"/>
                  </a:lnTo>
                  <a:lnTo>
                    <a:pt x="591479" y="567385"/>
                  </a:lnTo>
                  <a:close/>
                  <a:moveTo>
                    <a:pt x="619460" y="579821"/>
                  </a:moveTo>
                  <a:lnTo>
                    <a:pt x="610910" y="584485"/>
                  </a:lnTo>
                  <a:lnTo>
                    <a:pt x="600029" y="567385"/>
                  </a:lnTo>
                  <a:lnTo>
                    <a:pt x="614797" y="551840"/>
                  </a:lnTo>
                  <a:lnTo>
                    <a:pt x="621792" y="557281"/>
                  </a:lnTo>
                  <a:lnTo>
                    <a:pt x="622569" y="571271"/>
                  </a:lnTo>
                  <a:lnTo>
                    <a:pt x="619460" y="579821"/>
                  </a:lnTo>
                  <a:close/>
                  <a:moveTo>
                    <a:pt x="661431" y="511424"/>
                  </a:moveTo>
                  <a:lnTo>
                    <a:pt x="666095" y="498988"/>
                  </a:lnTo>
                  <a:lnTo>
                    <a:pt x="678530" y="498211"/>
                  </a:lnTo>
                  <a:lnTo>
                    <a:pt x="678530" y="506761"/>
                  </a:lnTo>
                  <a:lnTo>
                    <a:pt x="661431" y="511424"/>
                  </a:lnTo>
                  <a:close/>
                  <a:moveTo>
                    <a:pt x="492770" y="505983"/>
                  </a:moveTo>
                  <a:lnTo>
                    <a:pt x="484997" y="502874"/>
                  </a:lnTo>
                  <a:lnTo>
                    <a:pt x="488107" y="493547"/>
                  </a:lnTo>
                  <a:lnTo>
                    <a:pt x="496656" y="497434"/>
                  </a:lnTo>
                  <a:lnTo>
                    <a:pt x="492770" y="505983"/>
                  </a:lnTo>
                  <a:close/>
                  <a:moveTo>
                    <a:pt x="738378" y="477226"/>
                  </a:moveTo>
                  <a:lnTo>
                    <a:pt x="760141" y="482666"/>
                  </a:lnTo>
                  <a:lnTo>
                    <a:pt x="754700" y="490439"/>
                  </a:lnTo>
                  <a:lnTo>
                    <a:pt x="742264" y="497434"/>
                  </a:lnTo>
                  <a:lnTo>
                    <a:pt x="729051" y="490439"/>
                  </a:lnTo>
                  <a:lnTo>
                    <a:pt x="719724" y="481112"/>
                  </a:lnTo>
                  <a:lnTo>
                    <a:pt x="738378" y="477226"/>
                  </a:lnTo>
                  <a:close/>
                  <a:moveTo>
                    <a:pt x="142235" y="478003"/>
                  </a:moveTo>
                  <a:lnTo>
                    <a:pt x="145344" y="487330"/>
                  </a:lnTo>
                  <a:lnTo>
                    <a:pt x="136794" y="495102"/>
                  </a:lnTo>
                  <a:lnTo>
                    <a:pt x="124358" y="485775"/>
                  </a:lnTo>
                  <a:lnTo>
                    <a:pt x="115031" y="471785"/>
                  </a:lnTo>
                  <a:lnTo>
                    <a:pt x="122027" y="463235"/>
                  </a:lnTo>
                  <a:lnTo>
                    <a:pt x="129022" y="472562"/>
                  </a:lnTo>
                  <a:lnTo>
                    <a:pt x="142235" y="478003"/>
                  </a:lnTo>
                  <a:close/>
                  <a:moveTo>
                    <a:pt x="554949" y="483443"/>
                  </a:moveTo>
                  <a:lnTo>
                    <a:pt x="544068" y="482666"/>
                  </a:lnTo>
                  <a:lnTo>
                    <a:pt x="525414" y="466344"/>
                  </a:lnTo>
                  <a:lnTo>
                    <a:pt x="532409" y="455463"/>
                  </a:lnTo>
                  <a:lnTo>
                    <a:pt x="539404" y="464790"/>
                  </a:lnTo>
                  <a:lnTo>
                    <a:pt x="549509" y="465567"/>
                  </a:lnTo>
                  <a:lnTo>
                    <a:pt x="554949" y="483443"/>
                  </a:lnTo>
                  <a:close/>
                  <a:moveTo>
                    <a:pt x="109591" y="408051"/>
                  </a:moveTo>
                  <a:lnTo>
                    <a:pt x="111922" y="422042"/>
                  </a:lnTo>
                  <a:lnTo>
                    <a:pt x="118918" y="424373"/>
                  </a:lnTo>
                  <a:lnTo>
                    <a:pt x="129022" y="436809"/>
                  </a:lnTo>
                  <a:lnTo>
                    <a:pt x="127467" y="446136"/>
                  </a:lnTo>
                  <a:lnTo>
                    <a:pt x="111145" y="439918"/>
                  </a:lnTo>
                  <a:lnTo>
                    <a:pt x="103373" y="441473"/>
                  </a:lnTo>
                  <a:lnTo>
                    <a:pt x="94823" y="425928"/>
                  </a:lnTo>
                  <a:lnTo>
                    <a:pt x="84719" y="427482"/>
                  </a:lnTo>
                  <a:lnTo>
                    <a:pt x="89383" y="413492"/>
                  </a:lnTo>
                  <a:lnTo>
                    <a:pt x="100264" y="414269"/>
                  </a:lnTo>
                  <a:lnTo>
                    <a:pt x="109591" y="408051"/>
                  </a:lnTo>
                  <a:close/>
                  <a:moveTo>
                    <a:pt x="659877" y="427482"/>
                  </a:moveTo>
                  <a:lnTo>
                    <a:pt x="651327" y="434477"/>
                  </a:lnTo>
                  <a:lnTo>
                    <a:pt x="637337" y="421264"/>
                  </a:lnTo>
                  <a:lnTo>
                    <a:pt x="648218" y="411160"/>
                  </a:lnTo>
                  <a:lnTo>
                    <a:pt x="631896" y="392506"/>
                  </a:lnTo>
                  <a:lnTo>
                    <a:pt x="631119" y="384734"/>
                  </a:lnTo>
                  <a:lnTo>
                    <a:pt x="647441" y="380848"/>
                  </a:lnTo>
                  <a:lnTo>
                    <a:pt x="657545" y="387843"/>
                  </a:lnTo>
                  <a:lnTo>
                    <a:pt x="662209" y="397170"/>
                  </a:lnTo>
                  <a:lnTo>
                    <a:pt x="665317" y="417378"/>
                  </a:lnTo>
                  <a:lnTo>
                    <a:pt x="659877" y="427482"/>
                  </a:lnTo>
                  <a:close/>
                  <a:moveTo>
                    <a:pt x="114254" y="380071"/>
                  </a:moveTo>
                  <a:lnTo>
                    <a:pt x="104150" y="380848"/>
                  </a:lnTo>
                  <a:lnTo>
                    <a:pt x="101041" y="373853"/>
                  </a:lnTo>
                  <a:lnTo>
                    <a:pt x="107259" y="355199"/>
                  </a:lnTo>
                  <a:lnTo>
                    <a:pt x="115808" y="357530"/>
                  </a:lnTo>
                  <a:lnTo>
                    <a:pt x="117363" y="376961"/>
                  </a:lnTo>
                  <a:lnTo>
                    <a:pt x="114254" y="380071"/>
                  </a:lnTo>
                  <a:close/>
                  <a:moveTo>
                    <a:pt x="383179" y="338099"/>
                  </a:moveTo>
                  <a:lnTo>
                    <a:pt x="390175" y="351313"/>
                  </a:lnTo>
                  <a:lnTo>
                    <a:pt x="432923" y="370744"/>
                  </a:lnTo>
                  <a:lnTo>
                    <a:pt x="454685" y="373075"/>
                  </a:lnTo>
                  <a:lnTo>
                    <a:pt x="467899" y="393284"/>
                  </a:lnTo>
                  <a:lnTo>
                    <a:pt x="466344" y="397947"/>
                  </a:lnTo>
                  <a:lnTo>
                    <a:pt x="478003" y="427482"/>
                  </a:lnTo>
                  <a:lnTo>
                    <a:pt x="486552" y="434477"/>
                  </a:lnTo>
                  <a:lnTo>
                    <a:pt x="507538" y="436809"/>
                  </a:lnTo>
                  <a:lnTo>
                    <a:pt x="510647" y="451577"/>
                  </a:lnTo>
                  <a:lnTo>
                    <a:pt x="503651" y="457795"/>
                  </a:lnTo>
                  <a:lnTo>
                    <a:pt x="488884" y="452354"/>
                  </a:lnTo>
                  <a:lnTo>
                    <a:pt x="472562" y="439918"/>
                  </a:lnTo>
                  <a:lnTo>
                    <a:pt x="469453" y="429814"/>
                  </a:lnTo>
                  <a:lnTo>
                    <a:pt x="452354" y="407274"/>
                  </a:lnTo>
                  <a:lnTo>
                    <a:pt x="424373" y="405719"/>
                  </a:lnTo>
                  <a:lnTo>
                    <a:pt x="412714" y="400279"/>
                  </a:lnTo>
                  <a:lnTo>
                    <a:pt x="408051" y="387066"/>
                  </a:lnTo>
                  <a:lnTo>
                    <a:pt x="396392" y="380071"/>
                  </a:lnTo>
                  <a:lnTo>
                    <a:pt x="380848" y="365303"/>
                  </a:lnTo>
                  <a:lnTo>
                    <a:pt x="369189" y="356753"/>
                  </a:lnTo>
                  <a:lnTo>
                    <a:pt x="345872" y="348204"/>
                  </a:lnTo>
                  <a:lnTo>
                    <a:pt x="341208" y="342763"/>
                  </a:lnTo>
                  <a:lnTo>
                    <a:pt x="355976" y="332659"/>
                  </a:lnTo>
                  <a:lnTo>
                    <a:pt x="372298" y="328773"/>
                  </a:lnTo>
                  <a:lnTo>
                    <a:pt x="383179" y="338099"/>
                  </a:lnTo>
                  <a:close/>
                  <a:moveTo>
                    <a:pt x="677753" y="293020"/>
                  </a:moveTo>
                  <a:lnTo>
                    <a:pt x="676976" y="300015"/>
                  </a:lnTo>
                  <a:lnTo>
                    <a:pt x="691744" y="311674"/>
                  </a:lnTo>
                  <a:lnTo>
                    <a:pt x="697184" y="319446"/>
                  </a:lnTo>
                  <a:lnTo>
                    <a:pt x="687857" y="335768"/>
                  </a:lnTo>
                  <a:lnTo>
                    <a:pt x="656768" y="329550"/>
                  </a:lnTo>
                  <a:lnTo>
                    <a:pt x="650550" y="323332"/>
                  </a:lnTo>
                  <a:lnTo>
                    <a:pt x="662986" y="313228"/>
                  </a:lnTo>
                  <a:lnTo>
                    <a:pt x="655990" y="309342"/>
                  </a:lnTo>
                  <a:lnTo>
                    <a:pt x="646664" y="321000"/>
                  </a:lnTo>
                  <a:lnTo>
                    <a:pt x="629564" y="315560"/>
                  </a:lnTo>
                  <a:lnTo>
                    <a:pt x="622569" y="308564"/>
                  </a:lnTo>
                  <a:lnTo>
                    <a:pt x="628010" y="297683"/>
                  </a:lnTo>
                  <a:lnTo>
                    <a:pt x="639668" y="298460"/>
                  </a:lnTo>
                  <a:lnTo>
                    <a:pt x="652882" y="292243"/>
                  </a:lnTo>
                  <a:lnTo>
                    <a:pt x="652882" y="287579"/>
                  </a:lnTo>
                  <a:lnTo>
                    <a:pt x="670758" y="286025"/>
                  </a:lnTo>
                  <a:lnTo>
                    <a:pt x="677753" y="293020"/>
                  </a:lnTo>
                  <a:close/>
                  <a:moveTo>
                    <a:pt x="45857" y="280584"/>
                  </a:moveTo>
                  <a:lnTo>
                    <a:pt x="35753" y="282916"/>
                  </a:lnTo>
                  <a:lnTo>
                    <a:pt x="26426" y="276698"/>
                  </a:lnTo>
                  <a:lnTo>
                    <a:pt x="17099" y="261930"/>
                  </a:lnTo>
                  <a:lnTo>
                    <a:pt x="0" y="244831"/>
                  </a:lnTo>
                  <a:lnTo>
                    <a:pt x="5441" y="236281"/>
                  </a:lnTo>
                  <a:lnTo>
                    <a:pt x="17876" y="233172"/>
                  </a:lnTo>
                  <a:lnTo>
                    <a:pt x="28758" y="242499"/>
                  </a:lnTo>
                  <a:lnTo>
                    <a:pt x="20208" y="251826"/>
                  </a:lnTo>
                  <a:lnTo>
                    <a:pt x="26426" y="257267"/>
                  </a:lnTo>
                  <a:lnTo>
                    <a:pt x="33421" y="275920"/>
                  </a:lnTo>
                  <a:lnTo>
                    <a:pt x="45857" y="280584"/>
                  </a:lnTo>
                  <a:close/>
                  <a:moveTo>
                    <a:pt x="572826" y="213741"/>
                  </a:moveTo>
                  <a:lnTo>
                    <a:pt x="567385" y="224623"/>
                  </a:lnTo>
                  <a:lnTo>
                    <a:pt x="566608" y="234727"/>
                  </a:lnTo>
                  <a:lnTo>
                    <a:pt x="537073" y="229286"/>
                  </a:lnTo>
                  <a:lnTo>
                    <a:pt x="534741" y="211409"/>
                  </a:lnTo>
                  <a:lnTo>
                    <a:pt x="551840" y="210632"/>
                  </a:lnTo>
                  <a:lnTo>
                    <a:pt x="558058" y="216850"/>
                  </a:lnTo>
                  <a:lnTo>
                    <a:pt x="565831" y="209855"/>
                  </a:lnTo>
                  <a:lnTo>
                    <a:pt x="572826" y="213741"/>
                  </a:lnTo>
                  <a:close/>
                  <a:moveTo>
                    <a:pt x="591479" y="160112"/>
                  </a:moveTo>
                  <a:lnTo>
                    <a:pt x="580598" y="163220"/>
                  </a:lnTo>
                  <a:lnTo>
                    <a:pt x="567385" y="153116"/>
                  </a:lnTo>
                  <a:lnTo>
                    <a:pt x="578266" y="149230"/>
                  </a:lnTo>
                  <a:lnTo>
                    <a:pt x="591479" y="160112"/>
                  </a:lnTo>
                  <a:close/>
                  <a:moveTo>
                    <a:pt x="498988" y="136795"/>
                  </a:moveTo>
                  <a:lnTo>
                    <a:pt x="486552" y="141458"/>
                  </a:lnTo>
                  <a:lnTo>
                    <a:pt x="472562" y="132908"/>
                  </a:lnTo>
                  <a:lnTo>
                    <a:pt x="481111" y="115032"/>
                  </a:lnTo>
                  <a:lnTo>
                    <a:pt x="491216" y="115809"/>
                  </a:lnTo>
                  <a:lnTo>
                    <a:pt x="498988" y="125913"/>
                  </a:lnTo>
                  <a:lnTo>
                    <a:pt x="498988" y="136795"/>
                  </a:lnTo>
                  <a:close/>
                  <a:moveTo>
                    <a:pt x="622569" y="123581"/>
                  </a:moveTo>
                  <a:lnTo>
                    <a:pt x="618683" y="118141"/>
                  </a:lnTo>
                  <a:lnTo>
                    <a:pt x="602361" y="108814"/>
                  </a:lnTo>
                  <a:lnTo>
                    <a:pt x="566608" y="104150"/>
                  </a:lnTo>
                  <a:lnTo>
                    <a:pt x="548731" y="97155"/>
                  </a:lnTo>
                  <a:lnTo>
                    <a:pt x="541736" y="98710"/>
                  </a:lnTo>
                  <a:lnTo>
                    <a:pt x="526192" y="90937"/>
                  </a:lnTo>
                  <a:lnTo>
                    <a:pt x="516865" y="94046"/>
                  </a:lnTo>
                  <a:lnTo>
                    <a:pt x="497434" y="107259"/>
                  </a:lnTo>
                  <a:lnTo>
                    <a:pt x="485775" y="105705"/>
                  </a:lnTo>
                  <a:lnTo>
                    <a:pt x="473339" y="97933"/>
                  </a:lnTo>
                  <a:lnTo>
                    <a:pt x="456240" y="101041"/>
                  </a:lnTo>
                  <a:lnTo>
                    <a:pt x="443027" y="115809"/>
                  </a:lnTo>
                  <a:lnTo>
                    <a:pt x="429037" y="123581"/>
                  </a:lnTo>
                  <a:lnTo>
                    <a:pt x="415046" y="120472"/>
                  </a:lnTo>
                  <a:lnTo>
                    <a:pt x="397169" y="120472"/>
                  </a:lnTo>
                  <a:lnTo>
                    <a:pt x="395615" y="129022"/>
                  </a:lnTo>
                  <a:lnTo>
                    <a:pt x="411160" y="145344"/>
                  </a:lnTo>
                  <a:lnTo>
                    <a:pt x="407273" y="153116"/>
                  </a:lnTo>
                  <a:lnTo>
                    <a:pt x="411160" y="160889"/>
                  </a:lnTo>
                  <a:lnTo>
                    <a:pt x="427482" y="161666"/>
                  </a:lnTo>
                  <a:lnTo>
                    <a:pt x="446913" y="171770"/>
                  </a:lnTo>
                  <a:lnTo>
                    <a:pt x="441472" y="177211"/>
                  </a:lnTo>
                  <a:lnTo>
                    <a:pt x="416600" y="167884"/>
                  </a:lnTo>
                  <a:lnTo>
                    <a:pt x="407273" y="167107"/>
                  </a:lnTo>
                  <a:lnTo>
                    <a:pt x="397947" y="176434"/>
                  </a:lnTo>
                  <a:lnTo>
                    <a:pt x="425150" y="197419"/>
                  </a:lnTo>
                  <a:lnTo>
                    <a:pt x="429037" y="208301"/>
                  </a:lnTo>
                  <a:lnTo>
                    <a:pt x="424373" y="215296"/>
                  </a:lnTo>
                  <a:lnTo>
                    <a:pt x="412714" y="209078"/>
                  </a:lnTo>
                  <a:lnTo>
                    <a:pt x="393283" y="184206"/>
                  </a:lnTo>
                  <a:lnTo>
                    <a:pt x="369189" y="179543"/>
                  </a:lnTo>
                  <a:lnTo>
                    <a:pt x="366080" y="184206"/>
                  </a:lnTo>
                  <a:lnTo>
                    <a:pt x="375407" y="202860"/>
                  </a:lnTo>
                  <a:lnTo>
                    <a:pt x="397947" y="216073"/>
                  </a:lnTo>
                  <a:lnTo>
                    <a:pt x="393283" y="220736"/>
                  </a:lnTo>
                  <a:lnTo>
                    <a:pt x="369966" y="212964"/>
                  </a:lnTo>
                  <a:lnTo>
                    <a:pt x="361417" y="200528"/>
                  </a:lnTo>
                  <a:lnTo>
                    <a:pt x="358307" y="184983"/>
                  </a:lnTo>
                  <a:lnTo>
                    <a:pt x="315559" y="163220"/>
                  </a:lnTo>
                  <a:lnTo>
                    <a:pt x="304678" y="141458"/>
                  </a:lnTo>
                  <a:lnTo>
                    <a:pt x="287579" y="151562"/>
                  </a:lnTo>
                  <a:lnTo>
                    <a:pt x="290687" y="167107"/>
                  </a:lnTo>
                  <a:lnTo>
                    <a:pt x="286024" y="196642"/>
                  </a:lnTo>
                  <a:lnTo>
                    <a:pt x="289133" y="206746"/>
                  </a:lnTo>
                  <a:lnTo>
                    <a:pt x="316337" y="235504"/>
                  </a:lnTo>
                  <a:lnTo>
                    <a:pt x="326441" y="256489"/>
                  </a:lnTo>
                  <a:lnTo>
                    <a:pt x="346649" y="272812"/>
                  </a:lnTo>
                  <a:lnTo>
                    <a:pt x="366857" y="297683"/>
                  </a:lnTo>
                  <a:lnTo>
                    <a:pt x="372298" y="311674"/>
                  </a:lnTo>
                  <a:lnTo>
                    <a:pt x="362194" y="320223"/>
                  </a:lnTo>
                  <a:lnTo>
                    <a:pt x="352090" y="316337"/>
                  </a:lnTo>
                  <a:lnTo>
                    <a:pt x="354421" y="301569"/>
                  </a:lnTo>
                  <a:lnTo>
                    <a:pt x="337322" y="292243"/>
                  </a:lnTo>
                  <a:lnTo>
                    <a:pt x="322555" y="301569"/>
                  </a:lnTo>
                  <a:lnTo>
                    <a:pt x="334213" y="319446"/>
                  </a:lnTo>
                  <a:lnTo>
                    <a:pt x="338099" y="328773"/>
                  </a:lnTo>
                  <a:lnTo>
                    <a:pt x="334990" y="338877"/>
                  </a:lnTo>
                  <a:lnTo>
                    <a:pt x="322555" y="345095"/>
                  </a:lnTo>
                  <a:lnTo>
                    <a:pt x="302346" y="345872"/>
                  </a:lnTo>
                  <a:lnTo>
                    <a:pt x="321000" y="356753"/>
                  </a:lnTo>
                  <a:lnTo>
                    <a:pt x="346649" y="364526"/>
                  </a:lnTo>
                  <a:lnTo>
                    <a:pt x="359085" y="373075"/>
                  </a:lnTo>
                  <a:lnTo>
                    <a:pt x="370744" y="373853"/>
                  </a:lnTo>
                  <a:lnTo>
                    <a:pt x="383956" y="390175"/>
                  </a:lnTo>
                  <a:lnTo>
                    <a:pt x="404165" y="394838"/>
                  </a:lnTo>
                  <a:lnTo>
                    <a:pt x="417378" y="411160"/>
                  </a:lnTo>
                  <a:lnTo>
                    <a:pt x="432923" y="415046"/>
                  </a:lnTo>
                  <a:lnTo>
                    <a:pt x="446135" y="421264"/>
                  </a:lnTo>
                  <a:lnTo>
                    <a:pt x="453908" y="437586"/>
                  </a:lnTo>
                  <a:lnTo>
                    <a:pt x="456240" y="460126"/>
                  </a:lnTo>
                  <a:lnTo>
                    <a:pt x="460903" y="476448"/>
                  </a:lnTo>
                  <a:lnTo>
                    <a:pt x="461680" y="489661"/>
                  </a:lnTo>
                  <a:lnTo>
                    <a:pt x="453131" y="493547"/>
                  </a:lnTo>
                  <a:lnTo>
                    <a:pt x="443027" y="481112"/>
                  </a:lnTo>
                  <a:lnTo>
                    <a:pt x="410383" y="453131"/>
                  </a:lnTo>
                  <a:lnTo>
                    <a:pt x="402610" y="450022"/>
                  </a:lnTo>
                  <a:lnTo>
                    <a:pt x="394838" y="455463"/>
                  </a:lnTo>
                  <a:lnTo>
                    <a:pt x="372298" y="459349"/>
                  </a:lnTo>
                  <a:lnTo>
                    <a:pt x="357530" y="469453"/>
                  </a:lnTo>
                  <a:lnTo>
                    <a:pt x="369189" y="479557"/>
                  </a:lnTo>
                  <a:lnTo>
                    <a:pt x="369966" y="488884"/>
                  </a:lnTo>
                  <a:lnTo>
                    <a:pt x="376184" y="500543"/>
                  </a:lnTo>
                  <a:lnTo>
                    <a:pt x="391729" y="503652"/>
                  </a:lnTo>
                  <a:lnTo>
                    <a:pt x="407273" y="522305"/>
                  </a:lnTo>
                  <a:lnTo>
                    <a:pt x="383956" y="530078"/>
                  </a:lnTo>
                  <a:lnTo>
                    <a:pt x="375407" y="535519"/>
                  </a:lnTo>
                  <a:lnTo>
                    <a:pt x="369189" y="531632"/>
                  </a:lnTo>
                  <a:lnTo>
                    <a:pt x="367634" y="522305"/>
                  </a:lnTo>
                  <a:lnTo>
                    <a:pt x="334213" y="505206"/>
                  </a:lnTo>
                  <a:lnTo>
                    <a:pt x="329549" y="509870"/>
                  </a:lnTo>
                  <a:lnTo>
                    <a:pt x="334990" y="528523"/>
                  </a:lnTo>
                  <a:lnTo>
                    <a:pt x="345094" y="540959"/>
                  </a:lnTo>
                  <a:lnTo>
                    <a:pt x="362194" y="574381"/>
                  </a:lnTo>
                  <a:lnTo>
                    <a:pt x="372298" y="603138"/>
                  </a:lnTo>
                  <a:lnTo>
                    <a:pt x="370744" y="619460"/>
                  </a:lnTo>
                  <a:lnTo>
                    <a:pt x="378516" y="631119"/>
                  </a:lnTo>
                  <a:lnTo>
                    <a:pt x="379293" y="642778"/>
                  </a:lnTo>
                  <a:lnTo>
                    <a:pt x="366080" y="633451"/>
                  </a:lnTo>
                  <a:lnTo>
                    <a:pt x="348980" y="614020"/>
                  </a:lnTo>
                  <a:lnTo>
                    <a:pt x="342763" y="602361"/>
                  </a:lnTo>
                  <a:lnTo>
                    <a:pt x="325663" y="603138"/>
                  </a:lnTo>
                  <a:lnTo>
                    <a:pt x="315559" y="628787"/>
                  </a:lnTo>
                  <a:lnTo>
                    <a:pt x="317114" y="643555"/>
                  </a:lnTo>
                  <a:lnTo>
                    <a:pt x="304678" y="635005"/>
                  </a:lnTo>
                  <a:lnTo>
                    <a:pt x="303124" y="612465"/>
                  </a:lnTo>
                  <a:lnTo>
                    <a:pt x="286801" y="590702"/>
                  </a:lnTo>
                  <a:lnTo>
                    <a:pt x="279806" y="587594"/>
                  </a:lnTo>
                  <a:lnTo>
                    <a:pt x="269702" y="572826"/>
                  </a:lnTo>
                  <a:lnTo>
                    <a:pt x="258044" y="577490"/>
                  </a:lnTo>
                  <a:lnTo>
                    <a:pt x="257266" y="600029"/>
                  </a:lnTo>
                  <a:lnTo>
                    <a:pt x="254158" y="607802"/>
                  </a:lnTo>
                  <a:lnTo>
                    <a:pt x="237058" y="593034"/>
                  </a:lnTo>
                  <a:lnTo>
                    <a:pt x="219182" y="565831"/>
                  </a:lnTo>
                  <a:lnTo>
                    <a:pt x="217627" y="551840"/>
                  </a:lnTo>
                  <a:lnTo>
                    <a:pt x="228508" y="538628"/>
                  </a:lnTo>
                  <a:lnTo>
                    <a:pt x="226177" y="529301"/>
                  </a:lnTo>
                  <a:lnTo>
                    <a:pt x="213741" y="509870"/>
                  </a:lnTo>
                  <a:lnTo>
                    <a:pt x="197419" y="498211"/>
                  </a:lnTo>
                  <a:lnTo>
                    <a:pt x="188092" y="494325"/>
                  </a:lnTo>
                  <a:lnTo>
                    <a:pt x="182651" y="481889"/>
                  </a:lnTo>
                  <a:lnTo>
                    <a:pt x="167107" y="471785"/>
                  </a:lnTo>
                  <a:lnTo>
                    <a:pt x="167107" y="464012"/>
                  </a:lnTo>
                  <a:lnTo>
                    <a:pt x="182651" y="450799"/>
                  </a:lnTo>
                  <a:lnTo>
                    <a:pt x="190424" y="430591"/>
                  </a:lnTo>
                  <a:lnTo>
                    <a:pt x="205191" y="434477"/>
                  </a:lnTo>
                  <a:lnTo>
                    <a:pt x="216073" y="432923"/>
                  </a:lnTo>
                  <a:lnTo>
                    <a:pt x="231617" y="414269"/>
                  </a:lnTo>
                  <a:lnTo>
                    <a:pt x="244053" y="415046"/>
                  </a:lnTo>
                  <a:lnTo>
                    <a:pt x="274366" y="431368"/>
                  </a:lnTo>
                  <a:lnTo>
                    <a:pt x="307010" y="440695"/>
                  </a:lnTo>
                  <a:lnTo>
                    <a:pt x="323332" y="448468"/>
                  </a:lnTo>
                  <a:lnTo>
                    <a:pt x="332659" y="457017"/>
                  </a:lnTo>
                  <a:lnTo>
                    <a:pt x="345094" y="459349"/>
                  </a:lnTo>
                  <a:lnTo>
                    <a:pt x="341208" y="448468"/>
                  </a:lnTo>
                  <a:lnTo>
                    <a:pt x="347426" y="445359"/>
                  </a:lnTo>
                  <a:lnTo>
                    <a:pt x="363748" y="445359"/>
                  </a:lnTo>
                  <a:lnTo>
                    <a:pt x="365303" y="432923"/>
                  </a:lnTo>
                  <a:lnTo>
                    <a:pt x="349758" y="428259"/>
                  </a:lnTo>
                  <a:lnTo>
                    <a:pt x="343540" y="429814"/>
                  </a:lnTo>
                  <a:lnTo>
                    <a:pt x="324886" y="418933"/>
                  </a:lnTo>
                  <a:lnTo>
                    <a:pt x="307010" y="412715"/>
                  </a:lnTo>
                  <a:lnTo>
                    <a:pt x="289910" y="401056"/>
                  </a:lnTo>
                  <a:lnTo>
                    <a:pt x="280583" y="411160"/>
                  </a:lnTo>
                  <a:lnTo>
                    <a:pt x="271256" y="411160"/>
                  </a:lnTo>
                  <a:lnTo>
                    <a:pt x="244831" y="404165"/>
                  </a:lnTo>
                  <a:lnTo>
                    <a:pt x="228508" y="409606"/>
                  </a:lnTo>
                  <a:lnTo>
                    <a:pt x="195865" y="415046"/>
                  </a:lnTo>
                  <a:lnTo>
                    <a:pt x="187315" y="404942"/>
                  </a:lnTo>
                  <a:lnTo>
                    <a:pt x="167107" y="412715"/>
                  </a:lnTo>
                  <a:lnTo>
                    <a:pt x="159334" y="407274"/>
                  </a:lnTo>
                  <a:lnTo>
                    <a:pt x="144566" y="374630"/>
                  </a:lnTo>
                  <a:lnTo>
                    <a:pt x="131353" y="359862"/>
                  </a:lnTo>
                  <a:lnTo>
                    <a:pt x="122027" y="355976"/>
                  </a:lnTo>
                  <a:lnTo>
                    <a:pt x="120472" y="341209"/>
                  </a:lnTo>
                  <a:lnTo>
                    <a:pt x="132131" y="339654"/>
                  </a:lnTo>
                  <a:lnTo>
                    <a:pt x="150784" y="346649"/>
                  </a:lnTo>
                  <a:lnTo>
                    <a:pt x="157780" y="341986"/>
                  </a:lnTo>
                  <a:lnTo>
                    <a:pt x="153116" y="329550"/>
                  </a:lnTo>
                  <a:lnTo>
                    <a:pt x="133685" y="327995"/>
                  </a:lnTo>
                  <a:lnTo>
                    <a:pt x="119695" y="331882"/>
                  </a:lnTo>
                  <a:lnTo>
                    <a:pt x="97932" y="314782"/>
                  </a:lnTo>
                  <a:lnTo>
                    <a:pt x="86273" y="301569"/>
                  </a:lnTo>
                  <a:lnTo>
                    <a:pt x="69174" y="293020"/>
                  </a:lnTo>
                  <a:lnTo>
                    <a:pt x="55961" y="266594"/>
                  </a:lnTo>
                  <a:lnTo>
                    <a:pt x="35753" y="246385"/>
                  </a:lnTo>
                  <a:lnTo>
                    <a:pt x="56738" y="253381"/>
                  </a:lnTo>
                  <a:lnTo>
                    <a:pt x="62179" y="247940"/>
                  </a:lnTo>
                  <a:lnTo>
                    <a:pt x="64511" y="236281"/>
                  </a:lnTo>
                  <a:lnTo>
                    <a:pt x="71506" y="230840"/>
                  </a:lnTo>
                  <a:lnTo>
                    <a:pt x="63734" y="213741"/>
                  </a:lnTo>
                  <a:lnTo>
                    <a:pt x="76946" y="203637"/>
                  </a:lnTo>
                  <a:lnTo>
                    <a:pt x="91714" y="201305"/>
                  </a:lnTo>
                  <a:lnTo>
                    <a:pt x="96377" y="197419"/>
                  </a:lnTo>
                  <a:lnTo>
                    <a:pt x="98710" y="181874"/>
                  </a:lnTo>
                  <a:lnTo>
                    <a:pt x="108036" y="157780"/>
                  </a:lnTo>
                  <a:lnTo>
                    <a:pt x="121249" y="151562"/>
                  </a:lnTo>
                  <a:lnTo>
                    <a:pt x="127467" y="131354"/>
                  </a:lnTo>
                  <a:lnTo>
                    <a:pt x="118918" y="117364"/>
                  </a:lnTo>
                  <a:lnTo>
                    <a:pt x="118918" y="108814"/>
                  </a:lnTo>
                  <a:lnTo>
                    <a:pt x="154670" y="106482"/>
                  </a:lnTo>
                  <a:lnTo>
                    <a:pt x="161666" y="101819"/>
                  </a:lnTo>
                  <a:lnTo>
                    <a:pt x="179542" y="106482"/>
                  </a:lnTo>
                  <a:lnTo>
                    <a:pt x="198196" y="96378"/>
                  </a:lnTo>
                  <a:lnTo>
                    <a:pt x="211409" y="76947"/>
                  </a:lnTo>
                  <a:lnTo>
                    <a:pt x="217627" y="74615"/>
                  </a:lnTo>
                  <a:lnTo>
                    <a:pt x="240944" y="71506"/>
                  </a:lnTo>
                  <a:lnTo>
                    <a:pt x="266593" y="76170"/>
                  </a:lnTo>
                  <a:lnTo>
                    <a:pt x="289133" y="68397"/>
                  </a:lnTo>
                  <a:lnTo>
                    <a:pt x="290687" y="52075"/>
                  </a:lnTo>
                  <a:lnTo>
                    <a:pt x="306232" y="49744"/>
                  </a:lnTo>
                  <a:lnTo>
                    <a:pt x="329549" y="51298"/>
                  </a:lnTo>
                  <a:lnTo>
                    <a:pt x="337322" y="43526"/>
                  </a:lnTo>
                  <a:lnTo>
                    <a:pt x="355976" y="41971"/>
                  </a:lnTo>
                  <a:lnTo>
                    <a:pt x="376184" y="43526"/>
                  </a:lnTo>
                  <a:lnTo>
                    <a:pt x="399501" y="34976"/>
                  </a:lnTo>
                  <a:lnTo>
                    <a:pt x="414269" y="33422"/>
                  </a:lnTo>
                  <a:lnTo>
                    <a:pt x="415823" y="26426"/>
                  </a:lnTo>
                  <a:lnTo>
                    <a:pt x="448468" y="27203"/>
                  </a:lnTo>
                  <a:lnTo>
                    <a:pt x="460903" y="23317"/>
                  </a:lnTo>
                  <a:lnTo>
                    <a:pt x="470230" y="36530"/>
                  </a:lnTo>
                  <a:lnTo>
                    <a:pt x="488884" y="47412"/>
                  </a:lnTo>
                  <a:lnTo>
                    <a:pt x="495879" y="42748"/>
                  </a:lnTo>
                  <a:lnTo>
                    <a:pt x="524637" y="52075"/>
                  </a:lnTo>
                  <a:lnTo>
                    <a:pt x="537850" y="60625"/>
                  </a:lnTo>
                  <a:lnTo>
                    <a:pt x="564276" y="53630"/>
                  </a:lnTo>
                  <a:lnTo>
                    <a:pt x="589148" y="50521"/>
                  </a:lnTo>
                  <a:lnTo>
                    <a:pt x="603138" y="52853"/>
                  </a:lnTo>
                  <a:lnTo>
                    <a:pt x="622569" y="43526"/>
                  </a:lnTo>
                  <a:lnTo>
                    <a:pt x="624124" y="37308"/>
                  </a:lnTo>
                  <a:lnTo>
                    <a:pt x="617128" y="16322"/>
                  </a:lnTo>
                  <a:lnTo>
                    <a:pt x="611688" y="8550"/>
                  </a:lnTo>
                  <a:lnTo>
                    <a:pt x="624124" y="0"/>
                  </a:lnTo>
                  <a:lnTo>
                    <a:pt x="636559" y="3886"/>
                  </a:lnTo>
                  <a:lnTo>
                    <a:pt x="645886" y="6218"/>
                  </a:lnTo>
                  <a:lnTo>
                    <a:pt x="663763" y="17877"/>
                  </a:lnTo>
                  <a:lnTo>
                    <a:pt x="670758" y="41971"/>
                  </a:lnTo>
                  <a:lnTo>
                    <a:pt x="644332" y="61402"/>
                  </a:lnTo>
                  <a:lnTo>
                    <a:pt x="648218" y="95601"/>
                  </a:lnTo>
                  <a:lnTo>
                    <a:pt x="628787" y="120472"/>
                  </a:lnTo>
                  <a:lnTo>
                    <a:pt x="622569" y="12358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50F12E75-3FF0-C270-3A89-905464BE4556}"/>
                </a:ext>
              </a:extLst>
            </p:cNvPr>
            <p:cNvSpPr/>
            <p:nvPr/>
          </p:nvSpPr>
          <p:spPr>
            <a:xfrm>
              <a:off x="5821827" y="4254474"/>
              <a:ext cx="568939" cy="492770"/>
            </a:xfrm>
            <a:custGeom>
              <a:avLst/>
              <a:gdLst>
                <a:gd name="connsiteX0" fmla="*/ 325664 w 568939"/>
                <a:gd name="connsiteY0" fmla="*/ 425150 h 492770"/>
                <a:gd name="connsiteX1" fmla="*/ 343540 w 568939"/>
                <a:gd name="connsiteY1" fmla="*/ 428259 h 492770"/>
                <a:gd name="connsiteX2" fmla="*/ 334991 w 568939"/>
                <a:gd name="connsiteY2" fmla="*/ 435254 h 492770"/>
                <a:gd name="connsiteX3" fmla="*/ 325664 w 568939"/>
                <a:gd name="connsiteY3" fmla="*/ 425150 h 492770"/>
                <a:gd name="connsiteX4" fmla="*/ 425927 w 568939"/>
                <a:gd name="connsiteY4" fmla="*/ 436809 h 492770"/>
                <a:gd name="connsiteX5" fmla="*/ 438364 w 568939"/>
                <a:gd name="connsiteY5" fmla="*/ 436031 h 492770"/>
                <a:gd name="connsiteX6" fmla="*/ 443027 w 568939"/>
                <a:gd name="connsiteY6" fmla="*/ 443027 h 492770"/>
                <a:gd name="connsiteX7" fmla="*/ 491216 w 568939"/>
                <a:gd name="connsiteY7" fmla="*/ 472562 h 492770"/>
                <a:gd name="connsiteX8" fmla="*/ 504429 w 568939"/>
                <a:gd name="connsiteY8" fmla="*/ 478003 h 492770"/>
                <a:gd name="connsiteX9" fmla="*/ 513756 w 568939"/>
                <a:gd name="connsiteY9" fmla="*/ 492770 h 492770"/>
                <a:gd name="connsiteX10" fmla="*/ 476448 w 568939"/>
                <a:gd name="connsiteY10" fmla="*/ 468676 h 492770"/>
                <a:gd name="connsiteX11" fmla="*/ 442250 w 568939"/>
                <a:gd name="connsiteY11" fmla="*/ 449245 h 492770"/>
                <a:gd name="connsiteX12" fmla="*/ 418155 w 568939"/>
                <a:gd name="connsiteY12" fmla="*/ 443804 h 492770"/>
                <a:gd name="connsiteX13" fmla="*/ 384734 w 568939"/>
                <a:gd name="connsiteY13" fmla="*/ 428259 h 492770"/>
                <a:gd name="connsiteX14" fmla="*/ 380848 w 568939"/>
                <a:gd name="connsiteY14" fmla="*/ 421264 h 492770"/>
                <a:gd name="connsiteX15" fmla="*/ 425927 w 568939"/>
                <a:gd name="connsiteY15" fmla="*/ 436809 h 492770"/>
                <a:gd name="connsiteX16" fmla="*/ 376961 w 568939"/>
                <a:gd name="connsiteY16" fmla="*/ 409606 h 492770"/>
                <a:gd name="connsiteX17" fmla="*/ 370744 w 568939"/>
                <a:gd name="connsiteY17" fmla="*/ 410383 h 492770"/>
                <a:gd name="connsiteX18" fmla="*/ 327218 w 568939"/>
                <a:gd name="connsiteY18" fmla="*/ 409606 h 492770"/>
                <a:gd name="connsiteX19" fmla="*/ 314005 w 568939"/>
                <a:gd name="connsiteY19" fmla="*/ 407274 h 492770"/>
                <a:gd name="connsiteX20" fmla="*/ 310119 w 568939"/>
                <a:gd name="connsiteY20" fmla="*/ 397169 h 492770"/>
                <a:gd name="connsiteX21" fmla="*/ 324109 w 568939"/>
                <a:gd name="connsiteY21" fmla="*/ 398724 h 492770"/>
                <a:gd name="connsiteX22" fmla="*/ 327995 w 568939"/>
                <a:gd name="connsiteY22" fmla="*/ 403388 h 492770"/>
                <a:gd name="connsiteX23" fmla="*/ 376961 w 568939"/>
                <a:gd name="connsiteY23" fmla="*/ 409606 h 492770"/>
                <a:gd name="connsiteX24" fmla="*/ 335768 w 568939"/>
                <a:gd name="connsiteY24" fmla="*/ 391729 h 492770"/>
                <a:gd name="connsiteX25" fmla="*/ 320223 w 568939"/>
                <a:gd name="connsiteY25" fmla="*/ 392506 h 492770"/>
                <a:gd name="connsiteX26" fmla="*/ 300015 w 568939"/>
                <a:gd name="connsiteY26" fmla="*/ 386288 h 492770"/>
                <a:gd name="connsiteX27" fmla="*/ 302347 w 568939"/>
                <a:gd name="connsiteY27" fmla="*/ 377738 h 492770"/>
                <a:gd name="connsiteX28" fmla="*/ 339654 w 568939"/>
                <a:gd name="connsiteY28" fmla="*/ 382402 h 492770"/>
                <a:gd name="connsiteX29" fmla="*/ 335768 w 568939"/>
                <a:gd name="connsiteY29" fmla="*/ 391729 h 492770"/>
                <a:gd name="connsiteX30" fmla="*/ 170993 w 568939"/>
                <a:gd name="connsiteY30" fmla="*/ 263484 h 492770"/>
                <a:gd name="connsiteX31" fmla="*/ 168661 w 568939"/>
                <a:gd name="connsiteY31" fmla="*/ 266593 h 492770"/>
                <a:gd name="connsiteX32" fmla="*/ 143012 w 568939"/>
                <a:gd name="connsiteY32" fmla="*/ 245608 h 492770"/>
                <a:gd name="connsiteX33" fmla="*/ 140681 w 568939"/>
                <a:gd name="connsiteY33" fmla="*/ 230840 h 492770"/>
                <a:gd name="connsiteX34" fmla="*/ 162443 w 568939"/>
                <a:gd name="connsiteY34" fmla="*/ 251826 h 492770"/>
                <a:gd name="connsiteX35" fmla="*/ 170993 w 568939"/>
                <a:gd name="connsiteY35" fmla="*/ 263484 h 492770"/>
                <a:gd name="connsiteX36" fmla="*/ 132908 w 568939"/>
                <a:gd name="connsiteY36" fmla="*/ 212964 h 492770"/>
                <a:gd name="connsiteX37" fmla="*/ 118141 w 568939"/>
                <a:gd name="connsiteY37" fmla="*/ 211409 h 492770"/>
                <a:gd name="connsiteX38" fmla="*/ 124358 w 568939"/>
                <a:gd name="connsiteY38" fmla="*/ 202860 h 492770"/>
                <a:gd name="connsiteX39" fmla="*/ 132908 w 568939"/>
                <a:gd name="connsiteY39" fmla="*/ 212964 h 492770"/>
                <a:gd name="connsiteX40" fmla="*/ 100264 w 568939"/>
                <a:gd name="connsiteY40" fmla="*/ 224622 h 492770"/>
                <a:gd name="connsiteX41" fmla="*/ 93269 w 568939"/>
                <a:gd name="connsiteY41" fmla="*/ 223845 h 492770"/>
                <a:gd name="connsiteX42" fmla="*/ 80056 w 568939"/>
                <a:gd name="connsiteY42" fmla="*/ 191201 h 492770"/>
                <a:gd name="connsiteX43" fmla="*/ 83165 w 568939"/>
                <a:gd name="connsiteY43" fmla="*/ 181874 h 492770"/>
                <a:gd name="connsiteX44" fmla="*/ 76947 w 568939"/>
                <a:gd name="connsiteY44" fmla="*/ 166329 h 492770"/>
                <a:gd name="connsiteX45" fmla="*/ 83942 w 568939"/>
                <a:gd name="connsiteY45" fmla="*/ 163998 h 492770"/>
                <a:gd name="connsiteX46" fmla="*/ 87828 w 568939"/>
                <a:gd name="connsiteY46" fmla="*/ 180320 h 492770"/>
                <a:gd name="connsiteX47" fmla="*/ 95600 w 568939"/>
                <a:gd name="connsiteY47" fmla="*/ 187315 h 492770"/>
                <a:gd name="connsiteX48" fmla="*/ 94823 w 568939"/>
                <a:gd name="connsiteY48" fmla="*/ 199751 h 492770"/>
                <a:gd name="connsiteX49" fmla="*/ 100264 w 568939"/>
                <a:gd name="connsiteY49" fmla="*/ 224622 h 492770"/>
                <a:gd name="connsiteX50" fmla="*/ 129022 w 568939"/>
                <a:gd name="connsiteY50" fmla="*/ 186538 h 492770"/>
                <a:gd name="connsiteX51" fmla="*/ 117364 w 568939"/>
                <a:gd name="connsiteY51" fmla="*/ 188869 h 492770"/>
                <a:gd name="connsiteX52" fmla="*/ 109591 w 568939"/>
                <a:gd name="connsiteY52" fmla="*/ 181097 h 492770"/>
                <a:gd name="connsiteX53" fmla="*/ 99487 w 568939"/>
                <a:gd name="connsiteY53" fmla="*/ 179542 h 492770"/>
                <a:gd name="connsiteX54" fmla="*/ 91714 w 568939"/>
                <a:gd name="connsiteY54" fmla="*/ 171770 h 492770"/>
                <a:gd name="connsiteX55" fmla="*/ 99487 w 568939"/>
                <a:gd name="connsiteY55" fmla="*/ 166329 h 492770"/>
                <a:gd name="connsiteX56" fmla="*/ 103373 w 568939"/>
                <a:gd name="connsiteY56" fmla="*/ 157003 h 492770"/>
                <a:gd name="connsiteX57" fmla="*/ 129022 w 568939"/>
                <a:gd name="connsiteY57" fmla="*/ 186538 h 492770"/>
                <a:gd name="connsiteX58" fmla="*/ 513756 w 568939"/>
                <a:gd name="connsiteY58" fmla="*/ 72283 h 492770"/>
                <a:gd name="connsiteX59" fmla="*/ 508315 w 568939"/>
                <a:gd name="connsiteY59" fmla="*/ 83942 h 492770"/>
                <a:gd name="connsiteX60" fmla="*/ 520751 w 568939"/>
                <a:gd name="connsiteY60" fmla="*/ 104927 h 492770"/>
                <a:gd name="connsiteX61" fmla="*/ 522305 w 568939"/>
                <a:gd name="connsiteY61" fmla="*/ 117363 h 492770"/>
                <a:gd name="connsiteX62" fmla="*/ 532409 w 568939"/>
                <a:gd name="connsiteY62" fmla="*/ 120472 h 492770"/>
                <a:gd name="connsiteX63" fmla="*/ 529301 w 568939"/>
                <a:gd name="connsiteY63" fmla="*/ 136017 h 492770"/>
                <a:gd name="connsiteX64" fmla="*/ 538627 w 568939"/>
                <a:gd name="connsiteY64" fmla="*/ 143789 h 492770"/>
                <a:gd name="connsiteX65" fmla="*/ 561944 w 568939"/>
                <a:gd name="connsiteY65" fmla="*/ 151562 h 492770"/>
                <a:gd name="connsiteX66" fmla="*/ 568940 w 568939"/>
                <a:gd name="connsiteY66" fmla="*/ 163220 h 492770"/>
                <a:gd name="connsiteX67" fmla="*/ 551063 w 568939"/>
                <a:gd name="connsiteY67" fmla="*/ 163998 h 492770"/>
                <a:gd name="connsiteX68" fmla="*/ 537850 w 568939"/>
                <a:gd name="connsiteY68" fmla="*/ 167107 h 492770"/>
                <a:gd name="connsiteX69" fmla="*/ 543291 w 568939"/>
                <a:gd name="connsiteY69" fmla="*/ 187315 h 492770"/>
                <a:gd name="connsiteX70" fmla="*/ 535519 w 568939"/>
                <a:gd name="connsiteY70" fmla="*/ 199751 h 492770"/>
                <a:gd name="connsiteX71" fmla="*/ 518419 w 568939"/>
                <a:gd name="connsiteY71" fmla="*/ 198196 h 492770"/>
                <a:gd name="connsiteX72" fmla="*/ 508315 w 568939"/>
                <a:gd name="connsiteY72" fmla="*/ 181097 h 492770"/>
                <a:gd name="connsiteX73" fmla="*/ 499765 w 568939"/>
                <a:gd name="connsiteY73" fmla="*/ 174879 h 492770"/>
                <a:gd name="connsiteX74" fmla="*/ 482666 w 568939"/>
                <a:gd name="connsiteY74" fmla="*/ 173324 h 492770"/>
                <a:gd name="connsiteX75" fmla="*/ 462458 w 568939"/>
                <a:gd name="connsiteY75" fmla="*/ 167884 h 492770"/>
                <a:gd name="connsiteX76" fmla="*/ 448468 w 568939"/>
                <a:gd name="connsiteY76" fmla="*/ 169438 h 492770"/>
                <a:gd name="connsiteX77" fmla="*/ 434477 w 568939"/>
                <a:gd name="connsiteY77" fmla="*/ 167107 h 492770"/>
                <a:gd name="connsiteX78" fmla="*/ 417378 w 568939"/>
                <a:gd name="connsiteY78" fmla="*/ 174879 h 492770"/>
                <a:gd name="connsiteX79" fmla="*/ 404942 w 568939"/>
                <a:gd name="connsiteY79" fmla="*/ 164775 h 492770"/>
                <a:gd name="connsiteX80" fmla="*/ 391729 w 568939"/>
                <a:gd name="connsiteY80" fmla="*/ 169438 h 492770"/>
                <a:gd name="connsiteX81" fmla="*/ 369967 w 568939"/>
                <a:gd name="connsiteY81" fmla="*/ 163998 h 492770"/>
                <a:gd name="connsiteX82" fmla="*/ 350536 w 568939"/>
                <a:gd name="connsiteY82" fmla="*/ 163220 h 492770"/>
                <a:gd name="connsiteX83" fmla="*/ 329550 w 568939"/>
                <a:gd name="connsiteY83" fmla="*/ 150785 h 492770"/>
                <a:gd name="connsiteX84" fmla="*/ 317891 w 568939"/>
                <a:gd name="connsiteY84" fmla="*/ 160111 h 492770"/>
                <a:gd name="connsiteX85" fmla="*/ 293020 w 568939"/>
                <a:gd name="connsiteY85" fmla="*/ 157780 h 492770"/>
                <a:gd name="connsiteX86" fmla="*/ 272034 w 568939"/>
                <a:gd name="connsiteY86" fmla="*/ 182651 h 492770"/>
                <a:gd name="connsiteX87" fmla="*/ 258044 w 568939"/>
                <a:gd name="connsiteY87" fmla="*/ 174879 h 492770"/>
                <a:gd name="connsiteX88" fmla="*/ 244831 w 568939"/>
                <a:gd name="connsiteY88" fmla="*/ 160889 h 492770"/>
                <a:gd name="connsiteX89" fmla="*/ 230840 w 568939"/>
                <a:gd name="connsiteY89" fmla="*/ 157780 h 492770"/>
                <a:gd name="connsiteX90" fmla="*/ 221513 w 568939"/>
                <a:gd name="connsiteY90" fmla="*/ 162443 h 492770"/>
                <a:gd name="connsiteX91" fmla="*/ 219182 w 568939"/>
                <a:gd name="connsiteY91" fmla="*/ 201305 h 492770"/>
                <a:gd name="connsiteX92" fmla="*/ 219959 w 568939"/>
                <a:gd name="connsiteY92" fmla="*/ 212186 h 492770"/>
                <a:gd name="connsiteX93" fmla="*/ 234727 w 568939"/>
                <a:gd name="connsiteY93" fmla="*/ 222291 h 492770"/>
                <a:gd name="connsiteX94" fmla="*/ 261153 w 568939"/>
                <a:gd name="connsiteY94" fmla="*/ 247162 h 492770"/>
                <a:gd name="connsiteX95" fmla="*/ 271257 w 568939"/>
                <a:gd name="connsiteY95" fmla="*/ 278252 h 492770"/>
                <a:gd name="connsiteX96" fmla="*/ 289133 w 568939"/>
                <a:gd name="connsiteY96" fmla="*/ 296906 h 492770"/>
                <a:gd name="connsiteX97" fmla="*/ 310896 w 568939"/>
                <a:gd name="connsiteY97" fmla="*/ 314782 h 492770"/>
                <a:gd name="connsiteX98" fmla="*/ 324109 w 568939"/>
                <a:gd name="connsiteY98" fmla="*/ 330327 h 492770"/>
                <a:gd name="connsiteX99" fmla="*/ 362971 w 568939"/>
                <a:gd name="connsiteY99" fmla="*/ 362194 h 492770"/>
                <a:gd name="connsiteX100" fmla="*/ 381625 w 568939"/>
                <a:gd name="connsiteY100" fmla="*/ 370744 h 492770"/>
                <a:gd name="connsiteX101" fmla="*/ 384734 w 568939"/>
                <a:gd name="connsiteY101" fmla="*/ 387843 h 492770"/>
                <a:gd name="connsiteX102" fmla="*/ 396392 w 568939"/>
                <a:gd name="connsiteY102" fmla="*/ 400279 h 492770"/>
                <a:gd name="connsiteX103" fmla="*/ 419710 w 568939"/>
                <a:gd name="connsiteY103" fmla="*/ 419710 h 492770"/>
                <a:gd name="connsiteX104" fmla="*/ 417378 w 568939"/>
                <a:gd name="connsiteY104" fmla="*/ 432145 h 492770"/>
                <a:gd name="connsiteX105" fmla="*/ 390175 w 568939"/>
                <a:gd name="connsiteY105" fmla="*/ 410383 h 492770"/>
                <a:gd name="connsiteX106" fmla="*/ 369967 w 568939"/>
                <a:gd name="connsiteY106" fmla="*/ 398724 h 492770"/>
                <a:gd name="connsiteX107" fmla="*/ 345872 w 568939"/>
                <a:gd name="connsiteY107" fmla="*/ 376961 h 492770"/>
                <a:gd name="connsiteX108" fmla="*/ 316337 w 568939"/>
                <a:gd name="connsiteY108" fmla="*/ 368412 h 492770"/>
                <a:gd name="connsiteX109" fmla="*/ 295351 w 568939"/>
                <a:gd name="connsiteY109" fmla="*/ 359085 h 492770"/>
                <a:gd name="connsiteX110" fmla="*/ 269702 w 568939"/>
                <a:gd name="connsiteY110" fmla="*/ 363748 h 492770"/>
                <a:gd name="connsiteX111" fmla="*/ 255712 w 568939"/>
                <a:gd name="connsiteY111" fmla="*/ 362194 h 492770"/>
                <a:gd name="connsiteX112" fmla="*/ 250271 w 568939"/>
                <a:gd name="connsiteY112" fmla="*/ 345094 h 492770"/>
                <a:gd name="connsiteX113" fmla="*/ 205192 w 568939"/>
                <a:gd name="connsiteY113" fmla="*/ 314782 h 492770"/>
                <a:gd name="connsiteX114" fmla="*/ 171770 w 568939"/>
                <a:gd name="connsiteY114" fmla="*/ 283693 h 492770"/>
                <a:gd name="connsiteX115" fmla="*/ 165552 w 568939"/>
                <a:gd name="connsiteY115" fmla="*/ 273589 h 492770"/>
                <a:gd name="connsiteX116" fmla="*/ 189647 w 568939"/>
                <a:gd name="connsiteY116" fmla="*/ 264262 h 492770"/>
                <a:gd name="connsiteX117" fmla="*/ 178765 w 568939"/>
                <a:gd name="connsiteY117" fmla="*/ 258044 h 492770"/>
                <a:gd name="connsiteX118" fmla="*/ 148453 w 568939"/>
                <a:gd name="connsiteY118" fmla="*/ 231617 h 492770"/>
                <a:gd name="connsiteX119" fmla="*/ 139126 w 568939"/>
                <a:gd name="connsiteY119" fmla="*/ 219182 h 492770"/>
                <a:gd name="connsiteX120" fmla="*/ 138349 w 568939"/>
                <a:gd name="connsiteY120" fmla="*/ 187315 h 492770"/>
                <a:gd name="connsiteX121" fmla="*/ 132131 w 568939"/>
                <a:gd name="connsiteY121" fmla="*/ 174102 h 492770"/>
                <a:gd name="connsiteX122" fmla="*/ 109591 w 568939"/>
                <a:gd name="connsiteY122" fmla="*/ 157003 h 492770"/>
                <a:gd name="connsiteX123" fmla="*/ 101041 w 568939"/>
                <a:gd name="connsiteY123" fmla="*/ 148453 h 492770"/>
                <a:gd name="connsiteX124" fmla="*/ 84719 w 568939"/>
                <a:gd name="connsiteY124" fmla="*/ 143012 h 492770"/>
                <a:gd name="connsiteX125" fmla="*/ 73838 w 568939"/>
                <a:gd name="connsiteY125" fmla="*/ 150007 h 492770"/>
                <a:gd name="connsiteX126" fmla="*/ 71506 w 568939"/>
                <a:gd name="connsiteY126" fmla="*/ 164775 h 492770"/>
                <a:gd name="connsiteX127" fmla="*/ 48189 w 568939"/>
                <a:gd name="connsiteY127" fmla="*/ 203637 h 492770"/>
                <a:gd name="connsiteX128" fmla="*/ 38085 w 568939"/>
                <a:gd name="connsiteY128" fmla="*/ 203637 h 492770"/>
                <a:gd name="connsiteX129" fmla="*/ 13990 w 568939"/>
                <a:gd name="connsiteY129" fmla="*/ 170993 h 492770"/>
                <a:gd name="connsiteX130" fmla="*/ 10104 w 568939"/>
                <a:gd name="connsiteY130" fmla="*/ 156225 h 492770"/>
                <a:gd name="connsiteX131" fmla="*/ 0 w 568939"/>
                <a:gd name="connsiteY131" fmla="*/ 125913 h 492770"/>
                <a:gd name="connsiteX132" fmla="*/ 5441 w 568939"/>
                <a:gd name="connsiteY132" fmla="*/ 122027 h 492770"/>
                <a:gd name="connsiteX133" fmla="*/ 9327 w 568939"/>
                <a:gd name="connsiteY133" fmla="*/ 126690 h 492770"/>
                <a:gd name="connsiteX134" fmla="*/ 34976 w 568939"/>
                <a:gd name="connsiteY134" fmla="*/ 132908 h 492770"/>
                <a:gd name="connsiteX135" fmla="*/ 45857 w 568939"/>
                <a:gd name="connsiteY135" fmla="*/ 122804 h 492770"/>
                <a:gd name="connsiteX136" fmla="*/ 54407 w 568939"/>
                <a:gd name="connsiteY136" fmla="*/ 126690 h 492770"/>
                <a:gd name="connsiteX137" fmla="*/ 82388 w 568939"/>
                <a:gd name="connsiteY137" fmla="*/ 125913 h 492770"/>
                <a:gd name="connsiteX138" fmla="*/ 87051 w 568939"/>
                <a:gd name="connsiteY138" fmla="*/ 123581 h 492770"/>
                <a:gd name="connsiteX139" fmla="*/ 96378 w 568939"/>
                <a:gd name="connsiteY139" fmla="*/ 106482 h 492770"/>
                <a:gd name="connsiteX140" fmla="*/ 116586 w 568939"/>
                <a:gd name="connsiteY140" fmla="*/ 122804 h 492770"/>
                <a:gd name="connsiteX141" fmla="*/ 128245 w 568939"/>
                <a:gd name="connsiteY141" fmla="*/ 128245 h 492770"/>
                <a:gd name="connsiteX142" fmla="*/ 138349 w 568939"/>
                <a:gd name="connsiteY142" fmla="*/ 124358 h 492770"/>
                <a:gd name="connsiteX143" fmla="*/ 153893 w 568939"/>
                <a:gd name="connsiteY143" fmla="*/ 129799 h 492770"/>
                <a:gd name="connsiteX144" fmla="*/ 166330 w 568939"/>
                <a:gd name="connsiteY144" fmla="*/ 131354 h 492770"/>
                <a:gd name="connsiteX145" fmla="*/ 175657 w 568939"/>
                <a:gd name="connsiteY145" fmla="*/ 128245 h 492770"/>
                <a:gd name="connsiteX146" fmla="*/ 169438 w 568939"/>
                <a:gd name="connsiteY146" fmla="*/ 110368 h 492770"/>
                <a:gd name="connsiteX147" fmla="*/ 174879 w 568939"/>
                <a:gd name="connsiteY147" fmla="*/ 104927 h 492770"/>
                <a:gd name="connsiteX148" fmla="*/ 167107 w 568939"/>
                <a:gd name="connsiteY148" fmla="*/ 96378 h 492770"/>
                <a:gd name="connsiteX149" fmla="*/ 183429 w 568939"/>
                <a:gd name="connsiteY149" fmla="*/ 88605 h 492770"/>
                <a:gd name="connsiteX150" fmla="*/ 199751 w 568939"/>
                <a:gd name="connsiteY150" fmla="*/ 83942 h 492770"/>
                <a:gd name="connsiteX151" fmla="*/ 202860 w 568939"/>
                <a:gd name="connsiteY151" fmla="*/ 75392 h 492770"/>
                <a:gd name="connsiteX152" fmla="*/ 201305 w 568939"/>
                <a:gd name="connsiteY152" fmla="*/ 58293 h 492770"/>
                <a:gd name="connsiteX153" fmla="*/ 194310 w 568939"/>
                <a:gd name="connsiteY153" fmla="*/ 51298 h 492770"/>
                <a:gd name="connsiteX154" fmla="*/ 197419 w 568939"/>
                <a:gd name="connsiteY154" fmla="*/ 40417 h 492770"/>
                <a:gd name="connsiteX155" fmla="*/ 231617 w 568939"/>
                <a:gd name="connsiteY155" fmla="*/ 27203 h 492770"/>
                <a:gd name="connsiteX156" fmla="*/ 237058 w 568939"/>
                <a:gd name="connsiteY156" fmla="*/ 19431 h 492770"/>
                <a:gd name="connsiteX157" fmla="*/ 252603 w 568939"/>
                <a:gd name="connsiteY157" fmla="*/ 19431 h 492770"/>
                <a:gd name="connsiteX158" fmla="*/ 252603 w 568939"/>
                <a:gd name="connsiteY158" fmla="*/ 6218 h 492770"/>
                <a:gd name="connsiteX159" fmla="*/ 259598 w 568939"/>
                <a:gd name="connsiteY159" fmla="*/ 0 h 492770"/>
                <a:gd name="connsiteX160" fmla="*/ 279029 w 568939"/>
                <a:gd name="connsiteY160" fmla="*/ 4663 h 492770"/>
                <a:gd name="connsiteX161" fmla="*/ 301569 w 568939"/>
                <a:gd name="connsiteY161" fmla="*/ 13990 h 492770"/>
                <a:gd name="connsiteX162" fmla="*/ 314782 w 568939"/>
                <a:gd name="connsiteY162" fmla="*/ 23317 h 492770"/>
                <a:gd name="connsiteX163" fmla="*/ 321778 w 568939"/>
                <a:gd name="connsiteY163" fmla="*/ 33421 h 492770"/>
                <a:gd name="connsiteX164" fmla="*/ 342763 w 568939"/>
                <a:gd name="connsiteY164" fmla="*/ 47412 h 492770"/>
                <a:gd name="connsiteX165" fmla="*/ 359862 w 568939"/>
                <a:gd name="connsiteY165" fmla="*/ 64511 h 492770"/>
                <a:gd name="connsiteX166" fmla="*/ 369967 w 568939"/>
                <a:gd name="connsiteY166" fmla="*/ 69952 h 492770"/>
                <a:gd name="connsiteX167" fmla="*/ 389398 w 568939"/>
                <a:gd name="connsiteY167" fmla="*/ 74615 h 492770"/>
                <a:gd name="connsiteX168" fmla="*/ 399502 w 568939"/>
                <a:gd name="connsiteY168" fmla="*/ 84719 h 492770"/>
                <a:gd name="connsiteX169" fmla="*/ 425150 w 568939"/>
                <a:gd name="connsiteY169" fmla="*/ 91714 h 492770"/>
                <a:gd name="connsiteX170" fmla="*/ 463235 w 568939"/>
                <a:gd name="connsiteY170" fmla="*/ 93269 h 492770"/>
                <a:gd name="connsiteX171" fmla="*/ 482666 w 568939"/>
                <a:gd name="connsiteY171" fmla="*/ 86274 h 492770"/>
                <a:gd name="connsiteX172" fmla="*/ 491216 w 568939"/>
                <a:gd name="connsiteY172" fmla="*/ 75392 h 492770"/>
                <a:gd name="connsiteX173" fmla="*/ 513756 w 568939"/>
                <a:gd name="connsiteY173" fmla="*/ 72283 h 4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568939" h="492770">
                  <a:moveTo>
                    <a:pt x="325664" y="425150"/>
                  </a:moveTo>
                  <a:lnTo>
                    <a:pt x="343540" y="428259"/>
                  </a:lnTo>
                  <a:lnTo>
                    <a:pt x="334991" y="435254"/>
                  </a:lnTo>
                  <a:lnTo>
                    <a:pt x="325664" y="425150"/>
                  </a:lnTo>
                  <a:close/>
                  <a:moveTo>
                    <a:pt x="425927" y="436809"/>
                  </a:moveTo>
                  <a:lnTo>
                    <a:pt x="438364" y="436031"/>
                  </a:lnTo>
                  <a:lnTo>
                    <a:pt x="443027" y="443027"/>
                  </a:lnTo>
                  <a:lnTo>
                    <a:pt x="491216" y="472562"/>
                  </a:lnTo>
                  <a:lnTo>
                    <a:pt x="504429" y="478003"/>
                  </a:lnTo>
                  <a:lnTo>
                    <a:pt x="513756" y="492770"/>
                  </a:lnTo>
                  <a:lnTo>
                    <a:pt x="476448" y="468676"/>
                  </a:lnTo>
                  <a:lnTo>
                    <a:pt x="442250" y="449245"/>
                  </a:lnTo>
                  <a:lnTo>
                    <a:pt x="418155" y="443804"/>
                  </a:lnTo>
                  <a:lnTo>
                    <a:pt x="384734" y="428259"/>
                  </a:lnTo>
                  <a:lnTo>
                    <a:pt x="380848" y="421264"/>
                  </a:lnTo>
                  <a:lnTo>
                    <a:pt x="425927" y="436809"/>
                  </a:lnTo>
                  <a:close/>
                  <a:moveTo>
                    <a:pt x="376961" y="409606"/>
                  </a:moveTo>
                  <a:lnTo>
                    <a:pt x="370744" y="410383"/>
                  </a:lnTo>
                  <a:lnTo>
                    <a:pt x="327218" y="409606"/>
                  </a:lnTo>
                  <a:lnTo>
                    <a:pt x="314005" y="407274"/>
                  </a:lnTo>
                  <a:lnTo>
                    <a:pt x="310119" y="397169"/>
                  </a:lnTo>
                  <a:lnTo>
                    <a:pt x="324109" y="398724"/>
                  </a:lnTo>
                  <a:lnTo>
                    <a:pt x="327995" y="403388"/>
                  </a:lnTo>
                  <a:lnTo>
                    <a:pt x="376961" y="409606"/>
                  </a:lnTo>
                  <a:close/>
                  <a:moveTo>
                    <a:pt x="335768" y="391729"/>
                  </a:moveTo>
                  <a:lnTo>
                    <a:pt x="320223" y="392506"/>
                  </a:lnTo>
                  <a:lnTo>
                    <a:pt x="300015" y="386288"/>
                  </a:lnTo>
                  <a:lnTo>
                    <a:pt x="302347" y="377738"/>
                  </a:lnTo>
                  <a:lnTo>
                    <a:pt x="339654" y="382402"/>
                  </a:lnTo>
                  <a:lnTo>
                    <a:pt x="335768" y="391729"/>
                  </a:lnTo>
                  <a:close/>
                  <a:moveTo>
                    <a:pt x="170993" y="263484"/>
                  </a:moveTo>
                  <a:lnTo>
                    <a:pt x="168661" y="266593"/>
                  </a:lnTo>
                  <a:lnTo>
                    <a:pt x="143012" y="245608"/>
                  </a:lnTo>
                  <a:lnTo>
                    <a:pt x="140681" y="230840"/>
                  </a:lnTo>
                  <a:lnTo>
                    <a:pt x="162443" y="251826"/>
                  </a:lnTo>
                  <a:lnTo>
                    <a:pt x="170993" y="263484"/>
                  </a:lnTo>
                  <a:close/>
                  <a:moveTo>
                    <a:pt x="132908" y="212964"/>
                  </a:moveTo>
                  <a:lnTo>
                    <a:pt x="118141" y="211409"/>
                  </a:lnTo>
                  <a:lnTo>
                    <a:pt x="124358" y="202860"/>
                  </a:lnTo>
                  <a:lnTo>
                    <a:pt x="132908" y="212964"/>
                  </a:lnTo>
                  <a:close/>
                  <a:moveTo>
                    <a:pt x="100264" y="224622"/>
                  </a:moveTo>
                  <a:lnTo>
                    <a:pt x="93269" y="223845"/>
                  </a:lnTo>
                  <a:lnTo>
                    <a:pt x="80056" y="191201"/>
                  </a:lnTo>
                  <a:lnTo>
                    <a:pt x="83165" y="181874"/>
                  </a:lnTo>
                  <a:lnTo>
                    <a:pt x="76947" y="166329"/>
                  </a:lnTo>
                  <a:lnTo>
                    <a:pt x="83942" y="163998"/>
                  </a:lnTo>
                  <a:lnTo>
                    <a:pt x="87828" y="180320"/>
                  </a:lnTo>
                  <a:lnTo>
                    <a:pt x="95600" y="187315"/>
                  </a:lnTo>
                  <a:lnTo>
                    <a:pt x="94823" y="199751"/>
                  </a:lnTo>
                  <a:lnTo>
                    <a:pt x="100264" y="224622"/>
                  </a:lnTo>
                  <a:close/>
                  <a:moveTo>
                    <a:pt x="129022" y="186538"/>
                  </a:moveTo>
                  <a:lnTo>
                    <a:pt x="117364" y="188869"/>
                  </a:lnTo>
                  <a:lnTo>
                    <a:pt x="109591" y="181097"/>
                  </a:lnTo>
                  <a:lnTo>
                    <a:pt x="99487" y="179542"/>
                  </a:lnTo>
                  <a:lnTo>
                    <a:pt x="91714" y="171770"/>
                  </a:lnTo>
                  <a:lnTo>
                    <a:pt x="99487" y="166329"/>
                  </a:lnTo>
                  <a:lnTo>
                    <a:pt x="103373" y="157003"/>
                  </a:lnTo>
                  <a:lnTo>
                    <a:pt x="129022" y="186538"/>
                  </a:lnTo>
                  <a:close/>
                  <a:moveTo>
                    <a:pt x="513756" y="72283"/>
                  </a:moveTo>
                  <a:lnTo>
                    <a:pt x="508315" y="83942"/>
                  </a:lnTo>
                  <a:lnTo>
                    <a:pt x="520751" y="104927"/>
                  </a:lnTo>
                  <a:lnTo>
                    <a:pt x="522305" y="117363"/>
                  </a:lnTo>
                  <a:lnTo>
                    <a:pt x="532409" y="120472"/>
                  </a:lnTo>
                  <a:lnTo>
                    <a:pt x="529301" y="136017"/>
                  </a:lnTo>
                  <a:lnTo>
                    <a:pt x="538627" y="143789"/>
                  </a:lnTo>
                  <a:lnTo>
                    <a:pt x="561944" y="151562"/>
                  </a:lnTo>
                  <a:lnTo>
                    <a:pt x="568940" y="163220"/>
                  </a:lnTo>
                  <a:lnTo>
                    <a:pt x="551063" y="163998"/>
                  </a:lnTo>
                  <a:lnTo>
                    <a:pt x="537850" y="167107"/>
                  </a:lnTo>
                  <a:lnTo>
                    <a:pt x="543291" y="187315"/>
                  </a:lnTo>
                  <a:lnTo>
                    <a:pt x="535519" y="199751"/>
                  </a:lnTo>
                  <a:lnTo>
                    <a:pt x="518419" y="198196"/>
                  </a:lnTo>
                  <a:lnTo>
                    <a:pt x="508315" y="181097"/>
                  </a:lnTo>
                  <a:lnTo>
                    <a:pt x="499765" y="174879"/>
                  </a:lnTo>
                  <a:lnTo>
                    <a:pt x="482666" y="173324"/>
                  </a:lnTo>
                  <a:lnTo>
                    <a:pt x="462458" y="167884"/>
                  </a:lnTo>
                  <a:lnTo>
                    <a:pt x="448468" y="169438"/>
                  </a:lnTo>
                  <a:lnTo>
                    <a:pt x="434477" y="167107"/>
                  </a:lnTo>
                  <a:lnTo>
                    <a:pt x="417378" y="174879"/>
                  </a:lnTo>
                  <a:lnTo>
                    <a:pt x="404942" y="164775"/>
                  </a:lnTo>
                  <a:lnTo>
                    <a:pt x="391729" y="169438"/>
                  </a:lnTo>
                  <a:lnTo>
                    <a:pt x="369967" y="163998"/>
                  </a:lnTo>
                  <a:lnTo>
                    <a:pt x="350536" y="163220"/>
                  </a:lnTo>
                  <a:lnTo>
                    <a:pt x="329550" y="150785"/>
                  </a:lnTo>
                  <a:lnTo>
                    <a:pt x="317891" y="160111"/>
                  </a:lnTo>
                  <a:lnTo>
                    <a:pt x="293020" y="157780"/>
                  </a:lnTo>
                  <a:lnTo>
                    <a:pt x="272034" y="182651"/>
                  </a:lnTo>
                  <a:lnTo>
                    <a:pt x="258044" y="174879"/>
                  </a:lnTo>
                  <a:lnTo>
                    <a:pt x="244831" y="160889"/>
                  </a:lnTo>
                  <a:lnTo>
                    <a:pt x="230840" y="157780"/>
                  </a:lnTo>
                  <a:lnTo>
                    <a:pt x="221513" y="162443"/>
                  </a:lnTo>
                  <a:lnTo>
                    <a:pt x="219182" y="201305"/>
                  </a:lnTo>
                  <a:lnTo>
                    <a:pt x="219959" y="212186"/>
                  </a:lnTo>
                  <a:lnTo>
                    <a:pt x="234727" y="222291"/>
                  </a:lnTo>
                  <a:lnTo>
                    <a:pt x="261153" y="247162"/>
                  </a:lnTo>
                  <a:lnTo>
                    <a:pt x="271257" y="278252"/>
                  </a:lnTo>
                  <a:lnTo>
                    <a:pt x="289133" y="296906"/>
                  </a:lnTo>
                  <a:lnTo>
                    <a:pt x="310896" y="314782"/>
                  </a:lnTo>
                  <a:lnTo>
                    <a:pt x="324109" y="330327"/>
                  </a:lnTo>
                  <a:lnTo>
                    <a:pt x="362971" y="362194"/>
                  </a:lnTo>
                  <a:lnTo>
                    <a:pt x="381625" y="370744"/>
                  </a:lnTo>
                  <a:lnTo>
                    <a:pt x="384734" y="387843"/>
                  </a:lnTo>
                  <a:lnTo>
                    <a:pt x="396392" y="400279"/>
                  </a:lnTo>
                  <a:lnTo>
                    <a:pt x="419710" y="419710"/>
                  </a:lnTo>
                  <a:lnTo>
                    <a:pt x="417378" y="432145"/>
                  </a:lnTo>
                  <a:lnTo>
                    <a:pt x="390175" y="410383"/>
                  </a:lnTo>
                  <a:lnTo>
                    <a:pt x="369967" y="398724"/>
                  </a:lnTo>
                  <a:lnTo>
                    <a:pt x="345872" y="376961"/>
                  </a:lnTo>
                  <a:lnTo>
                    <a:pt x="316337" y="368412"/>
                  </a:lnTo>
                  <a:lnTo>
                    <a:pt x="295351" y="359085"/>
                  </a:lnTo>
                  <a:lnTo>
                    <a:pt x="269702" y="363748"/>
                  </a:lnTo>
                  <a:lnTo>
                    <a:pt x="255712" y="362194"/>
                  </a:lnTo>
                  <a:lnTo>
                    <a:pt x="250271" y="345094"/>
                  </a:lnTo>
                  <a:lnTo>
                    <a:pt x="205192" y="314782"/>
                  </a:lnTo>
                  <a:lnTo>
                    <a:pt x="171770" y="283693"/>
                  </a:lnTo>
                  <a:lnTo>
                    <a:pt x="165552" y="273589"/>
                  </a:lnTo>
                  <a:lnTo>
                    <a:pt x="189647" y="264262"/>
                  </a:lnTo>
                  <a:lnTo>
                    <a:pt x="178765" y="258044"/>
                  </a:lnTo>
                  <a:lnTo>
                    <a:pt x="148453" y="231617"/>
                  </a:lnTo>
                  <a:lnTo>
                    <a:pt x="139126" y="219182"/>
                  </a:lnTo>
                  <a:lnTo>
                    <a:pt x="138349" y="187315"/>
                  </a:lnTo>
                  <a:lnTo>
                    <a:pt x="132131" y="174102"/>
                  </a:lnTo>
                  <a:lnTo>
                    <a:pt x="109591" y="157003"/>
                  </a:lnTo>
                  <a:lnTo>
                    <a:pt x="101041" y="148453"/>
                  </a:lnTo>
                  <a:lnTo>
                    <a:pt x="84719" y="143012"/>
                  </a:lnTo>
                  <a:lnTo>
                    <a:pt x="73838" y="150007"/>
                  </a:lnTo>
                  <a:lnTo>
                    <a:pt x="71506" y="164775"/>
                  </a:lnTo>
                  <a:lnTo>
                    <a:pt x="48189" y="203637"/>
                  </a:lnTo>
                  <a:lnTo>
                    <a:pt x="38085" y="203637"/>
                  </a:lnTo>
                  <a:lnTo>
                    <a:pt x="13990" y="170993"/>
                  </a:lnTo>
                  <a:lnTo>
                    <a:pt x="10104" y="156225"/>
                  </a:lnTo>
                  <a:lnTo>
                    <a:pt x="0" y="125913"/>
                  </a:lnTo>
                  <a:lnTo>
                    <a:pt x="5441" y="122027"/>
                  </a:lnTo>
                  <a:lnTo>
                    <a:pt x="9327" y="126690"/>
                  </a:lnTo>
                  <a:lnTo>
                    <a:pt x="34976" y="132908"/>
                  </a:lnTo>
                  <a:lnTo>
                    <a:pt x="45857" y="122804"/>
                  </a:lnTo>
                  <a:lnTo>
                    <a:pt x="54407" y="126690"/>
                  </a:lnTo>
                  <a:lnTo>
                    <a:pt x="82388" y="125913"/>
                  </a:lnTo>
                  <a:lnTo>
                    <a:pt x="87051" y="123581"/>
                  </a:lnTo>
                  <a:lnTo>
                    <a:pt x="96378" y="106482"/>
                  </a:lnTo>
                  <a:lnTo>
                    <a:pt x="116586" y="122804"/>
                  </a:lnTo>
                  <a:lnTo>
                    <a:pt x="128245" y="128245"/>
                  </a:lnTo>
                  <a:lnTo>
                    <a:pt x="138349" y="124358"/>
                  </a:lnTo>
                  <a:lnTo>
                    <a:pt x="153893" y="129799"/>
                  </a:lnTo>
                  <a:lnTo>
                    <a:pt x="166330" y="131354"/>
                  </a:lnTo>
                  <a:lnTo>
                    <a:pt x="175657" y="128245"/>
                  </a:lnTo>
                  <a:lnTo>
                    <a:pt x="169438" y="110368"/>
                  </a:lnTo>
                  <a:lnTo>
                    <a:pt x="174879" y="104927"/>
                  </a:lnTo>
                  <a:lnTo>
                    <a:pt x="167107" y="96378"/>
                  </a:lnTo>
                  <a:lnTo>
                    <a:pt x="183429" y="88605"/>
                  </a:lnTo>
                  <a:lnTo>
                    <a:pt x="199751" y="83942"/>
                  </a:lnTo>
                  <a:lnTo>
                    <a:pt x="202860" y="75392"/>
                  </a:lnTo>
                  <a:lnTo>
                    <a:pt x="201305" y="58293"/>
                  </a:lnTo>
                  <a:lnTo>
                    <a:pt x="194310" y="51298"/>
                  </a:lnTo>
                  <a:lnTo>
                    <a:pt x="197419" y="40417"/>
                  </a:lnTo>
                  <a:lnTo>
                    <a:pt x="231617" y="27203"/>
                  </a:lnTo>
                  <a:lnTo>
                    <a:pt x="237058" y="19431"/>
                  </a:lnTo>
                  <a:lnTo>
                    <a:pt x="252603" y="19431"/>
                  </a:lnTo>
                  <a:lnTo>
                    <a:pt x="252603" y="6218"/>
                  </a:lnTo>
                  <a:lnTo>
                    <a:pt x="259598" y="0"/>
                  </a:lnTo>
                  <a:lnTo>
                    <a:pt x="279029" y="4663"/>
                  </a:lnTo>
                  <a:lnTo>
                    <a:pt x="301569" y="13990"/>
                  </a:lnTo>
                  <a:lnTo>
                    <a:pt x="314782" y="23317"/>
                  </a:lnTo>
                  <a:lnTo>
                    <a:pt x="321778" y="33421"/>
                  </a:lnTo>
                  <a:lnTo>
                    <a:pt x="342763" y="47412"/>
                  </a:lnTo>
                  <a:lnTo>
                    <a:pt x="359862" y="64511"/>
                  </a:lnTo>
                  <a:lnTo>
                    <a:pt x="369967" y="69952"/>
                  </a:lnTo>
                  <a:lnTo>
                    <a:pt x="389398" y="74615"/>
                  </a:lnTo>
                  <a:lnTo>
                    <a:pt x="399502" y="84719"/>
                  </a:lnTo>
                  <a:lnTo>
                    <a:pt x="425150" y="91714"/>
                  </a:lnTo>
                  <a:lnTo>
                    <a:pt x="463235" y="93269"/>
                  </a:lnTo>
                  <a:lnTo>
                    <a:pt x="482666" y="86274"/>
                  </a:lnTo>
                  <a:lnTo>
                    <a:pt x="491216" y="75392"/>
                  </a:lnTo>
                  <a:lnTo>
                    <a:pt x="513756" y="7228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AB8555E8-60E1-79E7-F57E-B4A2C070C56D}"/>
                </a:ext>
              </a:extLst>
            </p:cNvPr>
            <p:cNvSpPr/>
            <p:nvPr/>
          </p:nvSpPr>
          <p:spPr>
            <a:xfrm>
              <a:off x="6056553" y="4014307"/>
              <a:ext cx="632673" cy="333435"/>
            </a:xfrm>
            <a:custGeom>
              <a:avLst/>
              <a:gdLst>
                <a:gd name="connsiteX0" fmla="*/ 555727 w 632673"/>
                <a:gd name="connsiteY0" fmla="*/ 17099 h 333435"/>
                <a:gd name="connsiteX1" fmla="*/ 567385 w 632673"/>
                <a:gd name="connsiteY1" fmla="*/ 17099 h 333435"/>
                <a:gd name="connsiteX2" fmla="*/ 578267 w 632673"/>
                <a:gd name="connsiteY2" fmla="*/ 34976 h 333435"/>
                <a:gd name="connsiteX3" fmla="*/ 595366 w 632673"/>
                <a:gd name="connsiteY3" fmla="*/ 41194 h 333435"/>
                <a:gd name="connsiteX4" fmla="*/ 602361 w 632673"/>
                <a:gd name="connsiteY4" fmla="*/ 49743 h 333435"/>
                <a:gd name="connsiteX5" fmla="*/ 620237 w 632673"/>
                <a:gd name="connsiteY5" fmla="*/ 52852 h 333435"/>
                <a:gd name="connsiteX6" fmla="*/ 627233 w 632673"/>
                <a:gd name="connsiteY6" fmla="*/ 58293 h 333435"/>
                <a:gd name="connsiteX7" fmla="*/ 632674 w 632673"/>
                <a:gd name="connsiteY7" fmla="*/ 71506 h 333435"/>
                <a:gd name="connsiteX8" fmla="*/ 615574 w 632673"/>
                <a:gd name="connsiteY8" fmla="*/ 89383 h 333435"/>
                <a:gd name="connsiteX9" fmla="*/ 579821 w 632673"/>
                <a:gd name="connsiteY9" fmla="*/ 97932 h 333435"/>
                <a:gd name="connsiteX10" fmla="*/ 565054 w 632673"/>
                <a:gd name="connsiteY10" fmla="*/ 116586 h 333435"/>
                <a:gd name="connsiteX11" fmla="*/ 555727 w 632673"/>
                <a:gd name="connsiteY11" fmla="*/ 124358 h 333435"/>
                <a:gd name="connsiteX12" fmla="*/ 556504 w 632673"/>
                <a:gd name="connsiteY12" fmla="*/ 137571 h 333435"/>
                <a:gd name="connsiteX13" fmla="*/ 545623 w 632673"/>
                <a:gd name="connsiteY13" fmla="*/ 148453 h 333435"/>
                <a:gd name="connsiteX14" fmla="*/ 540182 w 632673"/>
                <a:gd name="connsiteY14" fmla="*/ 167884 h 333435"/>
                <a:gd name="connsiteX15" fmla="*/ 529300 w 632673"/>
                <a:gd name="connsiteY15" fmla="*/ 179542 h 333435"/>
                <a:gd name="connsiteX16" fmla="*/ 529300 w 632673"/>
                <a:gd name="connsiteY16" fmla="*/ 188869 h 333435"/>
                <a:gd name="connsiteX17" fmla="*/ 516865 w 632673"/>
                <a:gd name="connsiteY17" fmla="*/ 209855 h 333435"/>
                <a:gd name="connsiteX18" fmla="*/ 518419 w 632673"/>
                <a:gd name="connsiteY18" fmla="*/ 219959 h 333435"/>
                <a:gd name="connsiteX19" fmla="*/ 502097 w 632673"/>
                <a:gd name="connsiteY19" fmla="*/ 231617 h 333435"/>
                <a:gd name="connsiteX20" fmla="*/ 490438 w 632673"/>
                <a:gd name="connsiteY20" fmla="*/ 268148 h 333435"/>
                <a:gd name="connsiteX21" fmla="*/ 480334 w 632673"/>
                <a:gd name="connsiteY21" fmla="*/ 275143 h 333435"/>
                <a:gd name="connsiteX22" fmla="*/ 460126 w 632673"/>
                <a:gd name="connsiteY22" fmla="*/ 272811 h 333435"/>
                <a:gd name="connsiteX23" fmla="*/ 440695 w 632673"/>
                <a:gd name="connsiteY23" fmla="*/ 288356 h 333435"/>
                <a:gd name="connsiteX24" fmla="*/ 429814 w 632673"/>
                <a:gd name="connsiteY24" fmla="*/ 284470 h 333435"/>
                <a:gd name="connsiteX25" fmla="*/ 404942 w 632673"/>
                <a:gd name="connsiteY25" fmla="*/ 291465 h 333435"/>
                <a:gd name="connsiteX26" fmla="*/ 397169 w 632673"/>
                <a:gd name="connsiteY26" fmla="*/ 287579 h 333435"/>
                <a:gd name="connsiteX27" fmla="*/ 375407 w 632673"/>
                <a:gd name="connsiteY27" fmla="*/ 285247 h 333435"/>
                <a:gd name="connsiteX28" fmla="*/ 366857 w 632673"/>
                <a:gd name="connsiteY28" fmla="*/ 286801 h 333435"/>
                <a:gd name="connsiteX29" fmla="*/ 344317 w 632673"/>
                <a:gd name="connsiteY29" fmla="*/ 283693 h 333435"/>
                <a:gd name="connsiteX30" fmla="*/ 336545 w 632673"/>
                <a:gd name="connsiteY30" fmla="*/ 286024 h 333435"/>
                <a:gd name="connsiteX31" fmla="*/ 324886 w 632673"/>
                <a:gd name="connsiteY31" fmla="*/ 298460 h 333435"/>
                <a:gd name="connsiteX32" fmla="*/ 307787 w 632673"/>
                <a:gd name="connsiteY32" fmla="*/ 306232 h 333435"/>
                <a:gd name="connsiteX33" fmla="*/ 295351 w 632673"/>
                <a:gd name="connsiteY33" fmla="*/ 302346 h 333435"/>
                <a:gd name="connsiteX34" fmla="*/ 279029 w 632673"/>
                <a:gd name="connsiteY34" fmla="*/ 312450 h 333435"/>
                <a:gd name="connsiteX35" fmla="*/ 256489 w 632673"/>
                <a:gd name="connsiteY35" fmla="*/ 315559 h 333435"/>
                <a:gd name="connsiteX36" fmla="*/ 247940 w 632673"/>
                <a:gd name="connsiteY36" fmla="*/ 326441 h 333435"/>
                <a:gd name="connsiteX37" fmla="*/ 228509 w 632673"/>
                <a:gd name="connsiteY37" fmla="*/ 333436 h 333435"/>
                <a:gd name="connsiteX38" fmla="*/ 190424 w 632673"/>
                <a:gd name="connsiteY38" fmla="*/ 331881 h 333435"/>
                <a:gd name="connsiteX39" fmla="*/ 164775 w 632673"/>
                <a:gd name="connsiteY39" fmla="*/ 324886 h 333435"/>
                <a:gd name="connsiteX40" fmla="*/ 154671 w 632673"/>
                <a:gd name="connsiteY40" fmla="*/ 314782 h 333435"/>
                <a:gd name="connsiteX41" fmla="*/ 135240 w 632673"/>
                <a:gd name="connsiteY41" fmla="*/ 310119 h 333435"/>
                <a:gd name="connsiteX42" fmla="*/ 125135 w 632673"/>
                <a:gd name="connsiteY42" fmla="*/ 304678 h 333435"/>
                <a:gd name="connsiteX43" fmla="*/ 108037 w 632673"/>
                <a:gd name="connsiteY43" fmla="*/ 287579 h 333435"/>
                <a:gd name="connsiteX44" fmla="*/ 87051 w 632673"/>
                <a:gd name="connsiteY44" fmla="*/ 273588 h 333435"/>
                <a:gd name="connsiteX45" fmla="*/ 80056 w 632673"/>
                <a:gd name="connsiteY45" fmla="*/ 263484 h 333435"/>
                <a:gd name="connsiteX46" fmla="*/ 66842 w 632673"/>
                <a:gd name="connsiteY46" fmla="*/ 254157 h 333435"/>
                <a:gd name="connsiteX47" fmla="*/ 44303 w 632673"/>
                <a:gd name="connsiteY47" fmla="*/ 244831 h 333435"/>
                <a:gd name="connsiteX48" fmla="*/ 29535 w 632673"/>
                <a:gd name="connsiteY48" fmla="*/ 227731 h 333435"/>
                <a:gd name="connsiteX49" fmla="*/ 18654 w 632673"/>
                <a:gd name="connsiteY49" fmla="*/ 202082 h 333435"/>
                <a:gd name="connsiteX50" fmla="*/ 0 w 632673"/>
                <a:gd name="connsiteY50" fmla="*/ 201305 h 333435"/>
                <a:gd name="connsiteX51" fmla="*/ 13990 w 632673"/>
                <a:gd name="connsiteY51" fmla="*/ 188092 h 333435"/>
                <a:gd name="connsiteX52" fmla="*/ 33421 w 632673"/>
                <a:gd name="connsiteY52" fmla="*/ 184206 h 333435"/>
                <a:gd name="connsiteX53" fmla="*/ 35753 w 632673"/>
                <a:gd name="connsiteY53" fmla="*/ 170216 h 333435"/>
                <a:gd name="connsiteX54" fmla="*/ 27203 w 632673"/>
                <a:gd name="connsiteY54" fmla="*/ 157780 h 333435"/>
                <a:gd name="connsiteX55" fmla="*/ 31090 w 632673"/>
                <a:gd name="connsiteY55" fmla="*/ 152339 h 333435"/>
                <a:gd name="connsiteX56" fmla="*/ 27980 w 632673"/>
                <a:gd name="connsiteY56" fmla="*/ 140680 h 333435"/>
                <a:gd name="connsiteX57" fmla="*/ 45080 w 632673"/>
                <a:gd name="connsiteY57" fmla="*/ 131354 h 333435"/>
                <a:gd name="connsiteX58" fmla="*/ 48966 w 632673"/>
                <a:gd name="connsiteY58" fmla="*/ 120472 h 333435"/>
                <a:gd name="connsiteX59" fmla="*/ 45080 w 632673"/>
                <a:gd name="connsiteY59" fmla="*/ 111923 h 333435"/>
                <a:gd name="connsiteX60" fmla="*/ 24872 w 632673"/>
                <a:gd name="connsiteY60" fmla="*/ 106482 h 333435"/>
                <a:gd name="connsiteX61" fmla="*/ 34976 w 632673"/>
                <a:gd name="connsiteY61" fmla="*/ 95600 h 333435"/>
                <a:gd name="connsiteX62" fmla="*/ 54407 w 632673"/>
                <a:gd name="connsiteY62" fmla="*/ 102596 h 333435"/>
                <a:gd name="connsiteX63" fmla="*/ 84719 w 632673"/>
                <a:gd name="connsiteY63" fmla="*/ 100264 h 333435"/>
                <a:gd name="connsiteX64" fmla="*/ 79279 w 632673"/>
                <a:gd name="connsiteY64" fmla="*/ 84719 h 333435"/>
                <a:gd name="connsiteX65" fmla="*/ 83942 w 632673"/>
                <a:gd name="connsiteY65" fmla="*/ 69952 h 333435"/>
                <a:gd name="connsiteX66" fmla="*/ 88606 w 632673"/>
                <a:gd name="connsiteY66" fmla="*/ 64511 h 333435"/>
                <a:gd name="connsiteX67" fmla="*/ 104927 w 632673"/>
                <a:gd name="connsiteY67" fmla="*/ 66843 h 333435"/>
                <a:gd name="connsiteX68" fmla="*/ 137572 w 632673"/>
                <a:gd name="connsiteY68" fmla="*/ 87828 h 333435"/>
                <a:gd name="connsiteX69" fmla="*/ 150007 w 632673"/>
                <a:gd name="connsiteY69" fmla="*/ 93269 h 333435"/>
                <a:gd name="connsiteX70" fmla="*/ 186538 w 632673"/>
                <a:gd name="connsiteY70" fmla="*/ 94046 h 333435"/>
                <a:gd name="connsiteX71" fmla="*/ 240944 w 632673"/>
                <a:gd name="connsiteY71" fmla="*/ 90937 h 333435"/>
                <a:gd name="connsiteX72" fmla="*/ 245608 w 632673"/>
                <a:gd name="connsiteY72" fmla="*/ 83165 h 333435"/>
                <a:gd name="connsiteX73" fmla="*/ 241721 w 632673"/>
                <a:gd name="connsiteY73" fmla="*/ 73061 h 333435"/>
                <a:gd name="connsiteX74" fmla="*/ 244831 w 632673"/>
                <a:gd name="connsiteY74" fmla="*/ 65288 h 333435"/>
                <a:gd name="connsiteX75" fmla="*/ 255712 w 632673"/>
                <a:gd name="connsiteY75" fmla="*/ 59847 h 333435"/>
                <a:gd name="connsiteX76" fmla="*/ 289133 w 632673"/>
                <a:gd name="connsiteY76" fmla="*/ 56738 h 333435"/>
                <a:gd name="connsiteX77" fmla="*/ 307787 w 632673"/>
                <a:gd name="connsiteY77" fmla="*/ 52075 h 333435"/>
                <a:gd name="connsiteX78" fmla="*/ 315559 w 632673"/>
                <a:gd name="connsiteY78" fmla="*/ 40416 h 333435"/>
                <a:gd name="connsiteX79" fmla="*/ 321000 w 632673"/>
                <a:gd name="connsiteY79" fmla="*/ 38862 h 333435"/>
                <a:gd name="connsiteX80" fmla="*/ 348203 w 632673"/>
                <a:gd name="connsiteY80" fmla="*/ 49743 h 333435"/>
                <a:gd name="connsiteX81" fmla="*/ 387065 w 632673"/>
                <a:gd name="connsiteY81" fmla="*/ 30312 h 333435"/>
                <a:gd name="connsiteX82" fmla="*/ 399502 w 632673"/>
                <a:gd name="connsiteY82" fmla="*/ 3109 h 333435"/>
                <a:gd name="connsiteX83" fmla="*/ 413492 w 632673"/>
                <a:gd name="connsiteY83" fmla="*/ 0 h 333435"/>
                <a:gd name="connsiteX84" fmla="*/ 434477 w 632673"/>
                <a:gd name="connsiteY84" fmla="*/ 777 h 333435"/>
                <a:gd name="connsiteX85" fmla="*/ 453908 w 632673"/>
                <a:gd name="connsiteY85" fmla="*/ 5441 h 333435"/>
                <a:gd name="connsiteX86" fmla="*/ 489661 w 632673"/>
                <a:gd name="connsiteY86" fmla="*/ 0 h 333435"/>
                <a:gd name="connsiteX87" fmla="*/ 500543 w 632673"/>
                <a:gd name="connsiteY87" fmla="*/ 6995 h 333435"/>
                <a:gd name="connsiteX88" fmla="*/ 517642 w 632673"/>
                <a:gd name="connsiteY88" fmla="*/ 24094 h 333435"/>
                <a:gd name="connsiteX89" fmla="*/ 522305 w 632673"/>
                <a:gd name="connsiteY89" fmla="*/ 25649 h 333435"/>
                <a:gd name="connsiteX90" fmla="*/ 555727 w 632673"/>
                <a:gd name="connsiteY90" fmla="*/ 17099 h 3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32673" h="333435">
                  <a:moveTo>
                    <a:pt x="555727" y="17099"/>
                  </a:moveTo>
                  <a:lnTo>
                    <a:pt x="567385" y="17099"/>
                  </a:lnTo>
                  <a:lnTo>
                    <a:pt x="578267" y="34976"/>
                  </a:lnTo>
                  <a:lnTo>
                    <a:pt x="595366" y="41194"/>
                  </a:lnTo>
                  <a:lnTo>
                    <a:pt x="602361" y="49743"/>
                  </a:lnTo>
                  <a:lnTo>
                    <a:pt x="620237" y="52852"/>
                  </a:lnTo>
                  <a:lnTo>
                    <a:pt x="627233" y="58293"/>
                  </a:lnTo>
                  <a:lnTo>
                    <a:pt x="632674" y="71506"/>
                  </a:lnTo>
                  <a:lnTo>
                    <a:pt x="615574" y="89383"/>
                  </a:lnTo>
                  <a:lnTo>
                    <a:pt x="579821" y="97932"/>
                  </a:lnTo>
                  <a:lnTo>
                    <a:pt x="565054" y="116586"/>
                  </a:lnTo>
                  <a:lnTo>
                    <a:pt x="555727" y="124358"/>
                  </a:lnTo>
                  <a:lnTo>
                    <a:pt x="556504" y="137571"/>
                  </a:lnTo>
                  <a:lnTo>
                    <a:pt x="545623" y="148453"/>
                  </a:lnTo>
                  <a:lnTo>
                    <a:pt x="540182" y="167884"/>
                  </a:lnTo>
                  <a:lnTo>
                    <a:pt x="529300" y="179542"/>
                  </a:lnTo>
                  <a:lnTo>
                    <a:pt x="529300" y="188869"/>
                  </a:lnTo>
                  <a:lnTo>
                    <a:pt x="516865" y="209855"/>
                  </a:lnTo>
                  <a:lnTo>
                    <a:pt x="518419" y="219959"/>
                  </a:lnTo>
                  <a:lnTo>
                    <a:pt x="502097" y="231617"/>
                  </a:lnTo>
                  <a:lnTo>
                    <a:pt x="490438" y="268148"/>
                  </a:lnTo>
                  <a:lnTo>
                    <a:pt x="480334" y="275143"/>
                  </a:lnTo>
                  <a:lnTo>
                    <a:pt x="460126" y="272811"/>
                  </a:lnTo>
                  <a:lnTo>
                    <a:pt x="440695" y="288356"/>
                  </a:lnTo>
                  <a:lnTo>
                    <a:pt x="429814" y="284470"/>
                  </a:lnTo>
                  <a:lnTo>
                    <a:pt x="404942" y="291465"/>
                  </a:lnTo>
                  <a:lnTo>
                    <a:pt x="397169" y="287579"/>
                  </a:lnTo>
                  <a:lnTo>
                    <a:pt x="375407" y="285247"/>
                  </a:lnTo>
                  <a:lnTo>
                    <a:pt x="366857" y="286801"/>
                  </a:lnTo>
                  <a:lnTo>
                    <a:pt x="344317" y="283693"/>
                  </a:lnTo>
                  <a:lnTo>
                    <a:pt x="336545" y="286024"/>
                  </a:lnTo>
                  <a:lnTo>
                    <a:pt x="324886" y="298460"/>
                  </a:lnTo>
                  <a:lnTo>
                    <a:pt x="307787" y="306232"/>
                  </a:lnTo>
                  <a:lnTo>
                    <a:pt x="295351" y="302346"/>
                  </a:lnTo>
                  <a:lnTo>
                    <a:pt x="279029" y="312450"/>
                  </a:lnTo>
                  <a:lnTo>
                    <a:pt x="256489" y="315559"/>
                  </a:lnTo>
                  <a:lnTo>
                    <a:pt x="247940" y="326441"/>
                  </a:lnTo>
                  <a:lnTo>
                    <a:pt x="228509" y="333436"/>
                  </a:lnTo>
                  <a:lnTo>
                    <a:pt x="190424" y="331881"/>
                  </a:lnTo>
                  <a:lnTo>
                    <a:pt x="164775" y="324886"/>
                  </a:lnTo>
                  <a:lnTo>
                    <a:pt x="154671" y="314782"/>
                  </a:lnTo>
                  <a:lnTo>
                    <a:pt x="135240" y="310119"/>
                  </a:lnTo>
                  <a:lnTo>
                    <a:pt x="125135" y="304678"/>
                  </a:lnTo>
                  <a:lnTo>
                    <a:pt x="108037" y="287579"/>
                  </a:lnTo>
                  <a:lnTo>
                    <a:pt x="87051" y="273588"/>
                  </a:lnTo>
                  <a:lnTo>
                    <a:pt x="80056" y="263484"/>
                  </a:lnTo>
                  <a:lnTo>
                    <a:pt x="66842" y="254157"/>
                  </a:lnTo>
                  <a:lnTo>
                    <a:pt x="44303" y="244831"/>
                  </a:lnTo>
                  <a:lnTo>
                    <a:pt x="29535" y="227731"/>
                  </a:lnTo>
                  <a:lnTo>
                    <a:pt x="18654" y="202082"/>
                  </a:lnTo>
                  <a:lnTo>
                    <a:pt x="0" y="201305"/>
                  </a:lnTo>
                  <a:lnTo>
                    <a:pt x="13990" y="188092"/>
                  </a:lnTo>
                  <a:lnTo>
                    <a:pt x="33421" y="184206"/>
                  </a:lnTo>
                  <a:lnTo>
                    <a:pt x="35753" y="170216"/>
                  </a:lnTo>
                  <a:lnTo>
                    <a:pt x="27203" y="157780"/>
                  </a:lnTo>
                  <a:lnTo>
                    <a:pt x="31090" y="152339"/>
                  </a:lnTo>
                  <a:lnTo>
                    <a:pt x="27980" y="140680"/>
                  </a:lnTo>
                  <a:lnTo>
                    <a:pt x="45080" y="131354"/>
                  </a:lnTo>
                  <a:lnTo>
                    <a:pt x="48966" y="120472"/>
                  </a:lnTo>
                  <a:lnTo>
                    <a:pt x="45080" y="111923"/>
                  </a:lnTo>
                  <a:lnTo>
                    <a:pt x="24872" y="106482"/>
                  </a:lnTo>
                  <a:lnTo>
                    <a:pt x="34976" y="95600"/>
                  </a:lnTo>
                  <a:lnTo>
                    <a:pt x="54407" y="102596"/>
                  </a:lnTo>
                  <a:lnTo>
                    <a:pt x="84719" y="100264"/>
                  </a:lnTo>
                  <a:lnTo>
                    <a:pt x="79279" y="84719"/>
                  </a:lnTo>
                  <a:lnTo>
                    <a:pt x="83942" y="69952"/>
                  </a:lnTo>
                  <a:lnTo>
                    <a:pt x="88606" y="64511"/>
                  </a:lnTo>
                  <a:lnTo>
                    <a:pt x="104927" y="66843"/>
                  </a:lnTo>
                  <a:lnTo>
                    <a:pt x="137572" y="87828"/>
                  </a:lnTo>
                  <a:lnTo>
                    <a:pt x="150007" y="93269"/>
                  </a:lnTo>
                  <a:lnTo>
                    <a:pt x="186538" y="94046"/>
                  </a:lnTo>
                  <a:lnTo>
                    <a:pt x="240944" y="90937"/>
                  </a:lnTo>
                  <a:lnTo>
                    <a:pt x="245608" y="83165"/>
                  </a:lnTo>
                  <a:lnTo>
                    <a:pt x="241721" y="73061"/>
                  </a:lnTo>
                  <a:lnTo>
                    <a:pt x="244831" y="65288"/>
                  </a:lnTo>
                  <a:lnTo>
                    <a:pt x="255712" y="59847"/>
                  </a:lnTo>
                  <a:lnTo>
                    <a:pt x="289133" y="56738"/>
                  </a:lnTo>
                  <a:lnTo>
                    <a:pt x="307787" y="52075"/>
                  </a:lnTo>
                  <a:lnTo>
                    <a:pt x="315559" y="40416"/>
                  </a:lnTo>
                  <a:lnTo>
                    <a:pt x="321000" y="38862"/>
                  </a:lnTo>
                  <a:lnTo>
                    <a:pt x="348203" y="49743"/>
                  </a:lnTo>
                  <a:lnTo>
                    <a:pt x="387065" y="30312"/>
                  </a:lnTo>
                  <a:lnTo>
                    <a:pt x="399502" y="3109"/>
                  </a:lnTo>
                  <a:lnTo>
                    <a:pt x="413492" y="0"/>
                  </a:lnTo>
                  <a:lnTo>
                    <a:pt x="434477" y="777"/>
                  </a:lnTo>
                  <a:lnTo>
                    <a:pt x="453908" y="5441"/>
                  </a:lnTo>
                  <a:lnTo>
                    <a:pt x="489661" y="0"/>
                  </a:lnTo>
                  <a:lnTo>
                    <a:pt x="500543" y="6995"/>
                  </a:lnTo>
                  <a:lnTo>
                    <a:pt x="517642" y="24094"/>
                  </a:lnTo>
                  <a:lnTo>
                    <a:pt x="522305" y="25649"/>
                  </a:lnTo>
                  <a:lnTo>
                    <a:pt x="555727" y="1709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21CC1AE3-45AF-F6A1-5764-B09A978F0C27}"/>
                </a:ext>
              </a:extLst>
            </p:cNvPr>
            <p:cNvSpPr/>
            <p:nvPr/>
          </p:nvSpPr>
          <p:spPr>
            <a:xfrm>
              <a:off x="3563167" y="3218413"/>
              <a:ext cx="405719" cy="450799"/>
            </a:xfrm>
            <a:custGeom>
              <a:avLst/>
              <a:gdLst>
                <a:gd name="connsiteX0" fmla="*/ 393283 w 405719"/>
                <a:gd name="connsiteY0" fmla="*/ 146121 h 450799"/>
                <a:gd name="connsiteX1" fmla="*/ 398724 w 405719"/>
                <a:gd name="connsiteY1" fmla="*/ 154671 h 450799"/>
                <a:gd name="connsiteX2" fmla="*/ 381625 w 405719"/>
                <a:gd name="connsiteY2" fmla="*/ 157780 h 450799"/>
                <a:gd name="connsiteX3" fmla="*/ 393283 w 405719"/>
                <a:gd name="connsiteY3" fmla="*/ 198196 h 450799"/>
                <a:gd name="connsiteX4" fmla="*/ 397947 w 405719"/>
                <a:gd name="connsiteY4" fmla="*/ 205191 h 450799"/>
                <a:gd name="connsiteX5" fmla="*/ 397947 w 405719"/>
                <a:gd name="connsiteY5" fmla="*/ 237058 h 450799"/>
                <a:gd name="connsiteX6" fmla="*/ 404942 w 405719"/>
                <a:gd name="connsiteY6" fmla="*/ 261930 h 450799"/>
                <a:gd name="connsiteX7" fmla="*/ 405719 w 405719"/>
                <a:gd name="connsiteY7" fmla="*/ 281361 h 450799"/>
                <a:gd name="connsiteX8" fmla="*/ 395615 w 405719"/>
                <a:gd name="connsiteY8" fmla="*/ 295351 h 450799"/>
                <a:gd name="connsiteX9" fmla="*/ 388620 w 405719"/>
                <a:gd name="connsiteY9" fmla="*/ 311673 h 450799"/>
                <a:gd name="connsiteX10" fmla="*/ 387065 w 405719"/>
                <a:gd name="connsiteY10" fmla="*/ 325663 h 450799"/>
                <a:gd name="connsiteX11" fmla="*/ 374630 w 405719"/>
                <a:gd name="connsiteY11" fmla="*/ 341986 h 450799"/>
                <a:gd name="connsiteX12" fmla="*/ 362971 w 405719"/>
                <a:gd name="connsiteY12" fmla="*/ 348981 h 450799"/>
                <a:gd name="connsiteX13" fmla="*/ 375407 w 405719"/>
                <a:gd name="connsiteY13" fmla="*/ 360639 h 450799"/>
                <a:gd name="connsiteX14" fmla="*/ 353644 w 405719"/>
                <a:gd name="connsiteY14" fmla="*/ 366857 h 450799"/>
                <a:gd name="connsiteX15" fmla="*/ 333436 w 405719"/>
                <a:gd name="connsiteY15" fmla="*/ 364525 h 450799"/>
                <a:gd name="connsiteX16" fmla="*/ 323332 w 405719"/>
                <a:gd name="connsiteY16" fmla="*/ 370743 h 450799"/>
                <a:gd name="connsiteX17" fmla="*/ 293019 w 405719"/>
                <a:gd name="connsiteY17" fmla="*/ 372298 h 450799"/>
                <a:gd name="connsiteX18" fmla="*/ 264262 w 405719"/>
                <a:gd name="connsiteY18" fmla="*/ 377738 h 450799"/>
                <a:gd name="connsiteX19" fmla="*/ 251048 w 405719"/>
                <a:gd name="connsiteY19" fmla="*/ 391729 h 450799"/>
                <a:gd name="connsiteX20" fmla="*/ 231617 w 405719"/>
                <a:gd name="connsiteY20" fmla="*/ 397169 h 450799"/>
                <a:gd name="connsiteX21" fmla="*/ 223845 w 405719"/>
                <a:gd name="connsiteY21" fmla="*/ 404942 h 450799"/>
                <a:gd name="connsiteX22" fmla="*/ 205969 w 405719"/>
                <a:gd name="connsiteY22" fmla="*/ 411160 h 450799"/>
                <a:gd name="connsiteX23" fmla="*/ 192755 w 405719"/>
                <a:gd name="connsiteY23" fmla="*/ 401833 h 450799"/>
                <a:gd name="connsiteX24" fmla="*/ 184983 w 405719"/>
                <a:gd name="connsiteY24" fmla="*/ 403387 h 450799"/>
                <a:gd name="connsiteX25" fmla="*/ 186538 w 405719"/>
                <a:gd name="connsiteY25" fmla="*/ 419710 h 450799"/>
                <a:gd name="connsiteX26" fmla="*/ 163997 w 405719"/>
                <a:gd name="connsiteY26" fmla="*/ 429814 h 450799"/>
                <a:gd name="connsiteX27" fmla="*/ 150007 w 405719"/>
                <a:gd name="connsiteY27" fmla="*/ 432145 h 450799"/>
                <a:gd name="connsiteX28" fmla="*/ 142235 w 405719"/>
                <a:gd name="connsiteY28" fmla="*/ 437586 h 450799"/>
                <a:gd name="connsiteX29" fmla="*/ 97155 w 405719"/>
                <a:gd name="connsiteY29" fmla="*/ 448467 h 450799"/>
                <a:gd name="connsiteX30" fmla="*/ 82387 w 405719"/>
                <a:gd name="connsiteY30" fmla="*/ 444581 h 450799"/>
                <a:gd name="connsiteX31" fmla="*/ 56738 w 405719"/>
                <a:gd name="connsiteY31" fmla="*/ 450799 h 450799"/>
                <a:gd name="connsiteX32" fmla="*/ 47411 w 405719"/>
                <a:gd name="connsiteY32" fmla="*/ 450022 h 450799"/>
                <a:gd name="connsiteX33" fmla="*/ 59847 w 405719"/>
                <a:gd name="connsiteY33" fmla="*/ 436031 h 450799"/>
                <a:gd name="connsiteX34" fmla="*/ 72283 w 405719"/>
                <a:gd name="connsiteY34" fmla="*/ 425927 h 450799"/>
                <a:gd name="connsiteX35" fmla="*/ 42748 w 405719"/>
                <a:gd name="connsiteY35" fmla="*/ 430591 h 450799"/>
                <a:gd name="connsiteX36" fmla="*/ 31867 w 405719"/>
                <a:gd name="connsiteY36" fmla="*/ 434477 h 450799"/>
                <a:gd name="connsiteX37" fmla="*/ 27203 w 405719"/>
                <a:gd name="connsiteY37" fmla="*/ 429814 h 450799"/>
                <a:gd name="connsiteX38" fmla="*/ 52075 w 405719"/>
                <a:gd name="connsiteY38" fmla="*/ 415046 h 450799"/>
                <a:gd name="connsiteX39" fmla="*/ 26426 w 405719"/>
                <a:gd name="connsiteY39" fmla="*/ 415823 h 450799"/>
                <a:gd name="connsiteX40" fmla="*/ 3109 w 405719"/>
                <a:gd name="connsiteY40" fmla="*/ 412714 h 450799"/>
                <a:gd name="connsiteX41" fmla="*/ 0 w 405719"/>
                <a:gd name="connsiteY41" fmla="*/ 404942 h 450799"/>
                <a:gd name="connsiteX42" fmla="*/ 22540 w 405719"/>
                <a:gd name="connsiteY42" fmla="*/ 387065 h 450799"/>
                <a:gd name="connsiteX43" fmla="*/ 41194 w 405719"/>
                <a:gd name="connsiteY43" fmla="*/ 380070 h 450799"/>
                <a:gd name="connsiteX44" fmla="*/ 40416 w 405719"/>
                <a:gd name="connsiteY44" fmla="*/ 373075 h 450799"/>
                <a:gd name="connsiteX45" fmla="*/ 777 w 405719"/>
                <a:gd name="connsiteY45" fmla="*/ 373852 h 450799"/>
                <a:gd name="connsiteX46" fmla="*/ 4663 w 405719"/>
                <a:gd name="connsiteY46" fmla="*/ 365303 h 450799"/>
                <a:gd name="connsiteX47" fmla="*/ 17876 w 405719"/>
                <a:gd name="connsiteY47" fmla="*/ 357530 h 450799"/>
                <a:gd name="connsiteX48" fmla="*/ 31867 w 405719"/>
                <a:gd name="connsiteY48" fmla="*/ 356753 h 450799"/>
                <a:gd name="connsiteX49" fmla="*/ 43525 w 405719"/>
                <a:gd name="connsiteY49" fmla="*/ 361417 h 450799"/>
                <a:gd name="connsiteX50" fmla="*/ 52075 w 405719"/>
                <a:gd name="connsiteY50" fmla="*/ 355199 h 450799"/>
                <a:gd name="connsiteX51" fmla="*/ 47411 w 405719"/>
                <a:gd name="connsiteY51" fmla="*/ 341986 h 450799"/>
                <a:gd name="connsiteX52" fmla="*/ 77724 w 405719"/>
                <a:gd name="connsiteY52" fmla="*/ 324109 h 450799"/>
                <a:gd name="connsiteX53" fmla="*/ 101041 w 405719"/>
                <a:gd name="connsiteY53" fmla="*/ 321777 h 450799"/>
                <a:gd name="connsiteX54" fmla="*/ 126690 w 405719"/>
                <a:gd name="connsiteY54" fmla="*/ 316337 h 450799"/>
                <a:gd name="connsiteX55" fmla="*/ 152339 w 405719"/>
                <a:gd name="connsiteY55" fmla="*/ 310119 h 450799"/>
                <a:gd name="connsiteX56" fmla="*/ 133685 w 405719"/>
                <a:gd name="connsiteY56" fmla="*/ 300792 h 450799"/>
                <a:gd name="connsiteX57" fmla="*/ 115809 w 405719"/>
                <a:gd name="connsiteY57" fmla="*/ 314782 h 450799"/>
                <a:gd name="connsiteX58" fmla="*/ 95600 w 405719"/>
                <a:gd name="connsiteY58" fmla="*/ 317114 h 450799"/>
                <a:gd name="connsiteX59" fmla="*/ 80833 w 405719"/>
                <a:gd name="connsiteY59" fmla="*/ 313228 h 450799"/>
                <a:gd name="connsiteX60" fmla="*/ 64511 w 405719"/>
                <a:gd name="connsiteY60" fmla="*/ 313228 h 450799"/>
                <a:gd name="connsiteX61" fmla="*/ 85496 w 405719"/>
                <a:gd name="connsiteY61" fmla="*/ 297683 h 450799"/>
                <a:gd name="connsiteX62" fmla="*/ 97932 w 405719"/>
                <a:gd name="connsiteY62" fmla="*/ 284470 h 450799"/>
                <a:gd name="connsiteX63" fmla="*/ 91714 w 405719"/>
                <a:gd name="connsiteY63" fmla="*/ 279029 h 450799"/>
                <a:gd name="connsiteX64" fmla="*/ 107259 w 405719"/>
                <a:gd name="connsiteY64" fmla="*/ 261152 h 450799"/>
                <a:gd name="connsiteX65" fmla="*/ 135240 w 405719"/>
                <a:gd name="connsiteY65" fmla="*/ 253380 h 450799"/>
                <a:gd name="connsiteX66" fmla="*/ 122804 w 405719"/>
                <a:gd name="connsiteY66" fmla="*/ 243276 h 450799"/>
                <a:gd name="connsiteX67" fmla="*/ 92492 w 405719"/>
                <a:gd name="connsiteY67" fmla="*/ 244831 h 450799"/>
                <a:gd name="connsiteX68" fmla="*/ 81610 w 405719"/>
                <a:gd name="connsiteY68" fmla="*/ 234726 h 450799"/>
                <a:gd name="connsiteX69" fmla="*/ 61402 w 405719"/>
                <a:gd name="connsiteY69" fmla="*/ 235504 h 450799"/>
                <a:gd name="connsiteX70" fmla="*/ 64511 w 405719"/>
                <a:gd name="connsiteY70" fmla="*/ 226177 h 450799"/>
                <a:gd name="connsiteX71" fmla="*/ 37307 w 405719"/>
                <a:gd name="connsiteY71" fmla="*/ 224622 h 450799"/>
                <a:gd name="connsiteX72" fmla="*/ 41194 w 405719"/>
                <a:gd name="connsiteY72" fmla="*/ 216850 h 450799"/>
                <a:gd name="connsiteX73" fmla="*/ 36530 w 405719"/>
                <a:gd name="connsiteY73" fmla="*/ 208300 h 450799"/>
                <a:gd name="connsiteX74" fmla="*/ 58293 w 405719"/>
                <a:gd name="connsiteY74" fmla="*/ 203637 h 450799"/>
                <a:gd name="connsiteX75" fmla="*/ 56738 w 405719"/>
                <a:gd name="connsiteY75" fmla="*/ 188092 h 450799"/>
                <a:gd name="connsiteX76" fmla="*/ 71506 w 405719"/>
                <a:gd name="connsiteY76" fmla="*/ 181874 h 450799"/>
                <a:gd name="connsiteX77" fmla="*/ 87051 w 405719"/>
                <a:gd name="connsiteY77" fmla="*/ 178765 h 450799"/>
                <a:gd name="connsiteX78" fmla="*/ 87828 w 405719"/>
                <a:gd name="connsiteY78" fmla="*/ 170216 h 450799"/>
                <a:gd name="connsiteX79" fmla="*/ 72283 w 405719"/>
                <a:gd name="connsiteY79" fmla="*/ 168661 h 450799"/>
                <a:gd name="connsiteX80" fmla="*/ 56738 w 405719"/>
                <a:gd name="connsiteY80" fmla="*/ 171770 h 450799"/>
                <a:gd name="connsiteX81" fmla="*/ 62956 w 405719"/>
                <a:gd name="connsiteY81" fmla="*/ 155448 h 450799"/>
                <a:gd name="connsiteX82" fmla="*/ 56738 w 405719"/>
                <a:gd name="connsiteY82" fmla="*/ 147676 h 450799"/>
                <a:gd name="connsiteX83" fmla="*/ 53630 w 405719"/>
                <a:gd name="connsiteY83" fmla="*/ 134462 h 450799"/>
                <a:gd name="connsiteX84" fmla="*/ 46634 w 405719"/>
                <a:gd name="connsiteY84" fmla="*/ 126690 h 450799"/>
                <a:gd name="connsiteX85" fmla="*/ 68397 w 405719"/>
                <a:gd name="connsiteY85" fmla="*/ 125135 h 450799"/>
                <a:gd name="connsiteX86" fmla="*/ 77724 w 405719"/>
                <a:gd name="connsiteY86" fmla="*/ 121249 h 450799"/>
                <a:gd name="connsiteX87" fmla="*/ 114254 w 405719"/>
                <a:gd name="connsiteY87" fmla="*/ 122027 h 450799"/>
                <a:gd name="connsiteX88" fmla="*/ 129022 w 405719"/>
                <a:gd name="connsiteY88" fmla="*/ 132131 h 450799"/>
                <a:gd name="connsiteX89" fmla="*/ 142235 w 405719"/>
                <a:gd name="connsiteY89" fmla="*/ 122804 h 450799"/>
                <a:gd name="connsiteX90" fmla="*/ 179542 w 405719"/>
                <a:gd name="connsiteY90" fmla="*/ 129799 h 450799"/>
                <a:gd name="connsiteX91" fmla="*/ 184206 w 405719"/>
                <a:gd name="connsiteY91" fmla="*/ 109591 h 450799"/>
                <a:gd name="connsiteX92" fmla="*/ 213741 w 405719"/>
                <a:gd name="connsiteY92" fmla="*/ 97932 h 450799"/>
                <a:gd name="connsiteX93" fmla="*/ 223068 w 405719"/>
                <a:gd name="connsiteY93" fmla="*/ 82387 h 450799"/>
                <a:gd name="connsiteX94" fmla="*/ 194310 w 405719"/>
                <a:gd name="connsiteY94" fmla="*/ 85496 h 450799"/>
                <a:gd name="connsiteX95" fmla="*/ 166329 w 405719"/>
                <a:gd name="connsiteY95" fmla="*/ 77724 h 450799"/>
                <a:gd name="connsiteX96" fmla="*/ 171770 w 405719"/>
                <a:gd name="connsiteY96" fmla="*/ 71506 h 450799"/>
                <a:gd name="connsiteX97" fmla="*/ 188092 w 405719"/>
                <a:gd name="connsiteY97" fmla="*/ 66065 h 450799"/>
                <a:gd name="connsiteX98" fmla="*/ 202859 w 405719"/>
                <a:gd name="connsiteY98" fmla="*/ 53630 h 450799"/>
                <a:gd name="connsiteX99" fmla="*/ 200528 w 405719"/>
                <a:gd name="connsiteY99" fmla="*/ 45080 h 450799"/>
                <a:gd name="connsiteX100" fmla="*/ 213741 w 405719"/>
                <a:gd name="connsiteY100" fmla="*/ 24094 h 450799"/>
                <a:gd name="connsiteX101" fmla="*/ 237835 w 405719"/>
                <a:gd name="connsiteY101" fmla="*/ 17876 h 450799"/>
                <a:gd name="connsiteX102" fmla="*/ 256489 w 405719"/>
                <a:gd name="connsiteY102" fmla="*/ 17876 h 450799"/>
                <a:gd name="connsiteX103" fmla="*/ 268925 w 405719"/>
                <a:gd name="connsiteY103" fmla="*/ 10881 h 450799"/>
                <a:gd name="connsiteX104" fmla="*/ 278252 w 405719"/>
                <a:gd name="connsiteY104" fmla="*/ 26426 h 450799"/>
                <a:gd name="connsiteX105" fmla="*/ 270479 w 405719"/>
                <a:gd name="connsiteY105" fmla="*/ 34199 h 450799"/>
                <a:gd name="connsiteX106" fmla="*/ 275143 w 405719"/>
                <a:gd name="connsiteY106" fmla="*/ 41194 h 450799"/>
                <a:gd name="connsiteX107" fmla="*/ 284470 w 405719"/>
                <a:gd name="connsiteY107" fmla="*/ 34976 h 450799"/>
                <a:gd name="connsiteX108" fmla="*/ 280583 w 405719"/>
                <a:gd name="connsiteY108" fmla="*/ 18654 h 450799"/>
                <a:gd name="connsiteX109" fmla="*/ 287579 w 405719"/>
                <a:gd name="connsiteY109" fmla="*/ 8549 h 450799"/>
                <a:gd name="connsiteX110" fmla="*/ 302346 w 405719"/>
                <a:gd name="connsiteY110" fmla="*/ 6218 h 450799"/>
                <a:gd name="connsiteX111" fmla="*/ 307010 w 405719"/>
                <a:gd name="connsiteY111" fmla="*/ 0 h 450799"/>
                <a:gd name="connsiteX112" fmla="*/ 331881 w 405719"/>
                <a:gd name="connsiteY112" fmla="*/ 13213 h 450799"/>
                <a:gd name="connsiteX113" fmla="*/ 312450 w 405719"/>
                <a:gd name="connsiteY113" fmla="*/ 24872 h 450799"/>
                <a:gd name="connsiteX114" fmla="*/ 308564 w 405719"/>
                <a:gd name="connsiteY114" fmla="*/ 30312 h 450799"/>
                <a:gd name="connsiteX115" fmla="*/ 293797 w 405719"/>
                <a:gd name="connsiteY115" fmla="*/ 37307 h 450799"/>
                <a:gd name="connsiteX116" fmla="*/ 286024 w 405719"/>
                <a:gd name="connsiteY116" fmla="*/ 55184 h 450799"/>
                <a:gd name="connsiteX117" fmla="*/ 276697 w 405719"/>
                <a:gd name="connsiteY117" fmla="*/ 67620 h 450799"/>
                <a:gd name="connsiteX118" fmla="*/ 259598 w 405719"/>
                <a:gd name="connsiteY118" fmla="*/ 73838 h 450799"/>
                <a:gd name="connsiteX119" fmla="*/ 247162 w 405719"/>
                <a:gd name="connsiteY119" fmla="*/ 73061 h 450799"/>
                <a:gd name="connsiteX120" fmla="*/ 245608 w 405719"/>
                <a:gd name="connsiteY120" fmla="*/ 79278 h 450799"/>
                <a:gd name="connsiteX121" fmla="*/ 253380 w 405719"/>
                <a:gd name="connsiteY121" fmla="*/ 90160 h 450799"/>
                <a:gd name="connsiteX122" fmla="*/ 230840 w 405719"/>
                <a:gd name="connsiteY122" fmla="*/ 97155 h 450799"/>
                <a:gd name="connsiteX123" fmla="*/ 223068 w 405719"/>
                <a:gd name="connsiteY123" fmla="*/ 108036 h 450799"/>
                <a:gd name="connsiteX124" fmla="*/ 244053 w 405719"/>
                <a:gd name="connsiteY124" fmla="*/ 123581 h 450799"/>
                <a:gd name="connsiteX125" fmla="*/ 245608 w 405719"/>
                <a:gd name="connsiteY125" fmla="*/ 131354 h 450799"/>
                <a:gd name="connsiteX126" fmla="*/ 261930 w 405719"/>
                <a:gd name="connsiteY126" fmla="*/ 134462 h 450799"/>
                <a:gd name="connsiteX127" fmla="*/ 268148 w 405719"/>
                <a:gd name="connsiteY127" fmla="*/ 139903 h 450799"/>
                <a:gd name="connsiteX128" fmla="*/ 290688 w 405719"/>
                <a:gd name="connsiteY128" fmla="*/ 142235 h 450799"/>
                <a:gd name="connsiteX129" fmla="*/ 309341 w 405719"/>
                <a:gd name="connsiteY129" fmla="*/ 128245 h 450799"/>
                <a:gd name="connsiteX130" fmla="*/ 305455 w 405719"/>
                <a:gd name="connsiteY130" fmla="*/ 121249 h 450799"/>
                <a:gd name="connsiteX131" fmla="*/ 320223 w 405719"/>
                <a:gd name="connsiteY131" fmla="*/ 108814 h 450799"/>
                <a:gd name="connsiteX132" fmla="*/ 330327 w 405719"/>
                <a:gd name="connsiteY132" fmla="*/ 112700 h 450799"/>
                <a:gd name="connsiteX133" fmla="*/ 344317 w 405719"/>
                <a:gd name="connsiteY133" fmla="*/ 133685 h 450799"/>
                <a:gd name="connsiteX134" fmla="*/ 355199 w 405719"/>
                <a:gd name="connsiteY134" fmla="*/ 137571 h 450799"/>
                <a:gd name="connsiteX135" fmla="*/ 354421 w 405719"/>
                <a:gd name="connsiteY135" fmla="*/ 149230 h 450799"/>
                <a:gd name="connsiteX136" fmla="*/ 376961 w 405719"/>
                <a:gd name="connsiteY136" fmla="*/ 149230 h 450799"/>
                <a:gd name="connsiteX137" fmla="*/ 393283 w 405719"/>
                <a:gd name="connsiteY137" fmla="*/ 146121 h 45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05719" h="450799">
                  <a:moveTo>
                    <a:pt x="393283" y="146121"/>
                  </a:moveTo>
                  <a:lnTo>
                    <a:pt x="398724" y="154671"/>
                  </a:lnTo>
                  <a:lnTo>
                    <a:pt x="381625" y="157780"/>
                  </a:lnTo>
                  <a:lnTo>
                    <a:pt x="393283" y="198196"/>
                  </a:lnTo>
                  <a:lnTo>
                    <a:pt x="397947" y="205191"/>
                  </a:lnTo>
                  <a:lnTo>
                    <a:pt x="397947" y="237058"/>
                  </a:lnTo>
                  <a:lnTo>
                    <a:pt x="404942" y="261930"/>
                  </a:lnTo>
                  <a:lnTo>
                    <a:pt x="405719" y="281361"/>
                  </a:lnTo>
                  <a:lnTo>
                    <a:pt x="395615" y="295351"/>
                  </a:lnTo>
                  <a:lnTo>
                    <a:pt x="388620" y="311673"/>
                  </a:lnTo>
                  <a:lnTo>
                    <a:pt x="387065" y="325663"/>
                  </a:lnTo>
                  <a:lnTo>
                    <a:pt x="374630" y="341986"/>
                  </a:lnTo>
                  <a:lnTo>
                    <a:pt x="362971" y="348981"/>
                  </a:lnTo>
                  <a:lnTo>
                    <a:pt x="375407" y="360639"/>
                  </a:lnTo>
                  <a:lnTo>
                    <a:pt x="353644" y="366857"/>
                  </a:lnTo>
                  <a:lnTo>
                    <a:pt x="333436" y="364525"/>
                  </a:lnTo>
                  <a:lnTo>
                    <a:pt x="323332" y="370743"/>
                  </a:lnTo>
                  <a:lnTo>
                    <a:pt x="293019" y="372298"/>
                  </a:lnTo>
                  <a:lnTo>
                    <a:pt x="264262" y="377738"/>
                  </a:lnTo>
                  <a:lnTo>
                    <a:pt x="251048" y="391729"/>
                  </a:lnTo>
                  <a:lnTo>
                    <a:pt x="231617" y="397169"/>
                  </a:lnTo>
                  <a:lnTo>
                    <a:pt x="223845" y="404942"/>
                  </a:lnTo>
                  <a:lnTo>
                    <a:pt x="205969" y="411160"/>
                  </a:lnTo>
                  <a:lnTo>
                    <a:pt x="192755" y="401833"/>
                  </a:lnTo>
                  <a:lnTo>
                    <a:pt x="184983" y="403387"/>
                  </a:lnTo>
                  <a:lnTo>
                    <a:pt x="186538" y="419710"/>
                  </a:lnTo>
                  <a:lnTo>
                    <a:pt x="163997" y="429814"/>
                  </a:lnTo>
                  <a:lnTo>
                    <a:pt x="150007" y="432145"/>
                  </a:lnTo>
                  <a:lnTo>
                    <a:pt x="142235" y="437586"/>
                  </a:lnTo>
                  <a:lnTo>
                    <a:pt x="97155" y="448467"/>
                  </a:lnTo>
                  <a:lnTo>
                    <a:pt x="82387" y="444581"/>
                  </a:lnTo>
                  <a:lnTo>
                    <a:pt x="56738" y="450799"/>
                  </a:lnTo>
                  <a:lnTo>
                    <a:pt x="47411" y="450022"/>
                  </a:lnTo>
                  <a:lnTo>
                    <a:pt x="59847" y="436031"/>
                  </a:lnTo>
                  <a:lnTo>
                    <a:pt x="72283" y="425927"/>
                  </a:lnTo>
                  <a:lnTo>
                    <a:pt x="42748" y="430591"/>
                  </a:lnTo>
                  <a:lnTo>
                    <a:pt x="31867" y="434477"/>
                  </a:lnTo>
                  <a:lnTo>
                    <a:pt x="27203" y="429814"/>
                  </a:lnTo>
                  <a:lnTo>
                    <a:pt x="52075" y="415046"/>
                  </a:lnTo>
                  <a:lnTo>
                    <a:pt x="26426" y="415823"/>
                  </a:lnTo>
                  <a:lnTo>
                    <a:pt x="3109" y="412714"/>
                  </a:lnTo>
                  <a:lnTo>
                    <a:pt x="0" y="404942"/>
                  </a:lnTo>
                  <a:lnTo>
                    <a:pt x="22540" y="387065"/>
                  </a:lnTo>
                  <a:lnTo>
                    <a:pt x="41194" y="380070"/>
                  </a:lnTo>
                  <a:lnTo>
                    <a:pt x="40416" y="373075"/>
                  </a:lnTo>
                  <a:lnTo>
                    <a:pt x="777" y="373852"/>
                  </a:lnTo>
                  <a:lnTo>
                    <a:pt x="4663" y="365303"/>
                  </a:lnTo>
                  <a:lnTo>
                    <a:pt x="17876" y="357530"/>
                  </a:lnTo>
                  <a:lnTo>
                    <a:pt x="31867" y="356753"/>
                  </a:lnTo>
                  <a:lnTo>
                    <a:pt x="43525" y="361417"/>
                  </a:lnTo>
                  <a:lnTo>
                    <a:pt x="52075" y="355199"/>
                  </a:lnTo>
                  <a:lnTo>
                    <a:pt x="47411" y="341986"/>
                  </a:lnTo>
                  <a:lnTo>
                    <a:pt x="77724" y="324109"/>
                  </a:lnTo>
                  <a:lnTo>
                    <a:pt x="101041" y="321777"/>
                  </a:lnTo>
                  <a:lnTo>
                    <a:pt x="126690" y="316337"/>
                  </a:lnTo>
                  <a:lnTo>
                    <a:pt x="152339" y="310119"/>
                  </a:lnTo>
                  <a:lnTo>
                    <a:pt x="133685" y="300792"/>
                  </a:lnTo>
                  <a:lnTo>
                    <a:pt x="115809" y="314782"/>
                  </a:lnTo>
                  <a:lnTo>
                    <a:pt x="95600" y="317114"/>
                  </a:lnTo>
                  <a:lnTo>
                    <a:pt x="80833" y="313228"/>
                  </a:lnTo>
                  <a:lnTo>
                    <a:pt x="64511" y="313228"/>
                  </a:lnTo>
                  <a:lnTo>
                    <a:pt x="85496" y="297683"/>
                  </a:lnTo>
                  <a:lnTo>
                    <a:pt x="97932" y="284470"/>
                  </a:lnTo>
                  <a:lnTo>
                    <a:pt x="91714" y="279029"/>
                  </a:lnTo>
                  <a:lnTo>
                    <a:pt x="107259" y="261152"/>
                  </a:lnTo>
                  <a:lnTo>
                    <a:pt x="135240" y="253380"/>
                  </a:lnTo>
                  <a:lnTo>
                    <a:pt x="122804" y="243276"/>
                  </a:lnTo>
                  <a:lnTo>
                    <a:pt x="92492" y="244831"/>
                  </a:lnTo>
                  <a:lnTo>
                    <a:pt x="81610" y="234726"/>
                  </a:lnTo>
                  <a:lnTo>
                    <a:pt x="61402" y="235504"/>
                  </a:lnTo>
                  <a:lnTo>
                    <a:pt x="64511" y="226177"/>
                  </a:lnTo>
                  <a:lnTo>
                    <a:pt x="37307" y="224622"/>
                  </a:lnTo>
                  <a:lnTo>
                    <a:pt x="41194" y="216850"/>
                  </a:lnTo>
                  <a:lnTo>
                    <a:pt x="36530" y="208300"/>
                  </a:lnTo>
                  <a:lnTo>
                    <a:pt x="58293" y="203637"/>
                  </a:lnTo>
                  <a:lnTo>
                    <a:pt x="56738" y="188092"/>
                  </a:lnTo>
                  <a:lnTo>
                    <a:pt x="71506" y="181874"/>
                  </a:lnTo>
                  <a:lnTo>
                    <a:pt x="87051" y="178765"/>
                  </a:lnTo>
                  <a:lnTo>
                    <a:pt x="87828" y="170216"/>
                  </a:lnTo>
                  <a:lnTo>
                    <a:pt x="72283" y="168661"/>
                  </a:lnTo>
                  <a:lnTo>
                    <a:pt x="56738" y="171770"/>
                  </a:lnTo>
                  <a:lnTo>
                    <a:pt x="62956" y="155448"/>
                  </a:lnTo>
                  <a:lnTo>
                    <a:pt x="56738" y="147676"/>
                  </a:lnTo>
                  <a:lnTo>
                    <a:pt x="53630" y="134462"/>
                  </a:lnTo>
                  <a:lnTo>
                    <a:pt x="46634" y="126690"/>
                  </a:lnTo>
                  <a:lnTo>
                    <a:pt x="68397" y="125135"/>
                  </a:lnTo>
                  <a:lnTo>
                    <a:pt x="77724" y="121249"/>
                  </a:lnTo>
                  <a:lnTo>
                    <a:pt x="114254" y="122027"/>
                  </a:lnTo>
                  <a:lnTo>
                    <a:pt x="129022" y="132131"/>
                  </a:lnTo>
                  <a:lnTo>
                    <a:pt x="142235" y="122804"/>
                  </a:lnTo>
                  <a:lnTo>
                    <a:pt x="179542" y="129799"/>
                  </a:lnTo>
                  <a:lnTo>
                    <a:pt x="184206" y="109591"/>
                  </a:lnTo>
                  <a:lnTo>
                    <a:pt x="213741" y="97932"/>
                  </a:lnTo>
                  <a:lnTo>
                    <a:pt x="223068" y="82387"/>
                  </a:lnTo>
                  <a:lnTo>
                    <a:pt x="194310" y="85496"/>
                  </a:lnTo>
                  <a:lnTo>
                    <a:pt x="166329" y="77724"/>
                  </a:lnTo>
                  <a:lnTo>
                    <a:pt x="171770" y="71506"/>
                  </a:lnTo>
                  <a:lnTo>
                    <a:pt x="188092" y="66065"/>
                  </a:lnTo>
                  <a:lnTo>
                    <a:pt x="202859" y="53630"/>
                  </a:lnTo>
                  <a:lnTo>
                    <a:pt x="200528" y="45080"/>
                  </a:lnTo>
                  <a:lnTo>
                    <a:pt x="213741" y="24094"/>
                  </a:lnTo>
                  <a:lnTo>
                    <a:pt x="237835" y="17876"/>
                  </a:lnTo>
                  <a:lnTo>
                    <a:pt x="256489" y="17876"/>
                  </a:lnTo>
                  <a:lnTo>
                    <a:pt x="268925" y="10881"/>
                  </a:lnTo>
                  <a:lnTo>
                    <a:pt x="278252" y="26426"/>
                  </a:lnTo>
                  <a:lnTo>
                    <a:pt x="270479" y="34199"/>
                  </a:lnTo>
                  <a:lnTo>
                    <a:pt x="275143" y="41194"/>
                  </a:lnTo>
                  <a:lnTo>
                    <a:pt x="284470" y="34976"/>
                  </a:lnTo>
                  <a:lnTo>
                    <a:pt x="280583" y="18654"/>
                  </a:lnTo>
                  <a:lnTo>
                    <a:pt x="287579" y="8549"/>
                  </a:lnTo>
                  <a:lnTo>
                    <a:pt x="302346" y="6218"/>
                  </a:lnTo>
                  <a:lnTo>
                    <a:pt x="307010" y="0"/>
                  </a:lnTo>
                  <a:lnTo>
                    <a:pt x="331881" y="13213"/>
                  </a:lnTo>
                  <a:lnTo>
                    <a:pt x="312450" y="24872"/>
                  </a:lnTo>
                  <a:lnTo>
                    <a:pt x="308564" y="30312"/>
                  </a:lnTo>
                  <a:lnTo>
                    <a:pt x="293797" y="37307"/>
                  </a:lnTo>
                  <a:lnTo>
                    <a:pt x="286024" y="55184"/>
                  </a:lnTo>
                  <a:lnTo>
                    <a:pt x="276697" y="67620"/>
                  </a:lnTo>
                  <a:lnTo>
                    <a:pt x="259598" y="73838"/>
                  </a:lnTo>
                  <a:lnTo>
                    <a:pt x="247162" y="73061"/>
                  </a:lnTo>
                  <a:lnTo>
                    <a:pt x="245608" y="79278"/>
                  </a:lnTo>
                  <a:lnTo>
                    <a:pt x="253380" y="90160"/>
                  </a:lnTo>
                  <a:lnTo>
                    <a:pt x="230840" y="97155"/>
                  </a:lnTo>
                  <a:lnTo>
                    <a:pt x="223068" y="108036"/>
                  </a:lnTo>
                  <a:lnTo>
                    <a:pt x="244053" y="123581"/>
                  </a:lnTo>
                  <a:lnTo>
                    <a:pt x="245608" y="131354"/>
                  </a:lnTo>
                  <a:lnTo>
                    <a:pt x="261930" y="134462"/>
                  </a:lnTo>
                  <a:lnTo>
                    <a:pt x="268148" y="139903"/>
                  </a:lnTo>
                  <a:lnTo>
                    <a:pt x="290688" y="142235"/>
                  </a:lnTo>
                  <a:lnTo>
                    <a:pt x="309341" y="128245"/>
                  </a:lnTo>
                  <a:lnTo>
                    <a:pt x="305455" y="121249"/>
                  </a:lnTo>
                  <a:lnTo>
                    <a:pt x="320223" y="108814"/>
                  </a:lnTo>
                  <a:lnTo>
                    <a:pt x="330327" y="112700"/>
                  </a:lnTo>
                  <a:lnTo>
                    <a:pt x="344317" y="133685"/>
                  </a:lnTo>
                  <a:lnTo>
                    <a:pt x="355199" y="137571"/>
                  </a:lnTo>
                  <a:lnTo>
                    <a:pt x="354421" y="149230"/>
                  </a:lnTo>
                  <a:lnTo>
                    <a:pt x="376961" y="149230"/>
                  </a:lnTo>
                  <a:lnTo>
                    <a:pt x="393283" y="14612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F36BD804-A8B4-882B-76A2-8F2F6463C3A3}"/>
                </a:ext>
              </a:extLst>
            </p:cNvPr>
            <p:cNvSpPr/>
            <p:nvPr/>
          </p:nvSpPr>
          <p:spPr>
            <a:xfrm>
              <a:off x="2529438" y="1980270"/>
              <a:ext cx="882167" cy="334990"/>
            </a:xfrm>
            <a:custGeom>
              <a:avLst/>
              <a:gdLst>
                <a:gd name="connsiteX0" fmla="*/ 735269 w 882167"/>
                <a:gd name="connsiteY0" fmla="*/ 31090 h 334990"/>
                <a:gd name="connsiteX1" fmla="*/ 744596 w 882167"/>
                <a:gd name="connsiteY1" fmla="*/ 31867 h 334990"/>
                <a:gd name="connsiteX2" fmla="*/ 766359 w 882167"/>
                <a:gd name="connsiteY2" fmla="*/ 25649 h 334990"/>
                <a:gd name="connsiteX3" fmla="*/ 783458 w 882167"/>
                <a:gd name="connsiteY3" fmla="*/ 17099 h 334990"/>
                <a:gd name="connsiteX4" fmla="*/ 787344 w 882167"/>
                <a:gd name="connsiteY4" fmla="*/ 25649 h 334990"/>
                <a:gd name="connsiteX5" fmla="*/ 767913 w 882167"/>
                <a:gd name="connsiteY5" fmla="*/ 44303 h 334990"/>
                <a:gd name="connsiteX6" fmla="*/ 785012 w 882167"/>
                <a:gd name="connsiteY6" fmla="*/ 51298 h 334990"/>
                <a:gd name="connsiteX7" fmla="*/ 800557 w 882167"/>
                <a:gd name="connsiteY7" fmla="*/ 53630 h 334990"/>
                <a:gd name="connsiteX8" fmla="*/ 799780 w 882167"/>
                <a:gd name="connsiteY8" fmla="*/ 66843 h 334990"/>
                <a:gd name="connsiteX9" fmla="*/ 786567 w 882167"/>
                <a:gd name="connsiteY9" fmla="*/ 79279 h 334990"/>
                <a:gd name="connsiteX10" fmla="*/ 792785 w 882167"/>
                <a:gd name="connsiteY10" fmla="*/ 81610 h 334990"/>
                <a:gd name="connsiteX11" fmla="*/ 819988 w 882167"/>
                <a:gd name="connsiteY11" fmla="*/ 77724 h 334990"/>
                <a:gd name="connsiteX12" fmla="*/ 827761 w 882167"/>
                <a:gd name="connsiteY12" fmla="*/ 95601 h 334990"/>
                <a:gd name="connsiteX13" fmla="*/ 839419 w 882167"/>
                <a:gd name="connsiteY13" fmla="*/ 94046 h 334990"/>
                <a:gd name="connsiteX14" fmla="*/ 858073 w 882167"/>
                <a:gd name="connsiteY14" fmla="*/ 96378 h 334990"/>
                <a:gd name="connsiteX15" fmla="*/ 868954 w 882167"/>
                <a:gd name="connsiteY15" fmla="*/ 105705 h 334990"/>
                <a:gd name="connsiteX16" fmla="*/ 878281 w 882167"/>
                <a:gd name="connsiteY16" fmla="*/ 103373 h 334990"/>
                <a:gd name="connsiteX17" fmla="*/ 882168 w 882167"/>
                <a:gd name="connsiteY17" fmla="*/ 110368 h 334990"/>
                <a:gd name="connsiteX18" fmla="*/ 876727 w 882167"/>
                <a:gd name="connsiteY18" fmla="*/ 119695 h 334990"/>
                <a:gd name="connsiteX19" fmla="*/ 865068 w 882167"/>
                <a:gd name="connsiteY19" fmla="*/ 124358 h 334990"/>
                <a:gd name="connsiteX20" fmla="*/ 881390 w 882167"/>
                <a:gd name="connsiteY20" fmla="*/ 146898 h 334990"/>
                <a:gd name="connsiteX21" fmla="*/ 881390 w 882167"/>
                <a:gd name="connsiteY21" fmla="*/ 155448 h 334990"/>
                <a:gd name="connsiteX22" fmla="*/ 873618 w 882167"/>
                <a:gd name="connsiteY22" fmla="*/ 160889 h 334990"/>
                <a:gd name="connsiteX23" fmla="*/ 863514 w 882167"/>
                <a:gd name="connsiteY23" fmla="*/ 160889 h 334990"/>
                <a:gd name="connsiteX24" fmla="*/ 855741 w 882167"/>
                <a:gd name="connsiteY24" fmla="*/ 177211 h 334990"/>
                <a:gd name="connsiteX25" fmla="*/ 846414 w 882167"/>
                <a:gd name="connsiteY25" fmla="*/ 185760 h 334990"/>
                <a:gd name="connsiteX26" fmla="*/ 830870 w 882167"/>
                <a:gd name="connsiteY26" fmla="*/ 193533 h 334990"/>
                <a:gd name="connsiteX27" fmla="*/ 810661 w 882167"/>
                <a:gd name="connsiteY27" fmla="*/ 189647 h 334990"/>
                <a:gd name="connsiteX28" fmla="*/ 802112 w 882167"/>
                <a:gd name="connsiteY28" fmla="*/ 201305 h 334990"/>
                <a:gd name="connsiteX29" fmla="*/ 803666 w 882167"/>
                <a:gd name="connsiteY29" fmla="*/ 212187 h 334990"/>
                <a:gd name="connsiteX30" fmla="*/ 793562 w 882167"/>
                <a:gd name="connsiteY30" fmla="*/ 222291 h 334990"/>
                <a:gd name="connsiteX31" fmla="*/ 752368 w 882167"/>
                <a:gd name="connsiteY31" fmla="*/ 238613 h 334990"/>
                <a:gd name="connsiteX32" fmla="*/ 732937 w 882167"/>
                <a:gd name="connsiteY32" fmla="*/ 238613 h 334990"/>
                <a:gd name="connsiteX33" fmla="*/ 712729 w 882167"/>
                <a:gd name="connsiteY33" fmla="*/ 242499 h 334990"/>
                <a:gd name="connsiteX34" fmla="*/ 664540 w 882167"/>
                <a:gd name="connsiteY34" fmla="*/ 258044 h 334990"/>
                <a:gd name="connsiteX35" fmla="*/ 628010 w 882167"/>
                <a:gd name="connsiteY35" fmla="*/ 279806 h 334990"/>
                <a:gd name="connsiteX36" fmla="*/ 612465 w 882167"/>
                <a:gd name="connsiteY36" fmla="*/ 285247 h 334990"/>
                <a:gd name="connsiteX37" fmla="*/ 588371 w 882167"/>
                <a:gd name="connsiteY37" fmla="*/ 287579 h 334990"/>
                <a:gd name="connsiteX38" fmla="*/ 574380 w 882167"/>
                <a:gd name="connsiteY38" fmla="*/ 291465 h 334990"/>
                <a:gd name="connsiteX39" fmla="*/ 528523 w 882167"/>
                <a:gd name="connsiteY39" fmla="*/ 297683 h 334990"/>
                <a:gd name="connsiteX40" fmla="*/ 512978 w 882167"/>
                <a:gd name="connsiteY40" fmla="*/ 301569 h 334990"/>
                <a:gd name="connsiteX41" fmla="*/ 503652 w 882167"/>
                <a:gd name="connsiteY41" fmla="*/ 310119 h 334990"/>
                <a:gd name="connsiteX42" fmla="*/ 499765 w 882167"/>
                <a:gd name="connsiteY42" fmla="*/ 321000 h 334990"/>
                <a:gd name="connsiteX43" fmla="*/ 468676 w 882167"/>
                <a:gd name="connsiteY43" fmla="*/ 329550 h 334990"/>
                <a:gd name="connsiteX44" fmla="*/ 439141 w 882167"/>
                <a:gd name="connsiteY44" fmla="*/ 334990 h 334990"/>
                <a:gd name="connsiteX45" fmla="*/ 389397 w 882167"/>
                <a:gd name="connsiteY45" fmla="*/ 331104 h 334990"/>
                <a:gd name="connsiteX46" fmla="*/ 347426 w 882167"/>
                <a:gd name="connsiteY46" fmla="*/ 321000 h 334990"/>
                <a:gd name="connsiteX47" fmla="*/ 312450 w 882167"/>
                <a:gd name="connsiteY47" fmla="*/ 318668 h 334990"/>
                <a:gd name="connsiteX48" fmla="*/ 282915 w 882167"/>
                <a:gd name="connsiteY48" fmla="*/ 299237 h 334990"/>
                <a:gd name="connsiteX49" fmla="*/ 260375 w 882167"/>
                <a:gd name="connsiteY49" fmla="*/ 291465 h 334990"/>
                <a:gd name="connsiteX50" fmla="*/ 232395 w 882167"/>
                <a:gd name="connsiteY50" fmla="*/ 277475 h 334990"/>
                <a:gd name="connsiteX51" fmla="*/ 214518 w 882167"/>
                <a:gd name="connsiteY51" fmla="*/ 286024 h 334990"/>
                <a:gd name="connsiteX52" fmla="*/ 118140 w 882167"/>
                <a:gd name="connsiteY52" fmla="*/ 288356 h 334990"/>
                <a:gd name="connsiteX53" fmla="*/ 111923 w 882167"/>
                <a:gd name="connsiteY53" fmla="*/ 284470 h 334990"/>
                <a:gd name="connsiteX54" fmla="*/ 110368 w 882167"/>
                <a:gd name="connsiteY54" fmla="*/ 268148 h 334990"/>
                <a:gd name="connsiteX55" fmla="*/ 118918 w 882167"/>
                <a:gd name="connsiteY55" fmla="*/ 261930 h 334990"/>
                <a:gd name="connsiteX56" fmla="*/ 129022 w 882167"/>
                <a:gd name="connsiteY56" fmla="*/ 271257 h 334990"/>
                <a:gd name="connsiteX57" fmla="*/ 167884 w 882167"/>
                <a:gd name="connsiteY57" fmla="*/ 262707 h 334990"/>
                <a:gd name="connsiteX58" fmla="*/ 188869 w 882167"/>
                <a:gd name="connsiteY58" fmla="*/ 247940 h 334990"/>
                <a:gd name="connsiteX59" fmla="*/ 208300 w 882167"/>
                <a:gd name="connsiteY59" fmla="*/ 226954 h 334990"/>
                <a:gd name="connsiteX60" fmla="*/ 181097 w 882167"/>
                <a:gd name="connsiteY60" fmla="*/ 236281 h 334990"/>
                <a:gd name="connsiteX61" fmla="*/ 179542 w 882167"/>
                <a:gd name="connsiteY61" fmla="*/ 221513 h 334990"/>
                <a:gd name="connsiteX62" fmla="*/ 172547 w 882167"/>
                <a:gd name="connsiteY62" fmla="*/ 212964 h 334990"/>
                <a:gd name="connsiteX63" fmla="*/ 159334 w 882167"/>
                <a:gd name="connsiteY63" fmla="*/ 206746 h 334990"/>
                <a:gd name="connsiteX64" fmla="*/ 157002 w 882167"/>
                <a:gd name="connsiteY64" fmla="*/ 200528 h 334990"/>
                <a:gd name="connsiteX65" fmla="*/ 165552 w 882167"/>
                <a:gd name="connsiteY65" fmla="*/ 193533 h 334990"/>
                <a:gd name="connsiteX66" fmla="*/ 147676 w 882167"/>
                <a:gd name="connsiteY66" fmla="*/ 184206 h 334990"/>
                <a:gd name="connsiteX67" fmla="*/ 127467 w 882167"/>
                <a:gd name="connsiteY67" fmla="*/ 184983 h 334990"/>
                <a:gd name="connsiteX68" fmla="*/ 76170 w 882167"/>
                <a:gd name="connsiteY68" fmla="*/ 181097 h 334990"/>
                <a:gd name="connsiteX69" fmla="*/ 46634 w 882167"/>
                <a:gd name="connsiteY69" fmla="*/ 188869 h 334990"/>
                <a:gd name="connsiteX70" fmla="*/ 31090 w 882167"/>
                <a:gd name="connsiteY70" fmla="*/ 189647 h 334990"/>
                <a:gd name="connsiteX71" fmla="*/ 24094 w 882167"/>
                <a:gd name="connsiteY71" fmla="*/ 181874 h 334990"/>
                <a:gd name="connsiteX72" fmla="*/ 24094 w 882167"/>
                <a:gd name="connsiteY72" fmla="*/ 173325 h 334990"/>
                <a:gd name="connsiteX73" fmla="*/ 35753 w 882167"/>
                <a:gd name="connsiteY73" fmla="*/ 170993 h 334990"/>
                <a:gd name="connsiteX74" fmla="*/ 49743 w 882167"/>
                <a:gd name="connsiteY74" fmla="*/ 171770 h 334990"/>
                <a:gd name="connsiteX75" fmla="*/ 81610 w 882167"/>
                <a:gd name="connsiteY75" fmla="*/ 167107 h 334990"/>
                <a:gd name="connsiteX76" fmla="*/ 92492 w 882167"/>
                <a:gd name="connsiteY76" fmla="*/ 162443 h 334990"/>
                <a:gd name="connsiteX77" fmla="*/ 98709 w 882167"/>
                <a:gd name="connsiteY77" fmla="*/ 166329 h 334990"/>
                <a:gd name="connsiteX78" fmla="*/ 126690 w 882167"/>
                <a:gd name="connsiteY78" fmla="*/ 157780 h 334990"/>
                <a:gd name="connsiteX79" fmla="*/ 134463 w 882167"/>
                <a:gd name="connsiteY79" fmla="*/ 159334 h 334990"/>
                <a:gd name="connsiteX80" fmla="*/ 165552 w 882167"/>
                <a:gd name="connsiteY80" fmla="*/ 157780 h 334990"/>
                <a:gd name="connsiteX81" fmla="*/ 199751 w 882167"/>
                <a:gd name="connsiteY81" fmla="*/ 157003 h 334990"/>
                <a:gd name="connsiteX82" fmla="*/ 208300 w 882167"/>
                <a:gd name="connsiteY82" fmla="*/ 150785 h 334990"/>
                <a:gd name="connsiteX83" fmla="*/ 211409 w 882167"/>
                <a:gd name="connsiteY83" fmla="*/ 142235 h 334990"/>
                <a:gd name="connsiteX84" fmla="*/ 189647 w 882167"/>
                <a:gd name="connsiteY84" fmla="*/ 149230 h 334990"/>
                <a:gd name="connsiteX85" fmla="*/ 160889 w 882167"/>
                <a:gd name="connsiteY85" fmla="*/ 145344 h 334990"/>
                <a:gd name="connsiteX86" fmla="*/ 156225 w 882167"/>
                <a:gd name="connsiteY86" fmla="*/ 138349 h 334990"/>
                <a:gd name="connsiteX87" fmla="*/ 184206 w 882167"/>
                <a:gd name="connsiteY87" fmla="*/ 125913 h 334990"/>
                <a:gd name="connsiteX88" fmla="*/ 205191 w 882167"/>
                <a:gd name="connsiteY88" fmla="*/ 119695 h 334990"/>
                <a:gd name="connsiteX89" fmla="*/ 198973 w 882167"/>
                <a:gd name="connsiteY89" fmla="*/ 109591 h 334990"/>
                <a:gd name="connsiteX90" fmla="*/ 174102 w 882167"/>
                <a:gd name="connsiteY90" fmla="*/ 111145 h 334990"/>
                <a:gd name="connsiteX91" fmla="*/ 168661 w 882167"/>
                <a:gd name="connsiteY91" fmla="*/ 104927 h 334990"/>
                <a:gd name="connsiteX92" fmla="*/ 148453 w 882167"/>
                <a:gd name="connsiteY92" fmla="*/ 101818 h 334990"/>
                <a:gd name="connsiteX93" fmla="*/ 134463 w 882167"/>
                <a:gd name="connsiteY93" fmla="*/ 104150 h 334990"/>
                <a:gd name="connsiteX94" fmla="*/ 127467 w 882167"/>
                <a:gd name="connsiteY94" fmla="*/ 100264 h 334990"/>
                <a:gd name="connsiteX95" fmla="*/ 108814 w 882167"/>
                <a:gd name="connsiteY95" fmla="*/ 104927 h 334990"/>
                <a:gd name="connsiteX96" fmla="*/ 68397 w 882167"/>
                <a:gd name="connsiteY96" fmla="*/ 111923 h 334990"/>
                <a:gd name="connsiteX97" fmla="*/ 42748 w 882167"/>
                <a:gd name="connsiteY97" fmla="*/ 118918 h 334990"/>
                <a:gd name="connsiteX98" fmla="*/ 18654 w 882167"/>
                <a:gd name="connsiteY98" fmla="*/ 110368 h 334990"/>
                <a:gd name="connsiteX99" fmla="*/ 0 w 882167"/>
                <a:gd name="connsiteY99" fmla="*/ 108814 h 334990"/>
                <a:gd name="connsiteX100" fmla="*/ 10881 w 882167"/>
                <a:gd name="connsiteY100" fmla="*/ 97932 h 334990"/>
                <a:gd name="connsiteX101" fmla="*/ 26426 w 882167"/>
                <a:gd name="connsiteY101" fmla="*/ 97155 h 334990"/>
                <a:gd name="connsiteX102" fmla="*/ 39639 w 882167"/>
                <a:gd name="connsiteY102" fmla="*/ 103373 h 334990"/>
                <a:gd name="connsiteX103" fmla="*/ 40416 w 882167"/>
                <a:gd name="connsiteY103" fmla="*/ 78501 h 334990"/>
                <a:gd name="connsiteX104" fmla="*/ 49743 w 882167"/>
                <a:gd name="connsiteY104" fmla="*/ 80833 h 334990"/>
                <a:gd name="connsiteX105" fmla="*/ 71506 w 882167"/>
                <a:gd name="connsiteY105" fmla="*/ 89383 h 334990"/>
                <a:gd name="connsiteX106" fmla="*/ 66065 w 882167"/>
                <a:gd name="connsiteY106" fmla="*/ 67620 h 334990"/>
                <a:gd name="connsiteX107" fmla="*/ 83165 w 882167"/>
                <a:gd name="connsiteY107" fmla="*/ 68397 h 334990"/>
                <a:gd name="connsiteX108" fmla="*/ 66065 w 882167"/>
                <a:gd name="connsiteY108" fmla="*/ 55961 h 334990"/>
                <a:gd name="connsiteX109" fmla="*/ 69952 w 882167"/>
                <a:gd name="connsiteY109" fmla="*/ 48189 h 334990"/>
                <a:gd name="connsiteX110" fmla="*/ 82387 w 882167"/>
                <a:gd name="connsiteY110" fmla="*/ 45857 h 334990"/>
                <a:gd name="connsiteX111" fmla="*/ 88605 w 882167"/>
                <a:gd name="connsiteY111" fmla="*/ 38085 h 334990"/>
                <a:gd name="connsiteX112" fmla="*/ 107259 w 882167"/>
                <a:gd name="connsiteY112" fmla="*/ 38085 h 334990"/>
                <a:gd name="connsiteX113" fmla="*/ 125136 w 882167"/>
                <a:gd name="connsiteY113" fmla="*/ 46634 h 334990"/>
                <a:gd name="connsiteX114" fmla="*/ 126690 w 882167"/>
                <a:gd name="connsiteY114" fmla="*/ 57516 h 334990"/>
                <a:gd name="connsiteX115" fmla="*/ 143012 w 882167"/>
                <a:gd name="connsiteY115" fmla="*/ 57516 h 334990"/>
                <a:gd name="connsiteX116" fmla="*/ 151562 w 882167"/>
                <a:gd name="connsiteY116" fmla="*/ 51298 h 334990"/>
                <a:gd name="connsiteX117" fmla="*/ 158557 w 882167"/>
                <a:gd name="connsiteY117" fmla="*/ 55961 h 334990"/>
                <a:gd name="connsiteX118" fmla="*/ 162443 w 882167"/>
                <a:gd name="connsiteY118" fmla="*/ 65288 h 334990"/>
                <a:gd name="connsiteX119" fmla="*/ 171770 w 882167"/>
                <a:gd name="connsiteY119" fmla="*/ 65288 h 334990"/>
                <a:gd name="connsiteX120" fmla="*/ 174879 w 882167"/>
                <a:gd name="connsiteY120" fmla="*/ 48189 h 334990"/>
                <a:gd name="connsiteX121" fmla="*/ 146898 w 882167"/>
                <a:gd name="connsiteY121" fmla="*/ 39639 h 334990"/>
                <a:gd name="connsiteX122" fmla="*/ 144567 w 882167"/>
                <a:gd name="connsiteY122" fmla="*/ 28758 h 334990"/>
                <a:gd name="connsiteX123" fmla="*/ 173325 w 882167"/>
                <a:gd name="connsiteY123" fmla="*/ 27981 h 334990"/>
                <a:gd name="connsiteX124" fmla="*/ 160111 w 882167"/>
                <a:gd name="connsiteY124" fmla="*/ 19431 h 334990"/>
                <a:gd name="connsiteX125" fmla="*/ 136794 w 882167"/>
                <a:gd name="connsiteY125" fmla="*/ 20986 h 334990"/>
                <a:gd name="connsiteX126" fmla="*/ 125913 w 882167"/>
                <a:gd name="connsiteY126" fmla="*/ 17877 h 334990"/>
                <a:gd name="connsiteX127" fmla="*/ 146121 w 882167"/>
                <a:gd name="connsiteY127" fmla="*/ 8550 h 334990"/>
                <a:gd name="connsiteX128" fmla="*/ 172547 w 882167"/>
                <a:gd name="connsiteY128" fmla="*/ 8550 h 334990"/>
                <a:gd name="connsiteX129" fmla="*/ 183429 w 882167"/>
                <a:gd name="connsiteY129" fmla="*/ 10104 h 334990"/>
                <a:gd name="connsiteX130" fmla="*/ 201305 w 882167"/>
                <a:gd name="connsiteY130" fmla="*/ 23317 h 334990"/>
                <a:gd name="connsiteX131" fmla="*/ 216850 w 882167"/>
                <a:gd name="connsiteY131" fmla="*/ 27981 h 334990"/>
                <a:gd name="connsiteX132" fmla="*/ 240944 w 882167"/>
                <a:gd name="connsiteY132" fmla="*/ 45857 h 334990"/>
                <a:gd name="connsiteX133" fmla="*/ 258044 w 882167"/>
                <a:gd name="connsiteY133" fmla="*/ 52852 h 334990"/>
                <a:gd name="connsiteX134" fmla="*/ 258044 w 882167"/>
                <a:gd name="connsiteY134" fmla="*/ 62179 h 334990"/>
                <a:gd name="connsiteX135" fmla="*/ 263484 w 882167"/>
                <a:gd name="connsiteY135" fmla="*/ 68397 h 334990"/>
                <a:gd name="connsiteX136" fmla="*/ 245608 w 882167"/>
                <a:gd name="connsiteY136" fmla="*/ 94823 h 334990"/>
                <a:gd name="connsiteX137" fmla="*/ 252603 w 882167"/>
                <a:gd name="connsiteY137" fmla="*/ 100264 h 334990"/>
                <a:gd name="connsiteX138" fmla="*/ 246385 w 882167"/>
                <a:gd name="connsiteY138" fmla="*/ 112700 h 334990"/>
                <a:gd name="connsiteX139" fmla="*/ 261153 w 882167"/>
                <a:gd name="connsiteY139" fmla="*/ 117363 h 334990"/>
                <a:gd name="connsiteX140" fmla="*/ 268925 w 882167"/>
                <a:gd name="connsiteY140" fmla="*/ 130576 h 334990"/>
                <a:gd name="connsiteX141" fmla="*/ 275920 w 882167"/>
                <a:gd name="connsiteY141" fmla="*/ 116586 h 334990"/>
                <a:gd name="connsiteX142" fmla="*/ 287579 w 882167"/>
                <a:gd name="connsiteY142" fmla="*/ 101818 h 334990"/>
                <a:gd name="connsiteX143" fmla="*/ 305455 w 882167"/>
                <a:gd name="connsiteY143" fmla="*/ 91714 h 334990"/>
                <a:gd name="connsiteX144" fmla="*/ 312450 w 882167"/>
                <a:gd name="connsiteY144" fmla="*/ 92492 h 334990"/>
                <a:gd name="connsiteX145" fmla="*/ 319446 w 882167"/>
                <a:gd name="connsiteY145" fmla="*/ 100264 h 334990"/>
                <a:gd name="connsiteX146" fmla="*/ 326441 w 882167"/>
                <a:gd name="connsiteY146" fmla="*/ 101041 h 334990"/>
                <a:gd name="connsiteX147" fmla="*/ 337322 w 882167"/>
                <a:gd name="connsiteY147" fmla="*/ 85496 h 334990"/>
                <a:gd name="connsiteX148" fmla="*/ 342763 w 882167"/>
                <a:gd name="connsiteY148" fmla="*/ 52075 h 334990"/>
                <a:gd name="connsiteX149" fmla="*/ 355976 w 882167"/>
                <a:gd name="connsiteY149" fmla="*/ 45080 h 334990"/>
                <a:gd name="connsiteX150" fmla="*/ 369966 w 882167"/>
                <a:gd name="connsiteY150" fmla="*/ 50521 h 334990"/>
                <a:gd name="connsiteX151" fmla="*/ 380070 w 882167"/>
                <a:gd name="connsiteY151" fmla="*/ 62956 h 334990"/>
                <a:gd name="connsiteX152" fmla="*/ 400279 w 882167"/>
                <a:gd name="connsiteY152" fmla="*/ 79279 h 334990"/>
                <a:gd name="connsiteX153" fmla="*/ 414269 w 882167"/>
                <a:gd name="connsiteY153" fmla="*/ 75392 h 334990"/>
                <a:gd name="connsiteX154" fmla="*/ 415046 w 882167"/>
                <a:gd name="connsiteY154" fmla="*/ 57516 h 334990"/>
                <a:gd name="connsiteX155" fmla="*/ 422819 w 882167"/>
                <a:gd name="connsiteY155" fmla="*/ 47412 h 334990"/>
                <a:gd name="connsiteX156" fmla="*/ 438363 w 882167"/>
                <a:gd name="connsiteY156" fmla="*/ 45080 h 334990"/>
                <a:gd name="connsiteX157" fmla="*/ 455463 w 882167"/>
                <a:gd name="connsiteY157" fmla="*/ 38862 h 334990"/>
                <a:gd name="connsiteX158" fmla="*/ 473339 w 882167"/>
                <a:gd name="connsiteY158" fmla="*/ 37308 h 334990"/>
                <a:gd name="connsiteX159" fmla="*/ 486552 w 882167"/>
                <a:gd name="connsiteY159" fmla="*/ 48189 h 334990"/>
                <a:gd name="connsiteX160" fmla="*/ 495879 w 882167"/>
                <a:gd name="connsiteY160" fmla="*/ 59070 h 334990"/>
                <a:gd name="connsiteX161" fmla="*/ 509092 w 882167"/>
                <a:gd name="connsiteY161" fmla="*/ 67620 h 334990"/>
                <a:gd name="connsiteX162" fmla="*/ 514533 w 882167"/>
                <a:gd name="connsiteY162" fmla="*/ 81610 h 334990"/>
                <a:gd name="connsiteX163" fmla="*/ 521528 w 882167"/>
                <a:gd name="connsiteY163" fmla="*/ 79279 h 334990"/>
                <a:gd name="connsiteX164" fmla="*/ 519974 w 882167"/>
                <a:gd name="connsiteY164" fmla="*/ 66065 h 334990"/>
                <a:gd name="connsiteX165" fmla="*/ 509092 w 882167"/>
                <a:gd name="connsiteY165" fmla="*/ 45857 h 334990"/>
                <a:gd name="connsiteX166" fmla="*/ 511424 w 882167"/>
                <a:gd name="connsiteY166" fmla="*/ 38862 h 334990"/>
                <a:gd name="connsiteX167" fmla="*/ 543291 w 882167"/>
                <a:gd name="connsiteY167" fmla="*/ 40417 h 334990"/>
                <a:gd name="connsiteX168" fmla="*/ 566608 w 882167"/>
                <a:gd name="connsiteY168" fmla="*/ 58293 h 334990"/>
                <a:gd name="connsiteX169" fmla="*/ 576712 w 882167"/>
                <a:gd name="connsiteY169" fmla="*/ 55961 h 334990"/>
                <a:gd name="connsiteX170" fmla="*/ 604693 w 882167"/>
                <a:gd name="connsiteY170" fmla="*/ 34199 h 334990"/>
                <a:gd name="connsiteX171" fmla="*/ 622569 w 882167"/>
                <a:gd name="connsiteY171" fmla="*/ 40417 h 334990"/>
                <a:gd name="connsiteX172" fmla="*/ 636560 w 882167"/>
                <a:gd name="connsiteY172" fmla="*/ 41194 h 334990"/>
                <a:gd name="connsiteX173" fmla="*/ 658322 w 882167"/>
                <a:gd name="connsiteY173" fmla="*/ 34976 h 334990"/>
                <a:gd name="connsiteX174" fmla="*/ 664540 w 882167"/>
                <a:gd name="connsiteY174" fmla="*/ 25649 h 334990"/>
                <a:gd name="connsiteX175" fmla="*/ 657545 w 882167"/>
                <a:gd name="connsiteY175" fmla="*/ 7772 h 334990"/>
                <a:gd name="connsiteX176" fmla="*/ 662208 w 882167"/>
                <a:gd name="connsiteY176" fmla="*/ 4663 h 334990"/>
                <a:gd name="connsiteX177" fmla="*/ 682417 w 882167"/>
                <a:gd name="connsiteY177" fmla="*/ 0 h 334990"/>
                <a:gd name="connsiteX178" fmla="*/ 703402 w 882167"/>
                <a:gd name="connsiteY178" fmla="*/ 777 h 334990"/>
                <a:gd name="connsiteX179" fmla="*/ 723611 w 882167"/>
                <a:gd name="connsiteY179" fmla="*/ 17099 h 334990"/>
                <a:gd name="connsiteX180" fmla="*/ 722833 w 882167"/>
                <a:gd name="connsiteY180" fmla="*/ 24872 h 334990"/>
                <a:gd name="connsiteX181" fmla="*/ 735269 w 882167"/>
                <a:gd name="connsiteY181" fmla="*/ 31090 h 33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882167" h="334990">
                  <a:moveTo>
                    <a:pt x="735269" y="31090"/>
                  </a:moveTo>
                  <a:lnTo>
                    <a:pt x="744596" y="31867"/>
                  </a:lnTo>
                  <a:lnTo>
                    <a:pt x="766359" y="25649"/>
                  </a:lnTo>
                  <a:lnTo>
                    <a:pt x="783458" y="17099"/>
                  </a:lnTo>
                  <a:lnTo>
                    <a:pt x="787344" y="25649"/>
                  </a:lnTo>
                  <a:lnTo>
                    <a:pt x="767913" y="44303"/>
                  </a:lnTo>
                  <a:lnTo>
                    <a:pt x="785012" y="51298"/>
                  </a:lnTo>
                  <a:lnTo>
                    <a:pt x="800557" y="53630"/>
                  </a:lnTo>
                  <a:lnTo>
                    <a:pt x="799780" y="66843"/>
                  </a:lnTo>
                  <a:lnTo>
                    <a:pt x="786567" y="79279"/>
                  </a:lnTo>
                  <a:lnTo>
                    <a:pt x="792785" y="81610"/>
                  </a:lnTo>
                  <a:lnTo>
                    <a:pt x="819988" y="77724"/>
                  </a:lnTo>
                  <a:lnTo>
                    <a:pt x="827761" y="95601"/>
                  </a:lnTo>
                  <a:lnTo>
                    <a:pt x="839419" y="94046"/>
                  </a:lnTo>
                  <a:lnTo>
                    <a:pt x="858073" y="96378"/>
                  </a:lnTo>
                  <a:lnTo>
                    <a:pt x="868954" y="105705"/>
                  </a:lnTo>
                  <a:lnTo>
                    <a:pt x="878281" y="103373"/>
                  </a:lnTo>
                  <a:lnTo>
                    <a:pt x="882168" y="110368"/>
                  </a:lnTo>
                  <a:lnTo>
                    <a:pt x="876727" y="119695"/>
                  </a:lnTo>
                  <a:lnTo>
                    <a:pt x="865068" y="124358"/>
                  </a:lnTo>
                  <a:lnTo>
                    <a:pt x="881390" y="146898"/>
                  </a:lnTo>
                  <a:lnTo>
                    <a:pt x="881390" y="155448"/>
                  </a:lnTo>
                  <a:lnTo>
                    <a:pt x="873618" y="160889"/>
                  </a:lnTo>
                  <a:lnTo>
                    <a:pt x="863514" y="160889"/>
                  </a:lnTo>
                  <a:lnTo>
                    <a:pt x="855741" y="177211"/>
                  </a:lnTo>
                  <a:lnTo>
                    <a:pt x="846414" y="185760"/>
                  </a:lnTo>
                  <a:lnTo>
                    <a:pt x="830870" y="193533"/>
                  </a:lnTo>
                  <a:lnTo>
                    <a:pt x="810661" y="189647"/>
                  </a:lnTo>
                  <a:lnTo>
                    <a:pt x="802112" y="201305"/>
                  </a:lnTo>
                  <a:lnTo>
                    <a:pt x="803666" y="212187"/>
                  </a:lnTo>
                  <a:lnTo>
                    <a:pt x="793562" y="222291"/>
                  </a:lnTo>
                  <a:lnTo>
                    <a:pt x="752368" y="238613"/>
                  </a:lnTo>
                  <a:lnTo>
                    <a:pt x="732937" y="238613"/>
                  </a:lnTo>
                  <a:lnTo>
                    <a:pt x="712729" y="242499"/>
                  </a:lnTo>
                  <a:lnTo>
                    <a:pt x="664540" y="258044"/>
                  </a:lnTo>
                  <a:lnTo>
                    <a:pt x="628010" y="279806"/>
                  </a:lnTo>
                  <a:lnTo>
                    <a:pt x="612465" y="285247"/>
                  </a:lnTo>
                  <a:lnTo>
                    <a:pt x="588371" y="287579"/>
                  </a:lnTo>
                  <a:lnTo>
                    <a:pt x="574380" y="291465"/>
                  </a:lnTo>
                  <a:lnTo>
                    <a:pt x="528523" y="297683"/>
                  </a:lnTo>
                  <a:lnTo>
                    <a:pt x="512978" y="301569"/>
                  </a:lnTo>
                  <a:lnTo>
                    <a:pt x="503652" y="310119"/>
                  </a:lnTo>
                  <a:lnTo>
                    <a:pt x="499765" y="321000"/>
                  </a:lnTo>
                  <a:lnTo>
                    <a:pt x="468676" y="329550"/>
                  </a:lnTo>
                  <a:lnTo>
                    <a:pt x="439141" y="334990"/>
                  </a:lnTo>
                  <a:lnTo>
                    <a:pt x="389397" y="331104"/>
                  </a:lnTo>
                  <a:lnTo>
                    <a:pt x="347426" y="321000"/>
                  </a:lnTo>
                  <a:lnTo>
                    <a:pt x="312450" y="318668"/>
                  </a:lnTo>
                  <a:lnTo>
                    <a:pt x="282915" y="299237"/>
                  </a:lnTo>
                  <a:lnTo>
                    <a:pt x="260375" y="291465"/>
                  </a:lnTo>
                  <a:lnTo>
                    <a:pt x="232395" y="277475"/>
                  </a:lnTo>
                  <a:lnTo>
                    <a:pt x="214518" y="286024"/>
                  </a:lnTo>
                  <a:lnTo>
                    <a:pt x="118140" y="288356"/>
                  </a:lnTo>
                  <a:lnTo>
                    <a:pt x="111923" y="284470"/>
                  </a:lnTo>
                  <a:lnTo>
                    <a:pt x="110368" y="268148"/>
                  </a:lnTo>
                  <a:lnTo>
                    <a:pt x="118918" y="261930"/>
                  </a:lnTo>
                  <a:lnTo>
                    <a:pt x="129022" y="271257"/>
                  </a:lnTo>
                  <a:lnTo>
                    <a:pt x="167884" y="262707"/>
                  </a:lnTo>
                  <a:lnTo>
                    <a:pt x="188869" y="247940"/>
                  </a:lnTo>
                  <a:lnTo>
                    <a:pt x="208300" y="226954"/>
                  </a:lnTo>
                  <a:lnTo>
                    <a:pt x="181097" y="236281"/>
                  </a:lnTo>
                  <a:lnTo>
                    <a:pt x="179542" y="221513"/>
                  </a:lnTo>
                  <a:lnTo>
                    <a:pt x="172547" y="212964"/>
                  </a:lnTo>
                  <a:lnTo>
                    <a:pt x="159334" y="206746"/>
                  </a:lnTo>
                  <a:lnTo>
                    <a:pt x="157002" y="200528"/>
                  </a:lnTo>
                  <a:lnTo>
                    <a:pt x="165552" y="193533"/>
                  </a:lnTo>
                  <a:lnTo>
                    <a:pt x="147676" y="184206"/>
                  </a:lnTo>
                  <a:lnTo>
                    <a:pt x="127467" y="184983"/>
                  </a:lnTo>
                  <a:lnTo>
                    <a:pt x="76170" y="181097"/>
                  </a:lnTo>
                  <a:lnTo>
                    <a:pt x="46634" y="188869"/>
                  </a:lnTo>
                  <a:lnTo>
                    <a:pt x="31090" y="189647"/>
                  </a:lnTo>
                  <a:lnTo>
                    <a:pt x="24094" y="181874"/>
                  </a:lnTo>
                  <a:lnTo>
                    <a:pt x="24094" y="173325"/>
                  </a:lnTo>
                  <a:lnTo>
                    <a:pt x="35753" y="170993"/>
                  </a:lnTo>
                  <a:lnTo>
                    <a:pt x="49743" y="171770"/>
                  </a:lnTo>
                  <a:lnTo>
                    <a:pt x="81610" y="167107"/>
                  </a:lnTo>
                  <a:lnTo>
                    <a:pt x="92492" y="162443"/>
                  </a:lnTo>
                  <a:lnTo>
                    <a:pt x="98709" y="166329"/>
                  </a:lnTo>
                  <a:lnTo>
                    <a:pt x="126690" y="157780"/>
                  </a:lnTo>
                  <a:lnTo>
                    <a:pt x="134463" y="159334"/>
                  </a:lnTo>
                  <a:lnTo>
                    <a:pt x="165552" y="157780"/>
                  </a:lnTo>
                  <a:lnTo>
                    <a:pt x="199751" y="157003"/>
                  </a:lnTo>
                  <a:lnTo>
                    <a:pt x="208300" y="150785"/>
                  </a:lnTo>
                  <a:lnTo>
                    <a:pt x="211409" y="142235"/>
                  </a:lnTo>
                  <a:lnTo>
                    <a:pt x="189647" y="149230"/>
                  </a:lnTo>
                  <a:lnTo>
                    <a:pt x="160889" y="145344"/>
                  </a:lnTo>
                  <a:lnTo>
                    <a:pt x="156225" y="138349"/>
                  </a:lnTo>
                  <a:lnTo>
                    <a:pt x="184206" y="125913"/>
                  </a:lnTo>
                  <a:lnTo>
                    <a:pt x="205191" y="119695"/>
                  </a:lnTo>
                  <a:lnTo>
                    <a:pt x="198973" y="109591"/>
                  </a:lnTo>
                  <a:lnTo>
                    <a:pt x="174102" y="111145"/>
                  </a:lnTo>
                  <a:lnTo>
                    <a:pt x="168661" y="104927"/>
                  </a:lnTo>
                  <a:lnTo>
                    <a:pt x="148453" y="101818"/>
                  </a:lnTo>
                  <a:lnTo>
                    <a:pt x="134463" y="104150"/>
                  </a:lnTo>
                  <a:lnTo>
                    <a:pt x="127467" y="100264"/>
                  </a:lnTo>
                  <a:lnTo>
                    <a:pt x="108814" y="104927"/>
                  </a:lnTo>
                  <a:lnTo>
                    <a:pt x="68397" y="111923"/>
                  </a:lnTo>
                  <a:lnTo>
                    <a:pt x="42748" y="118918"/>
                  </a:lnTo>
                  <a:lnTo>
                    <a:pt x="18654" y="110368"/>
                  </a:lnTo>
                  <a:lnTo>
                    <a:pt x="0" y="108814"/>
                  </a:lnTo>
                  <a:lnTo>
                    <a:pt x="10881" y="97932"/>
                  </a:lnTo>
                  <a:lnTo>
                    <a:pt x="26426" y="97155"/>
                  </a:lnTo>
                  <a:lnTo>
                    <a:pt x="39639" y="103373"/>
                  </a:lnTo>
                  <a:lnTo>
                    <a:pt x="40416" y="78501"/>
                  </a:lnTo>
                  <a:lnTo>
                    <a:pt x="49743" y="80833"/>
                  </a:lnTo>
                  <a:lnTo>
                    <a:pt x="71506" y="89383"/>
                  </a:lnTo>
                  <a:lnTo>
                    <a:pt x="66065" y="67620"/>
                  </a:lnTo>
                  <a:lnTo>
                    <a:pt x="83165" y="68397"/>
                  </a:lnTo>
                  <a:lnTo>
                    <a:pt x="66065" y="55961"/>
                  </a:lnTo>
                  <a:lnTo>
                    <a:pt x="69952" y="48189"/>
                  </a:lnTo>
                  <a:lnTo>
                    <a:pt x="82387" y="45857"/>
                  </a:lnTo>
                  <a:lnTo>
                    <a:pt x="88605" y="38085"/>
                  </a:lnTo>
                  <a:lnTo>
                    <a:pt x="107259" y="38085"/>
                  </a:lnTo>
                  <a:lnTo>
                    <a:pt x="125136" y="46634"/>
                  </a:lnTo>
                  <a:lnTo>
                    <a:pt x="126690" y="57516"/>
                  </a:lnTo>
                  <a:lnTo>
                    <a:pt x="143012" y="57516"/>
                  </a:lnTo>
                  <a:lnTo>
                    <a:pt x="151562" y="51298"/>
                  </a:lnTo>
                  <a:lnTo>
                    <a:pt x="158557" y="55961"/>
                  </a:lnTo>
                  <a:lnTo>
                    <a:pt x="162443" y="65288"/>
                  </a:lnTo>
                  <a:lnTo>
                    <a:pt x="171770" y="65288"/>
                  </a:lnTo>
                  <a:lnTo>
                    <a:pt x="174879" y="48189"/>
                  </a:lnTo>
                  <a:lnTo>
                    <a:pt x="146898" y="39639"/>
                  </a:lnTo>
                  <a:lnTo>
                    <a:pt x="144567" y="28758"/>
                  </a:lnTo>
                  <a:lnTo>
                    <a:pt x="173325" y="27981"/>
                  </a:lnTo>
                  <a:lnTo>
                    <a:pt x="160111" y="19431"/>
                  </a:lnTo>
                  <a:lnTo>
                    <a:pt x="136794" y="20986"/>
                  </a:lnTo>
                  <a:lnTo>
                    <a:pt x="125913" y="17877"/>
                  </a:lnTo>
                  <a:lnTo>
                    <a:pt x="146121" y="8550"/>
                  </a:lnTo>
                  <a:lnTo>
                    <a:pt x="172547" y="8550"/>
                  </a:lnTo>
                  <a:lnTo>
                    <a:pt x="183429" y="10104"/>
                  </a:lnTo>
                  <a:lnTo>
                    <a:pt x="201305" y="23317"/>
                  </a:lnTo>
                  <a:lnTo>
                    <a:pt x="216850" y="27981"/>
                  </a:lnTo>
                  <a:lnTo>
                    <a:pt x="240944" y="45857"/>
                  </a:lnTo>
                  <a:lnTo>
                    <a:pt x="258044" y="52852"/>
                  </a:lnTo>
                  <a:lnTo>
                    <a:pt x="258044" y="62179"/>
                  </a:lnTo>
                  <a:lnTo>
                    <a:pt x="263484" y="68397"/>
                  </a:lnTo>
                  <a:lnTo>
                    <a:pt x="245608" y="94823"/>
                  </a:lnTo>
                  <a:lnTo>
                    <a:pt x="252603" y="100264"/>
                  </a:lnTo>
                  <a:lnTo>
                    <a:pt x="246385" y="112700"/>
                  </a:lnTo>
                  <a:lnTo>
                    <a:pt x="261153" y="117363"/>
                  </a:lnTo>
                  <a:lnTo>
                    <a:pt x="268925" y="130576"/>
                  </a:lnTo>
                  <a:lnTo>
                    <a:pt x="275920" y="116586"/>
                  </a:lnTo>
                  <a:lnTo>
                    <a:pt x="287579" y="101818"/>
                  </a:lnTo>
                  <a:lnTo>
                    <a:pt x="305455" y="91714"/>
                  </a:lnTo>
                  <a:lnTo>
                    <a:pt x="312450" y="92492"/>
                  </a:lnTo>
                  <a:lnTo>
                    <a:pt x="319446" y="100264"/>
                  </a:lnTo>
                  <a:lnTo>
                    <a:pt x="326441" y="101041"/>
                  </a:lnTo>
                  <a:lnTo>
                    <a:pt x="337322" y="85496"/>
                  </a:lnTo>
                  <a:lnTo>
                    <a:pt x="342763" y="52075"/>
                  </a:lnTo>
                  <a:lnTo>
                    <a:pt x="355976" y="45080"/>
                  </a:lnTo>
                  <a:lnTo>
                    <a:pt x="369966" y="50521"/>
                  </a:lnTo>
                  <a:lnTo>
                    <a:pt x="380070" y="62956"/>
                  </a:lnTo>
                  <a:lnTo>
                    <a:pt x="400279" y="79279"/>
                  </a:lnTo>
                  <a:lnTo>
                    <a:pt x="414269" y="75392"/>
                  </a:lnTo>
                  <a:lnTo>
                    <a:pt x="415046" y="57516"/>
                  </a:lnTo>
                  <a:lnTo>
                    <a:pt x="422819" y="47412"/>
                  </a:lnTo>
                  <a:lnTo>
                    <a:pt x="438363" y="45080"/>
                  </a:lnTo>
                  <a:lnTo>
                    <a:pt x="455463" y="38862"/>
                  </a:lnTo>
                  <a:lnTo>
                    <a:pt x="473339" y="37308"/>
                  </a:lnTo>
                  <a:lnTo>
                    <a:pt x="486552" y="48189"/>
                  </a:lnTo>
                  <a:lnTo>
                    <a:pt x="495879" y="59070"/>
                  </a:lnTo>
                  <a:lnTo>
                    <a:pt x="509092" y="67620"/>
                  </a:lnTo>
                  <a:lnTo>
                    <a:pt x="514533" y="81610"/>
                  </a:lnTo>
                  <a:lnTo>
                    <a:pt x="521528" y="79279"/>
                  </a:lnTo>
                  <a:lnTo>
                    <a:pt x="519974" y="66065"/>
                  </a:lnTo>
                  <a:lnTo>
                    <a:pt x="509092" y="45857"/>
                  </a:lnTo>
                  <a:lnTo>
                    <a:pt x="511424" y="38862"/>
                  </a:lnTo>
                  <a:lnTo>
                    <a:pt x="543291" y="40417"/>
                  </a:lnTo>
                  <a:lnTo>
                    <a:pt x="566608" y="58293"/>
                  </a:lnTo>
                  <a:lnTo>
                    <a:pt x="576712" y="55961"/>
                  </a:lnTo>
                  <a:lnTo>
                    <a:pt x="604693" y="34199"/>
                  </a:lnTo>
                  <a:lnTo>
                    <a:pt x="622569" y="40417"/>
                  </a:lnTo>
                  <a:lnTo>
                    <a:pt x="636560" y="41194"/>
                  </a:lnTo>
                  <a:lnTo>
                    <a:pt x="658322" y="34976"/>
                  </a:lnTo>
                  <a:lnTo>
                    <a:pt x="664540" y="25649"/>
                  </a:lnTo>
                  <a:lnTo>
                    <a:pt x="657545" y="7772"/>
                  </a:lnTo>
                  <a:lnTo>
                    <a:pt x="662208" y="4663"/>
                  </a:lnTo>
                  <a:lnTo>
                    <a:pt x="682417" y="0"/>
                  </a:lnTo>
                  <a:lnTo>
                    <a:pt x="703402" y="777"/>
                  </a:lnTo>
                  <a:lnTo>
                    <a:pt x="723611" y="17099"/>
                  </a:lnTo>
                  <a:lnTo>
                    <a:pt x="722833" y="24872"/>
                  </a:lnTo>
                  <a:lnTo>
                    <a:pt x="735269" y="3109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4B069AB-D38E-1E3D-C5F0-84BB4CA8B535}"/>
                </a:ext>
              </a:extLst>
            </p:cNvPr>
            <p:cNvSpPr/>
            <p:nvPr/>
          </p:nvSpPr>
          <p:spPr>
            <a:xfrm>
              <a:off x="5159618" y="4189186"/>
              <a:ext cx="1195395" cy="1255242"/>
            </a:xfrm>
            <a:custGeom>
              <a:avLst/>
              <a:gdLst>
                <a:gd name="connsiteX0" fmla="*/ 921029 w 1195395"/>
                <a:gd name="connsiteY0" fmla="*/ 1068705 h 1255242"/>
                <a:gd name="connsiteX1" fmla="*/ 911703 w 1195395"/>
                <a:gd name="connsiteY1" fmla="*/ 1088136 h 1255242"/>
                <a:gd name="connsiteX2" fmla="*/ 889940 w 1195395"/>
                <a:gd name="connsiteY2" fmla="*/ 1121557 h 1255242"/>
                <a:gd name="connsiteX3" fmla="*/ 878281 w 1195395"/>
                <a:gd name="connsiteY3" fmla="*/ 1161196 h 1255242"/>
                <a:gd name="connsiteX4" fmla="*/ 880613 w 1195395"/>
                <a:gd name="connsiteY4" fmla="*/ 1176741 h 1255242"/>
                <a:gd name="connsiteX5" fmla="*/ 893049 w 1195395"/>
                <a:gd name="connsiteY5" fmla="*/ 1187623 h 1255242"/>
                <a:gd name="connsiteX6" fmla="*/ 887608 w 1195395"/>
                <a:gd name="connsiteY6" fmla="*/ 1191509 h 1255242"/>
                <a:gd name="connsiteX7" fmla="*/ 900044 w 1195395"/>
                <a:gd name="connsiteY7" fmla="*/ 1205499 h 1255242"/>
                <a:gd name="connsiteX8" fmla="*/ 900821 w 1195395"/>
                <a:gd name="connsiteY8" fmla="*/ 1215603 h 1255242"/>
                <a:gd name="connsiteX9" fmla="*/ 886831 w 1195395"/>
                <a:gd name="connsiteY9" fmla="*/ 1230371 h 1255242"/>
                <a:gd name="connsiteX10" fmla="*/ 883722 w 1195395"/>
                <a:gd name="connsiteY10" fmla="*/ 1243584 h 1255242"/>
                <a:gd name="connsiteX11" fmla="*/ 884499 w 1195395"/>
                <a:gd name="connsiteY11" fmla="*/ 1255242 h 1255242"/>
                <a:gd name="connsiteX12" fmla="*/ 861959 w 1195395"/>
                <a:gd name="connsiteY12" fmla="*/ 1250579 h 1255242"/>
                <a:gd name="connsiteX13" fmla="*/ 851078 w 1195395"/>
                <a:gd name="connsiteY13" fmla="*/ 1252911 h 1255242"/>
                <a:gd name="connsiteX14" fmla="*/ 822320 w 1195395"/>
                <a:gd name="connsiteY14" fmla="*/ 1242030 h 1255242"/>
                <a:gd name="connsiteX15" fmla="*/ 807552 w 1195395"/>
                <a:gd name="connsiteY15" fmla="*/ 1220266 h 1255242"/>
                <a:gd name="connsiteX16" fmla="*/ 784235 w 1195395"/>
                <a:gd name="connsiteY16" fmla="*/ 1204722 h 1255242"/>
                <a:gd name="connsiteX17" fmla="*/ 760918 w 1195395"/>
                <a:gd name="connsiteY17" fmla="*/ 1204722 h 1255242"/>
                <a:gd name="connsiteX18" fmla="*/ 750036 w 1195395"/>
                <a:gd name="connsiteY18" fmla="*/ 1200835 h 1255242"/>
                <a:gd name="connsiteX19" fmla="*/ 727497 w 1195395"/>
                <a:gd name="connsiteY19" fmla="*/ 1186068 h 1255242"/>
                <a:gd name="connsiteX20" fmla="*/ 704180 w 1195395"/>
                <a:gd name="connsiteY20" fmla="*/ 1175187 h 1255242"/>
                <a:gd name="connsiteX21" fmla="*/ 683971 w 1195395"/>
                <a:gd name="connsiteY21" fmla="*/ 1158865 h 1255242"/>
                <a:gd name="connsiteX22" fmla="*/ 670758 w 1195395"/>
                <a:gd name="connsiteY22" fmla="*/ 1155756 h 1255242"/>
                <a:gd name="connsiteX23" fmla="*/ 659100 w 1195395"/>
                <a:gd name="connsiteY23" fmla="*/ 1147983 h 1255242"/>
                <a:gd name="connsiteX24" fmla="*/ 636560 w 1195395"/>
                <a:gd name="connsiteY24" fmla="*/ 1147983 h 1255242"/>
                <a:gd name="connsiteX25" fmla="*/ 618683 w 1195395"/>
                <a:gd name="connsiteY25" fmla="*/ 1135548 h 1255242"/>
                <a:gd name="connsiteX26" fmla="*/ 608579 w 1195395"/>
                <a:gd name="connsiteY26" fmla="*/ 1117671 h 1255242"/>
                <a:gd name="connsiteX27" fmla="*/ 618683 w 1195395"/>
                <a:gd name="connsiteY27" fmla="*/ 1088913 h 1255242"/>
                <a:gd name="connsiteX28" fmla="*/ 629564 w 1195395"/>
                <a:gd name="connsiteY28" fmla="*/ 1082695 h 1255242"/>
                <a:gd name="connsiteX29" fmla="*/ 636560 w 1195395"/>
                <a:gd name="connsiteY29" fmla="*/ 1073368 h 1255242"/>
                <a:gd name="connsiteX30" fmla="*/ 654436 w 1195395"/>
                <a:gd name="connsiteY30" fmla="*/ 1091245 h 1255242"/>
                <a:gd name="connsiteX31" fmla="*/ 668426 w 1195395"/>
                <a:gd name="connsiteY31" fmla="*/ 1085027 h 1255242"/>
                <a:gd name="connsiteX32" fmla="*/ 679308 w 1195395"/>
                <a:gd name="connsiteY32" fmla="*/ 1072591 h 1255242"/>
                <a:gd name="connsiteX33" fmla="*/ 697962 w 1195395"/>
                <a:gd name="connsiteY33" fmla="*/ 1073368 h 1255242"/>
                <a:gd name="connsiteX34" fmla="*/ 701848 w 1195395"/>
                <a:gd name="connsiteY34" fmla="*/ 1080363 h 1255242"/>
                <a:gd name="connsiteX35" fmla="*/ 712729 w 1195395"/>
                <a:gd name="connsiteY35" fmla="*/ 1082695 h 1255242"/>
                <a:gd name="connsiteX36" fmla="*/ 732160 w 1195395"/>
                <a:gd name="connsiteY36" fmla="*/ 1095131 h 1255242"/>
                <a:gd name="connsiteX37" fmla="*/ 743042 w 1195395"/>
                <a:gd name="connsiteY37" fmla="*/ 1098240 h 1255242"/>
                <a:gd name="connsiteX38" fmla="*/ 769467 w 1195395"/>
                <a:gd name="connsiteY38" fmla="*/ 1090468 h 1255242"/>
                <a:gd name="connsiteX39" fmla="*/ 792785 w 1195395"/>
                <a:gd name="connsiteY39" fmla="*/ 1093576 h 1255242"/>
                <a:gd name="connsiteX40" fmla="*/ 814548 w 1195395"/>
                <a:gd name="connsiteY40" fmla="*/ 1089690 h 1255242"/>
                <a:gd name="connsiteX41" fmla="*/ 827760 w 1195395"/>
                <a:gd name="connsiteY41" fmla="*/ 1085027 h 1255242"/>
                <a:gd name="connsiteX42" fmla="*/ 837087 w 1195395"/>
                <a:gd name="connsiteY42" fmla="*/ 1077255 h 1255242"/>
                <a:gd name="connsiteX43" fmla="*/ 847969 w 1195395"/>
                <a:gd name="connsiteY43" fmla="*/ 1074923 h 1255242"/>
                <a:gd name="connsiteX44" fmla="*/ 875172 w 1195395"/>
                <a:gd name="connsiteY44" fmla="*/ 1077255 h 1255242"/>
                <a:gd name="connsiteX45" fmla="*/ 890717 w 1195395"/>
                <a:gd name="connsiteY45" fmla="*/ 1067928 h 1255242"/>
                <a:gd name="connsiteX46" fmla="*/ 896935 w 1195395"/>
                <a:gd name="connsiteY46" fmla="*/ 1069482 h 1255242"/>
                <a:gd name="connsiteX47" fmla="*/ 912480 w 1195395"/>
                <a:gd name="connsiteY47" fmla="*/ 1060155 h 1255242"/>
                <a:gd name="connsiteX48" fmla="*/ 921029 w 1195395"/>
                <a:gd name="connsiteY48" fmla="*/ 1068705 h 1255242"/>
                <a:gd name="connsiteX49" fmla="*/ 312450 w 1195395"/>
                <a:gd name="connsiteY49" fmla="*/ 746150 h 1255242"/>
                <a:gd name="connsiteX50" fmla="*/ 317891 w 1195395"/>
                <a:gd name="connsiteY50" fmla="*/ 753145 h 1255242"/>
                <a:gd name="connsiteX51" fmla="*/ 331881 w 1195395"/>
                <a:gd name="connsiteY51" fmla="*/ 792007 h 1255242"/>
                <a:gd name="connsiteX52" fmla="*/ 327218 w 1195395"/>
                <a:gd name="connsiteY52" fmla="*/ 804443 h 1255242"/>
                <a:gd name="connsiteX53" fmla="*/ 317114 w 1195395"/>
                <a:gd name="connsiteY53" fmla="*/ 819988 h 1255242"/>
                <a:gd name="connsiteX54" fmla="*/ 323332 w 1195395"/>
                <a:gd name="connsiteY54" fmla="*/ 841751 h 1255242"/>
                <a:gd name="connsiteX55" fmla="*/ 318668 w 1195395"/>
                <a:gd name="connsiteY55" fmla="*/ 931134 h 1255242"/>
                <a:gd name="connsiteX56" fmla="*/ 314005 w 1195395"/>
                <a:gd name="connsiteY56" fmla="*/ 953673 h 1255242"/>
                <a:gd name="connsiteX57" fmla="*/ 307010 w 1195395"/>
                <a:gd name="connsiteY57" fmla="*/ 956782 h 1255242"/>
                <a:gd name="connsiteX58" fmla="*/ 284470 w 1195395"/>
                <a:gd name="connsiteY58" fmla="*/ 947455 h 1255242"/>
                <a:gd name="connsiteX59" fmla="*/ 272811 w 1195395"/>
                <a:gd name="connsiteY59" fmla="*/ 949787 h 1255242"/>
                <a:gd name="connsiteX60" fmla="*/ 263484 w 1195395"/>
                <a:gd name="connsiteY60" fmla="*/ 945124 h 1255242"/>
                <a:gd name="connsiteX61" fmla="*/ 261153 w 1195395"/>
                <a:gd name="connsiteY61" fmla="*/ 968441 h 1255242"/>
                <a:gd name="connsiteX62" fmla="*/ 247162 w 1195395"/>
                <a:gd name="connsiteY62" fmla="*/ 984763 h 1255242"/>
                <a:gd name="connsiteX63" fmla="*/ 223845 w 1195395"/>
                <a:gd name="connsiteY63" fmla="*/ 983208 h 1255242"/>
                <a:gd name="connsiteX64" fmla="*/ 218404 w 1195395"/>
                <a:gd name="connsiteY64" fmla="*/ 978545 h 1255242"/>
                <a:gd name="connsiteX65" fmla="*/ 199751 w 1195395"/>
                <a:gd name="connsiteY65" fmla="*/ 949010 h 1255242"/>
                <a:gd name="connsiteX66" fmla="*/ 196642 w 1195395"/>
                <a:gd name="connsiteY66" fmla="*/ 915589 h 1255242"/>
                <a:gd name="connsiteX67" fmla="*/ 201305 w 1195395"/>
                <a:gd name="connsiteY67" fmla="*/ 905484 h 1255242"/>
                <a:gd name="connsiteX68" fmla="*/ 201305 w 1195395"/>
                <a:gd name="connsiteY68" fmla="*/ 886053 h 1255242"/>
                <a:gd name="connsiteX69" fmla="*/ 209855 w 1195395"/>
                <a:gd name="connsiteY69" fmla="*/ 885276 h 1255242"/>
                <a:gd name="connsiteX70" fmla="*/ 209855 w 1195395"/>
                <a:gd name="connsiteY70" fmla="*/ 872063 h 1255242"/>
                <a:gd name="connsiteX71" fmla="*/ 195864 w 1195395"/>
                <a:gd name="connsiteY71" fmla="*/ 862736 h 1255242"/>
                <a:gd name="connsiteX72" fmla="*/ 195864 w 1195395"/>
                <a:gd name="connsiteY72" fmla="*/ 847969 h 1255242"/>
                <a:gd name="connsiteX73" fmla="*/ 201305 w 1195395"/>
                <a:gd name="connsiteY73" fmla="*/ 837087 h 1255242"/>
                <a:gd name="connsiteX74" fmla="*/ 200528 w 1195395"/>
                <a:gd name="connsiteY74" fmla="*/ 816879 h 1255242"/>
                <a:gd name="connsiteX75" fmla="*/ 194310 w 1195395"/>
                <a:gd name="connsiteY75" fmla="*/ 809884 h 1255242"/>
                <a:gd name="connsiteX76" fmla="*/ 188092 w 1195395"/>
                <a:gd name="connsiteY76" fmla="*/ 792007 h 1255242"/>
                <a:gd name="connsiteX77" fmla="*/ 170993 w 1195395"/>
                <a:gd name="connsiteY77" fmla="*/ 773354 h 1255242"/>
                <a:gd name="connsiteX78" fmla="*/ 171770 w 1195395"/>
                <a:gd name="connsiteY78" fmla="*/ 746928 h 1255242"/>
                <a:gd name="connsiteX79" fmla="*/ 198196 w 1195395"/>
                <a:gd name="connsiteY79" fmla="*/ 751591 h 1255242"/>
                <a:gd name="connsiteX80" fmla="*/ 208300 w 1195395"/>
                <a:gd name="connsiteY80" fmla="*/ 749259 h 1255242"/>
                <a:gd name="connsiteX81" fmla="*/ 232395 w 1195395"/>
                <a:gd name="connsiteY81" fmla="*/ 737601 h 1255242"/>
                <a:gd name="connsiteX82" fmla="*/ 248717 w 1195395"/>
                <a:gd name="connsiteY82" fmla="*/ 718170 h 1255242"/>
                <a:gd name="connsiteX83" fmla="*/ 259598 w 1195395"/>
                <a:gd name="connsiteY83" fmla="*/ 714283 h 1255242"/>
                <a:gd name="connsiteX84" fmla="*/ 271257 w 1195395"/>
                <a:gd name="connsiteY84" fmla="*/ 700293 h 1255242"/>
                <a:gd name="connsiteX85" fmla="*/ 276698 w 1195395"/>
                <a:gd name="connsiteY85" fmla="*/ 707288 h 1255242"/>
                <a:gd name="connsiteX86" fmla="*/ 293797 w 1195395"/>
                <a:gd name="connsiteY86" fmla="*/ 713506 h 1255242"/>
                <a:gd name="connsiteX87" fmla="*/ 303123 w 1195395"/>
                <a:gd name="connsiteY87" fmla="*/ 725165 h 1255242"/>
                <a:gd name="connsiteX88" fmla="*/ 310119 w 1195395"/>
                <a:gd name="connsiteY88" fmla="*/ 729051 h 1255242"/>
                <a:gd name="connsiteX89" fmla="*/ 304678 w 1195395"/>
                <a:gd name="connsiteY89" fmla="*/ 739932 h 1255242"/>
                <a:gd name="connsiteX90" fmla="*/ 312450 w 1195395"/>
                <a:gd name="connsiteY90" fmla="*/ 746150 h 1255242"/>
                <a:gd name="connsiteX91" fmla="*/ 376961 w 1195395"/>
                <a:gd name="connsiteY91" fmla="*/ 506760 h 1255242"/>
                <a:gd name="connsiteX92" fmla="*/ 379293 w 1195395"/>
                <a:gd name="connsiteY92" fmla="*/ 517642 h 1255242"/>
                <a:gd name="connsiteX93" fmla="*/ 359862 w 1195395"/>
                <a:gd name="connsiteY93" fmla="*/ 521528 h 1255242"/>
                <a:gd name="connsiteX94" fmla="*/ 351312 w 1195395"/>
                <a:gd name="connsiteY94" fmla="*/ 512978 h 1255242"/>
                <a:gd name="connsiteX95" fmla="*/ 373853 w 1195395"/>
                <a:gd name="connsiteY95" fmla="*/ 511424 h 1255242"/>
                <a:gd name="connsiteX96" fmla="*/ 376961 w 1195395"/>
                <a:gd name="connsiteY96" fmla="*/ 506760 h 1255242"/>
                <a:gd name="connsiteX97" fmla="*/ 671535 w 1195395"/>
                <a:gd name="connsiteY97" fmla="*/ 66843 h 1255242"/>
                <a:gd name="connsiteX98" fmla="*/ 669981 w 1195395"/>
                <a:gd name="connsiteY98" fmla="*/ 73838 h 1255242"/>
                <a:gd name="connsiteX99" fmla="*/ 644332 w 1195395"/>
                <a:gd name="connsiteY99" fmla="*/ 91714 h 1255242"/>
                <a:gd name="connsiteX100" fmla="*/ 649773 w 1195395"/>
                <a:gd name="connsiteY100" fmla="*/ 102596 h 1255242"/>
                <a:gd name="connsiteX101" fmla="*/ 667649 w 1195395"/>
                <a:gd name="connsiteY101" fmla="*/ 108036 h 1255242"/>
                <a:gd name="connsiteX102" fmla="*/ 655213 w 1195395"/>
                <a:gd name="connsiteY102" fmla="*/ 124358 h 1255242"/>
                <a:gd name="connsiteX103" fmla="*/ 657545 w 1195395"/>
                <a:gd name="connsiteY103" fmla="*/ 132131 h 1255242"/>
                <a:gd name="connsiteX104" fmla="*/ 667649 w 1195395"/>
                <a:gd name="connsiteY104" fmla="*/ 133685 h 1255242"/>
                <a:gd name="connsiteX105" fmla="*/ 664540 w 1195395"/>
                <a:gd name="connsiteY105" fmla="*/ 149230 h 1255242"/>
                <a:gd name="connsiteX106" fmla="*/ 679308 w 1195395"/>
                <a:gd name="connsiteY106" fmla="*/ 157780 h 1255242"/>
                <a:gd name="connsiteX107" fmla="*/ 690966 w 1195395"/>
                <a:gd name="connsiteY107" fmla="*/ 167884 h 1255242"/>
                <a:gd name="connsiteX108" fmla="*/ 692521 w 1195395"/>
                <a:gd name="connsiteY108" fmla="*/ 177988 h 1255242"/>
                <a:gd name="connsiteX109" fmla="*/ 680862 w 1195395"/>
                <a:gd name="connsiteY109" fmla="*/ 178765 h 1255242"/>
                <a:gd name="connsiteX110" fmla="*/ 686303 w 1195395"/>
                <a:gd name="connsiteY110" fmla="*/ 174102 h 1255242"/>
                <a:gd name="connsiteX111" fmla="*/ 670758 w 1195395"/>
                <a:gd name="connsiteY111" fmla="*/ 157002 h 1255242"/>
                <a:gd name="connsiteX112" fmla="*/ 655213 w 1195395"/>
                <a:gd name="connsiteY112" fmla="*/ 163998 h 1255242"/>
                <a:gd name="connsiteX113" fmla="*/ 630342 w 1195395"/>
                <a:gd name="connsiteY113" fmla="*/ 157002 h 1255242"/>
                <a:gd name="connsiteX114" fmla="*/ 614019 w 1195395"/>
                <a:gd name="connsiteY114" fmla="*/ 172547 h 1255242"/>
                <a:gd name="connsiteX115" fmla="*/ 602361 w 1195395"/>
                <a:gd name="connsiteY115" fmla="*/ 175656 h 1255242"/>
                <a:gd name="connsiteX116" fmla="*/ 589148 w 1195395"/>
                <a:gd name="connsiteY116" fmla="*/ 184206 h 1255242"/>
                <a:gd name="connsiteX117" fmla="*/ 564276 w 1195395"/>
                <a:gd name="connsiteY117" fmla="*/ 193533 h 1255242"/>
                <a:gd name="connsiteX118" fmla="*/ 550286 w 1195395"/>
                <a:gd name="connsiteY118" fmla="*/ 190424 h 1255242"/>
                <a:gd name="connsiteX119" fmla="*/ 542514 w 1195395"/>
                <a:gd name="connsiteY119" fmla="*/ 195864 h 1255242"/>
                <a:gd name="connsiteX120" fmla="*/ 539405 w 1195395"/>
                <a:gd name="connsiteY120" fmla="*/ 219959 h 1255242"/>
                <a:gd name="connsiteX121" fmla="*/ 545622 w 1195395"/>
                <a:gd name="connsiteY121" fmla="*/ 224622 h 1255242"/>
                <a:gd name="connsiteX122" fmla="*/ 557281 w 1195395"/>
                <a:gd name="connsiteY122" fmla="*/ 244831 h 1255242"/>
                <a:gd name="connsiteX123" fmla="*/ 570494 w 1195395"/>
                <a:gd name="connsiteY123" fmla="*/ 253380 h 1255242"/>
                <a:gd name="connsiteX124" fmla="*/ 565053 w 1195395"/>
                <a:gd name="connsiteY124" fmla="*/ 268148 h 1255242"/>
                <a:gd name="connsiteX125" fmla="*/ 558058 w 1195395"/>
                <a:gd name="connsiteY125" fmla="*/ 273588 h 1255242"/>
                <a:gd name="connsiteX126" fmla="*/ 547954 w 1195395"/>
                <a:gd name="connsiteY126" fmla="*/ 269702 h 1255242"/>
                <a:gd name="connsiteX127" fmla="*/ 545622 w 1195395"/>
                <a:gd name="connsiteY127" fmla="*/ 282915 h 1255242"/>
                <a:gd name="connsiteX128" fmla="*/ 552618 w 1195395"/>
                <a:gd name="connsiteY128" fmla="*/ 317891 h 1255242"/>
                <a:gd name="connsiteX129" fmla="*/ 563499 w 1195395"/>
                <a:gd name="connsiteY129" fmla="*/ 342763 h 1255242"/>
                <a:gd name="connsiteX130" fmla="*/ 572826 w 1195395"/>
                <a:gd name="connsiteY130" fmla="*/ 352867 h 1255242"/>
                <a:gd name="connsiteX131" fmla="*/ 593811 w 1195395"/>
                <a:gd name="connsiteY131" fmla="*/ 369966 h 1255242"/>
                <a:gd name="connsiteX132" fmla="*/ 614797 w 1195395"/>
                <a:gd name="connsiteY132" fmla="*/ 378516 h 1255242"/>
                <a:gd name="connsiteX133" fmla="*/ 654436 w 1195395"/>
                <a:gd name="connsiteY133" fmla="*/ 407274 h 1255242"/>
                <a:gd name="connsiteX134" fmla="*/ 676199 w 1195395"/>
                <a:gd name="connsiteY134" fmla="*/ 415823 h 1255242"/>
                <a:gd name="connsiteX135" fmla="*/ 681639 w 1195395"/>
                <a:gd name="connsiteY135" fmla="*/ 421264 h 1255242"/>
                <a:gd name="connsiteX136" fmla="*/ 695630 w 1195395"/>
                <a:gd name="connsiteY136" fmla="*/ 443027 h 1255242"/>
                <a:gd name="connsiteX137" fmla="*/ 708066 w 1195395"/>
                <a:gd name="connsiteY137" fmla="*/ 467898 h 1255242"/>
                <a:gd name="connsiteX138" fmla="*/ 722056 w 1195395"/>
                <a:gd name="connsiteY138" fmla="*/ 507538 h 1255242"/>
                <a:gd name="connsiteX139" fmla="*/ 732160 w 1195395"/>
                <a:gd name="connsiteY139" fmla="*/ 526969 h 1255242"/>
                <a:gd name="connsiteX140" fmla="*/ 750036 w 1195395"/>
                <a:gd name="connsiteY140" fmla="*/ 549509 h 1255242"/>
                <a:gd name="connsiteX141" fmla="*/ 787344 w 1195395"/>
                <a:gd name="connsiteY141" fmla="*/ 581376 h 1255242"/>
                <a:gd name="connsiteX142" fmla="*/ 820766 w 1195395"/>
                <a:gd name="connsiteY142" fmla="*/ 603915 h 1255242"/>
                <a:gd name="connsiteX143" fmla="*/ 851855 w 1195395"/>
                <a:gd name="connsiteY143" fmla="*/ 618683 h 1255242"/>
                <a:gd name="connsiteX144" fmla="*/ 875172 w 1195395"/>
                <a:gd name="connsiteY144" fmla="*/ 621015 h 1255242"/>
                <a:gd name="connsiteX145" fmla="*/ 929579 w 1195395"/>
                <a:gd name="connsiteY145" fmla="*/ 617906 h 1255242"/>
                <a:gd name="connsiteX146" fmla="*/ 949787 w 1195395"/>
                <a:gd name="connsiteY146" fmla="*/ 623346 h 1255242"/>
                <a:gd name="connsiteX147" fmla="*/ 952896 w 1195395"/>
                <a:gd name="connsiteY147" fmla="*/ 632673 h 1255242"/>
                <a:gd name="connsiteX148" fmla="*/ 949787 w 1195395"/>
                <a:gd name="connsiteY148" fmla="*/ 639669 h 1255242"/>
                <a:gd name="connsiteX149" fmla="*/ 927247 w 1195395"/>
                <a:gd name="connsiteY149" fmla="*/ 655990 h 1255242"/>
                <a:gd name="connsiteX150" fmla="*/ 927247 w 1195395"/>
                <a:gd name="connsiteY150" fmla="*/ 669204 h 1255242"/>
                <a:gd name="connsiteX151" fmla="*/ 938906 w 1195395"/>
                <a:gd name="connsiteY151" fmla="*/ 678531 h 1255242"/>
                <a:gd name="connsiteX152" fmla="*/ 994090 w 1195395"/>
                <a:gd name="connsiteY152" fmla="*/ 703402 h 1255242"/>
                <a:gd name="connsiteX153" fmla="*/ 1050051 w 1195395"/>
                <a:gd name="connsiteY153" fmla="*/ 723610 h 1255242"/>
                <a:gd name="connsiteX154" fmla="*/ 1067151 w 1195395"/>
                <a:gd name="connsiteY154" fmla="*/ 734492 h 1255242"/>
                <a:gd name="connsiteX155" fmla="*/ 1088136 w 1195395"/>
                <a:gd name="connsiteY155" fmla="*/ 750814 h 1255242"/>
                <a:gd name="connsiteX156" fmla="*/ 1137879 w 1195395"/>
                <a:gd name="connsiteY156" fmla="*/ 773354 h 1255242"/>
                <a:gd name="connsiteX157" fmla="*/ 1146429 w 1195395"/>
                <a:gd name="connsiteY157" fmla="*/ 784235 h 1255242"/>
                <a:gd name="connsiteX158" fmla="*/ 1177518 w 1195395"/>
                <a:gd name="connsiteY158" fmla="*/ 807552 h 1255242"/>
                <a:gd name="connsiteX159" fmla="*/ 1191509 w 1195395"/>
                <a:gd name="connsiteY159" fmla="*/ 826206 h 1255242"/>
                <a:gd name="connsiteX160" fmla="*/ 1195395 w 1195395"/>
                <a:gd name="connsiteY160" fmla="*/ 840196 h 1255242"/>
                <a:gd name="connsiteX161" fmla="*/ 1183737 w 1195395"/>
                <a:gd name="connsiteY161" fmla="*/ 874395 h 1255242"/>
                <a:gd name="connsiteX162" fmla="*/ 1171301 w 1195395"/>
                <a:gd name="connsiteY162" fmla="*/ 870508 h 1255242"/>
                <a:gd name="connsiteX163" fmla="*/ 1156533 w 1195395"/>
                <a:gd name="connsiteY163" fmla="*/ 860404 h 1255242"/>
                <a:gd name="connsiteX164" fmla="*/ 1132439 w 1195395"/>
                <a:gd name="connsiteY164" fmla="*/ 818434 h 1255242"/>
                <a:gd name="connsiteX165" fmla="*/ 1093577 w 1195395"/>
                <a:gd name="connsiteY165" fmla="*/ 814548 h 1255242"/>
                <a:gd name="connsiteX166" fmla="*/ 1071037 w 1195395"/>
                <a:gd name="connsiteY166" fmla="*/ 804443 h 1255242"/>
                <a:gd name="connsiteX167" fmla="*/ 1065596 w 1195395"/>
                <a:gd name="connsiteY167" fmla="*/ 793562 h 1255242"/>
                <a:gd name="connsiteX168" fmla="*/ 1047720 w 1195395"/>
                <a:gd name="connsiteY168" fmla="*/ 790453 h 1255242"/>
                <a:gd name="connsiteX169" fmla="*/ 1037615 w 1195395"/>
                <a:gd name="connsiteY169" fmla="*/ 797448 h 1255242"/>
                <a:gd name="connsiteX170" fmla="*/ 1026734 w 1195395"/>
                <a:gd name="connsiteY170" fmla="*/ 812993 h 1255242"/>
                <a:gd name="connsiteX171" fmla="*/ 1015076 w 1195395"/>
                <a:gd name="connsiteY171" fmla="*/ 836310 h 1255242"/>
                <a:gd name="connsiteX172" fmla="*/ 1003417 w 1195395"/>
                <a:gd name="connsiteY172" fmla="*/ 869731 h 1255242"/>
                <a:gd name="connsiteX173" fmla="*/ 1003417 w 1195395"/>
                <a:gd name="connsiteY173" fmla="*/ 882945 h 1255242"/>
                <a:gd name="connsiteX174" fmla="*/ 1011966 w 1195395"/>
                <a:gd name="connsiteY174" fmla="*/ 896158 h 1255242"/>
                <a:gd name="connsiteX175" fmla="*/ 1034507 w 1195395"/>
                <a:gd name="connsiteY175" fmla="*/ 903930 h 1255242"/>
                <a:gd name="connsiteX176" fmla="*/ 1053160 w 1195395"/>
                <a:gd name="connsiteY176" fmla="*/ 915589 h 1255242"/>
                <a:gd name="connsiteX177" fmla="*/ 1065596 w 1195395"/>
                <a:gd name="connsiteY177" fmla="*/ 928024 h 1255242"/>
                <a:gd name="connsiteX178" fmla="*/ 1067928 w 1195395"/>
                <a:gd name="connsiteY178" fmla="*/ 957559 h 1255242"/>
                <a:gd name="connsiteX179" fmla="*/ 1074923 w 1195395"/>
                <a:gd name="connsiteY179" fmla="*/ 973882 h 1255242"/>
                <a:gd name="connsiteX180" fmla="*/ 1067928 w 1195395"/>
                <a:gd name="connsiteY180" fmla="*/ 983986 h 1255242"/>
                <a:gd name="connsiteX181" fmla="*/ 1053160 w 1195395"/>
                <a:gd name="connsiteY181" fmla="*/ 981654 h 1255242"/>
                <a:gd name="connsiteX182" fmla="*/ 1033729 w 1195395"/>
                <a:gd name="connsiteY182" fmla="*/ 987094 h 1255242"/>
                <a:gd name="connsiteX183" fmla="*/ 1020516 w 1195395"/>
                <a:gd name="connsiteY183" fmla="*/ 997976 h 1255242"/>
                <a:gd name="connsiteX184" fmla="*/ 1015076 w 1195395"/>
                <a:gd name="connsiteY184" fmla="*/ 1008858 h 1255242"/>
                <a:gd name="connsiteX185" fmla="*/ 1018962 w 1195395"/>
                <a:gd name="connsiteY185" fmla="*/ 1035283 h 1255242"/>
                <a:gd name="connsiteX186" fmla="*/ 1016630 w 1195395"/>
                <a:gd name="connsiteY186" fmla="*/ 1046165 h 1255242"/>
                <a:gd name="connsiteX187" fmla="*/ 990981 w 1195395"/>
                <a:gd name="connsiteY187" fmla="*/ 1065596 h 1255242"/>
                <a:gd name="connsiteX188" fmla="*/ 978545 w 1195395"/>
                <a:gd name="connsiteY188" fmla="*/ 1085027 h 1255242"/>
                <a:gd name="connsiteX189" fmla="*/ 970773 w 1195395"/>
                <a:gd name="connsiteY189" fmla="*/ 1102903 h 1255242"/>
                <a:gd name="connsiteX190" fmla="*/ 937352 w 1195395"/>
                <a:gd name="connsiteY190" fmla="*/ 1102903 h 1255242"/>
                <a:gd name="connsiteX191" fmla="*/ 928802 w 1195395"/>
                <a:gd name="connsiteY191" fmla="*/ 1091245 h 1255242"/>
                <a:gd name="connsiteX192" fmla="*/ 928025 w 1195395"/>
                <a:gd name="connsiteY192" fmla="*/ 1074145 h 1255242"/>
                <a:gd name="connsiteX193" fmla="*/ 932688 w 1195395"/>
                <a:gd name="connsiteY193" fmla="*/ 1064041 h 1255242"/>
                <a:gd name="connsiteX194" fmla="*/ 945124 w 1195395"/>
                <a:gd name="connsiteY194" fmla="*/ 1058601 h 1255242"/>
                <a:gd name="connsiteX195" fmla="*/ 952119 w 1195395"/>
                <a:gd name="connsiteY195" fmla="*/ 1036838 h 1255242"/>
                <a:gd name="connsiteX196" fmla="*/ 948233 w 1195395"/>
                <a:gd name="connsiteY196" fmla="*/ 1021293 h 1255242"/>
                <a:gd name="connsiteX197" fmla="*/ 956783 w 1195395"/>
                <a:gd name="connsiteY197" fmla="*/ 1008858 h 1255242"/>
                <a:gd name="connsiteX198" fmla="*/ 978545 w 1195395"/>
                <a:gd name="connsiteY198" fmla="*/ 1003417 h 1255242"/>
                <a:gd name="connsiteX199" fmla="*/ 978545 w 1195395"/>
                <a:gd name="connsiteY199" fmla="*/ 980877 h 1255242"/>
                <a:gd name="connsiteX200" fmla="*/ 967664 w 1195395"/>
                <a:gd name="connsiteY200" fmla="*/ 970773 h 1255242"/>
                <a:gd name="connsiteX201" fmla="*/ 956783 w 1195395"/>
                <a:gd name="connsiteY201" fmla="*/ 931134 h 1255242"/>
                <a:gd name="connsiteX202" fmla="*/ 938129 w 1195395"/>
                <a:gd name="connsiteY202" fmla="*/ 897712 h 1255242"/>
                <a:gd name="connsiteX203" fmla="*/ 927247 w 1195395"/>
                <a:gd name="connsiteY203" fmla="*/ 868177 h 1255242"/>
                <a:gd name="connsiteX204" fmla="*/ 918698 w 1195395"/>
                <a:gd name="connsiteY204" fmla="*/ 854187 h 1255242"/>
                <a:gd name="connsiteX205" fmla="*/ 907816 w 1195395"/>
                <a:gd name="connsiteY205" fmla="*/ 846414 h 1255242"/>
                <a:gd name="connsiteX206" fmla="*/ 879059 w 1195395"/>
                <a:gd name="connsiteY206" fmla="*/ 844083 h 1255242"/>
                <a:gd name="connsiteX207" fmla="*/ 843305 w 1195395"/>
                <a:gd name="connsiteY207" fmla="*/ 823874 h 1255242"/>
                <a:gd name="connsiteX208" fmla="*/ 840974 w 1195395"/>
                <a:gd name="connsiteY208" fmla="*/ 815325 h 1255242"/>
                <a:gd name="connsiteX209" fmla="*/ 845637 w 1195395"/>
                <a:gd name="connsiteY209" fmla="*/ 806775 h 1255242"/>
                <a:gd name="connsiteX210" fmla="*/ 837087 w 1195395"/>
                <a:gd name="connsiteY210" fmla="*/ 785012 h 1255242"/>
                <a:gd name="connsiteX211" fmla="*/ 821543 w 1195395"/>
                <a:gd name="connsiteY211" fmla="*/ 771799 h 1255242"/>
                <a:gd name="connsiteX212" fmla="*/ 801335 w 1195395"/>
                <a:gd name="connsiteY212" fmla="*/ 776463 h 1255242"/>
                <a:gd name="connsiteX213" fmla="*/ 792008 w 1195395"/>
                <a:gd name="connsiteY213" fmla="*/ 775686 h 1255242"/>
                <a:gd name="connsiteX214" fmla="*/ 791230 w 1195395"/>
                <a:gd name="connsiteY214" fmla="*/ 764027 h 1255242"/>
                <a:gd name="connsiteX215" fmla="*/ 775686 w 1195395"/>
                <a:gd name="connsiteY215" fmla="*/ 753923 h 1255242"/>
                <a:gd name="connsiteX216" fmla="*/ 754700 w 1195395"/>
                <a:gd name="connsiteY216" fmla="*/ 752368 h 1255242"/>
                <a:gd name="connsiteX217" fmla="*/ 749259 w 1195395"/>
                <a:gd name="connsiteY217" fmla="*/ 746928 h 1255242"/>
                <a:gd name="connsiteX218" fmla="*/ 729051 w 1195395"/>
                <a:gd name="connsiteY218" fmla="*/ 715838 h 1255242"/>
                <a:gd name="connsiteX219" fmla="*/ 715838 w 1195395"/>
                <a:gd name="connsiteY219" fmla="*/ 702625 h 1255242"/>
                <a:gd name="connsiteX220" fmla="*/ 697962 w 1195395"/>
                <a:gd name="connsiteY220" fmla="*/ 703402 h 1255242"/>
                <a:gd name="connsiteX221" fmla="*/ 667649 w 1195395"/>
                <a:gd name="connsiteY221" fmla="*/ 696407 h 1255242"/>
                <a:gd name="connsiteX222" fmla="*/ 652104 w 1195395"/>
                <a:gd name="connsiteY222" fmla="*/ 701848 h 1255242"/>
                <a:gd name="connsiteX223" fmla="*/ 627233 w 1195395"/>
                <a:gd name="connsiteY223" fmla="*/ 681639 h 1255242"/>
                <a:gd name="connsiteX224" fmla="*/ 605470 w 1195395"/>
                <a:gd name="connsiteY224" fmla="*/ 674644 h 1255242"/>
                <a:gd name="connsiteX225" fmla="*/ 561167 w 1195395"/>
                <a:gd name="connsiteY225" fmla="*/ 633450 h 1255242"/>
                <a:gd name="connsiteX226" fmla="*/ 547177 w 1195395"/>
                <a:gd name="connsiteY226" fmla="*/ 617906 h 1255242"/>
                <a:gd name="connsiteX227" fmla="*/ 519974 w 1195395"/>
                <a:gd name="connsiteY227" fmla="*/ 600807 h 1255242"/>
                <a:gd name="connsiteX228" fmla="*/ 502097 w 1195395"/>
                <a:gd name="connsiteY228" fmla="*/ 575935 h 1255242"/>
                <a:gd name="connsiteX229" fmla="*/ 488107 w 1195395"/>
                <a:gd name="connsiteY229" fmla="*/ 566608 h 1255242"/>
                <a:gd name="connsiteX230" fmla="*/ 457017 w 1195395"/>
                <a:gd name="connsiteY230" fmla="*/ 555726 h 1255242"/>
                <a:gd name="connsiteX231" fmla="*/ 454685 w 1195395"/>
                <a:gd name="connsiteY231" fmla="*/ 545622 h 1255242"/>
                <a:gd name="connsiteX232" fmla="*/ 430591 w 1195395"/>
                <a:gd name="connsiteY232" fmla="*/ 521528 h 1255242"/>
                <a:gd name="connsiteX233" fmla="*/ 417378 w 1195395"/>
                <a:gd name="connsiteY233" fmla="*/ 513756 h 1255242"/>
                <a:gd name="connsiteX234" fmla="*/ 407274 w 1195395"/>
                <a:gd name="connsiteY234" fmla="*/ 497433 h 1255242"/>
                <a:gd name="connsiteX235" fmla="*/ 387843 w 1195395"/>
                <a:gd name="connsiteY235" fmla="*/ 493547 h 1255242"/>
                <a:gd name="connsiteX236" fmla="*/ 388620 w 1195395"/>
                <a:gd name="connsiteY236" fmla="*/ 472562 h 1255242"/>
                <a:gd name="connsiteX237" fmla="*/ 379293 w 1195395"/>
                <a:gd name="connsiteY237" fmla="*/ 445359 h 1255242"/>
                <a:gd name="connsiteX238" fmla="*/ 366080 w 1195395"/>
                <a:gd name="connsiteY238" fmla="*/ 428259 h 1255242"/>
                <a:gd name="connsiteX239" fmla="*/ 356753 w 1195395"/>
                <a:gd name="connsiteY239" fmla="*/ 387065 h 1255242"/>
                <a:gd name="connsiteX240" fmla="*/ 350535 w 1195395"/>
                <a:gd name="connsiteY240" fmla="*/ 375407 h 1255242"/>
                <a:gd name="connsiteX241" fmla="*/ 336545 w 1195395"/>
                <a:gd name="connsiteY241" fmla="*/ 366857 h 1255242"/>
                <a:gd name="connsiteX242" fmla="*/ 305455 w 1195395"/>
                <a:gd name="connsiteY242" fmla="*/ 357530 h 1255242"/>
                <a:gd name="connsiteX243" fmla="*/ 261153 w 1195395"/>
                <a:gd name="connsiteY243" fmla="*/ 331104 h 1255242"/>
                <a:gd name="connsiteX244" fmla="*/ 252603 w 1195395"/>
                <a:gd name="connsiteY244" fmla="*/ 330327 h 1255242"/>
                <a:gd name="connsiteX245" fmla="*/ 226177 w 1195395"/>
                <a:gd name="connsiteY245" fmla="*/ 320223 h 1255242"/>
                <a:gd name="connsiteX246" fmla="*/ 209855 w 1195395"/>
                <a:gd name="connsiteY246" fmla="*/ 318668 h 1255242"/>
                <a:gd name="connsiteX247" fmla="*/ 189647 w 1195395"/>
                <a:gd name="connsiteY247" fmla="*/ 327995 h 1255242"/>
                <a:gd name="connsiteX248" fmla="*/ 165552 w 1195395"/>
                <a:gd name="connsiteY248" fmla="*/ 352867 h 1255242"/>
                <a:gd name="connsiteX249" fmla="*/ 146121 w 1195395"/>
                <a:gd name="connsiteY249" fmla="*/ 379293 h 1255242"/>
                <a:gd name="connsiteX250" fmla="*/ 139126 w 1195395"/>
                <a:gd name="connsiteY250" fmla="*/ 383956 h 1255242"/>
                <a:gd name="connsiteX251" fmla="*/ 112700 w 1195395"/>
                <a:gd name="connsiteY251" fmla="*/ 393283 h 1255242"/>
                <a:gd name="connsiteX252" fmla="*/ 89383 w 1195395"/>
                <a:gd name="connsiteY252" fmla="*/ 397170 h 1255242"/>
                <a:gd name="connsiteX253" fmla="*/ 87828 w 1195395"/>
                <a:gd name="connsiteY253" fmla="*/ 385511 h 1255242"/>
                <a:gd name="connsiteX254" fmla="*/ 104150 w 1195395"/>
                <a:gd name="connsiteY254" fmla="*/ 365303 h 1255242"/>
                <a:gd name="connsiteX255" fmla="*/ 101818 w 1195395"/>
                <a:gd name="connsiteY255" fmla="*/ 349758 h 1255242"/>
                <a:gd name="connsiteX256" fmla="*/ 76169 w 1195395"/>
                <a:gd name="connsiteY256" fmla="*/ 354421 h 1255242"/>
                <a:gd name="connsiteX257" fmla="*/ 36530 w 1195395"/>
                <a:gd name="connsiteY257" fmla="*/ 335768 h 1255242"/>
                <a:gd name="connsiteX258" fmla="*/ 29535 w 1195395"/>
                <a:gd name="connsiteY258" fmla="*/ 328772 h 1255242"/>
                <a:gd name="connsiteX259" fmla="*/ 28758 w 1195395"/>
                <a:gd name="connsiteY259" fmla="*/ 317891 h 1255242"/>
                <a:gd name="connsiteX260" fmla="*/ 23317 w 1195395"/>
                <a:gd name="connsiteY260" fmla="*/ 307787 h 1255242"/>
                <a:gd name="connsiteX261" fmla="*/ 34199 w 1195395"/>
                <a:gd name="connsiteY261" fmla="*/ 288356 h 1255242"/>
                <a:gd name="connsiteX262" fmla="*/ 40416 w 1195395"/>
                <a:gd name="connsiteY262" fmla="*/ 282915 h 1255242"/>
                <a:gd name="connsiteX263" fmla="*/ 36530 w 1195395"/>
                <a:gd name="connsiteY263" fmla="*/ 269702 h 1255242"/>
                <a:gd name="connsiteX264" fmla="*/ 11659 w 1195395"/>
                <a:gd name="connsiteY264" fmla="*/ 258821 h 1255242"/>
                <a:gd name="connsiteX265" fmla="*/ 0 w 1195395"/>
                <a:gd name="connsiteY265" fmla="*/ 234726 h 1255242"/>
                <a:gd name="connsiteX266" fmla="*/ 6218 w 1195395"/>
                <a:gd name="connsiteY266" fmla="*/ 231617 h 1255242"/>
                <a:gd name="connsiteX267" fmla="*/ 20985 w 1195395"/>
                <a:gd name="connsiteY267" fmla="*/ 233172 h 1255242"/>
                <a:gd name="connsiteX268" fmla="*/ 34199 w 1195395"/>
                <a:gd name="connsiteY268" fmla="*/ 223068 h 1255242"/>
                <a:gd name="connsiteX269" fmla="*/ 43525 w 1195395"/>
                <a:gd name="connsiteY269" fmla="*/ 220736 h 1255242"/>
                <a:gd name="connsiteX270" fmla="*/ 49743 w 1195395"/>
                <a:gd name="connsiteY270" fmla="*/ 201305 h 1255242"/>
                <a:gd name="connsiteX271" fmla="*/ 35753 w 1195395"/>
                <a:gd name="connsiteY271" fmla="*/ 188869 h 1255242"/>
                <a:gd name="connsiteX272" fmla="*/ 22540 w 1195395"/>
                <a:gd name="connsiteY272" fmla="*/ 168661 h 1255242"/>
                <a:gd name="connsiteX273" fmla="*/ 15545 w 1195395"/>
                <a:gd name="connsiteY273" fmla="*/ 163998 h 1255242"/>
                <a:gd name="connsiteX274" fmla="*/ 14768 w 1195395"/>
                <a:gd name="connsiteY274" fmla="*/ 151562 h 1255242"/>
                <a:gd name="connsiteX275" fmla="*/ 34976 w 1195395"/>
                <a:gd name="connsiteY275" fmla="*/ 138349 h 1255242"/>
                <a:gd name="connsiteX276" fmla="*/ 45857 w 1195395"/>
                <a:gd name="connsiteY276" fmla="*/ 143789 h 1255242"/>
                <a:gd name="connsiteX277" fmla="*/ 64511 w 1195395"/>
                <a:gd name="connsiteY277" fmla="*/ 139903 h 1255242"/>
                <a:gd name="connsiteX278" fmla="*/ 84719 w 1195395"/>
                <a:gd name="connsiteY278" fmla="*/ 132131 h 1255242"/>
                <a:gd name="connsiteX279" fmla="*/ 108814 w 1195395"/>
                <a:gd name="connsiteY279" fmla="*/ 138349 h 1255242"/>
                <a:gd name="connsiteX280" fmla="*/ 127467 w 1195395"/>
                <a:gd name="connsiteY280" fmla="*/ 127467 h 1255242"/>
                <a:gd name="connsiteX281" fmla="*/ 139903 w 1195395"/>
                <a:gd name="connsiteY281" fmla="*/ 110368 h 1255242"/>
                <a:gd name="connsiteX282" fmla="*/ 135240 w 1195395"/>
                <a:gd name="connsiteY282" fmla="*/ 98709 h 1255242"/>
                <a:gd name="connsiteX283" fmla="*/ 161666 w 1195395"/>
                <a:gd name="connsiteY283" fmla="*/ 76169 h 1255242"/>
                <a:gd name="connsiteX284" fmla="*/ 169438 w 1195395"/>
                <a:gd name="connsiteY284" fmla="*/ 80833 h 1255242"/>
                <a:gd name="connsiteX285" fmla="*/ 170993 w 1195395"/>
                <a:gd name="connsiteY285" fmla="*/ 100264 h 1255242"/>
                <a:gd name="connsiteX286" fmla="*/ 189647 w 1195395"/>
                <a:gd name="connsiteY286" fmla="*/ 115809 h 1255242"/>
                <a:gd name="connsiteX287" fmla="*/ 206746 w 1195395"/>
                <a:gd name="connsiteY287" fmla="*/ 120472 h 1255242"/>
                <a:gd name="connsiteX288" fmla="*/ 203637 w 1195395"/>
                <a:gd name="connsiteY288" fmla="*/ 129799 h 1255242"/>
                <a:gd name="connsiteX289" fmla="*/ 213741 w 1195395"/>
                <a:gd name="connsiteY289" fmla="*/ 139126 h 1255242"/>
                <a:gd name="connsiteX290" fmla="*/ 220736 w 1195395"/>
                <a:gd name="connsiteY290" fmla="*/ 150007 h 1255242"/>
                <a:gd name="connsiteX291" fmla="*/ 230063 w 1195395"/>
                <a:gd name="connsiteY291" fmla="*/ 144567 h 1255242"/>
                <a:gd name="connsiteX292" fmla="*/ 224622 w 1195395"/>
                <a:gd name="connsiteY292" fmla="*/ 131354 h 1255242"/>
                <a:gd name="connsiteX293" fmla="*/ 226177 w 1195395"/>
                <a:gd name="connsiteY293" fmla="*/ 123581 h 1255242"/>
                <a:gd name="connsiteX294" fmla="*/ 243276 w 1195395"/>
                <a:gd name="connsiteY294" fmla="*/ 103373 h 1255242"/>
                <a:gd name="connsiteX295" fmla="*/ 247162 w 1195395"/>
                <a:gd name="connsiteY295" fmla="*/ 94823 h 1255242"/>
                <a:gd name="connsiteX296" fmla="*/ 247162 w 1195395"/>
                <a:gd name="connsiteY296" fmla="*/ 72283 h 1255242"/>
                <a:gd name="connsiteX297" fmla="*/ 262707 w 1195395"/>
                <a:gd name="connsiteY297" fmla="*/ 71506 h 1255242"/>
                <a:gd name="connsiteX298" fmla="*/ 268925 w 1195395"/>
                <a:gd name="connsiteY298" fmla="*/ 87828 h 1255242"/>
                <a:gd name="connsiteX299" fmla="*/ 284470 w 1195395"/>
                <a:gd name="connsiteY299" fmla="*/ 94046 h 1255242"/>
                <a:gd name="connsiteX300" fmla="*/ 307010 w 1195395"/>
                <a:gd name="connsiteY300" fmla="*/ 85496 h 1255242"/>
                <a:gd name="connsiteX301" fmla="*/ 312450 w 1195395"/>
                <a:gd name="connsiteY301" fmla="*/ 86274 h 1255242"/>
                <a:gd name="connsiteX302" fmla="*/ 323332 w 1195395"/>
                <a:gd name="connsiteY302" fmla="*/ 101041 h 1255242"/>
                <a:gd name="connsiteX303" fmla="*/ 332659 w 1195395"/>
                <a:gd name="connsiteY303" fmla="*/ 98709 h 1255242"/>
                <a:gd name="connsiteX304" fmla="*/ 321000 w 1195395"/>
                <a:gd name="connsiteY304" fmla="*/ 71506 h 1255242"/>
                <a:gd name="connsiteX305" fmla="*/ 325664 w 1195395"/>
                <a:gd name="connsiteY305" fmla="*/ 57516 h 1255242"/>
                <a:gd name="connsiteX306" fmla="*/ 335768 w 1195395"/>
                <a:gd name="connsiteY306" fmla="*/ 55184 h 1255242"/>
                <a:gd name="connsiteX307" fmla="*/ 343540 w 1195395"/>
                <a:gd name="connsiteY307" fmla="*/ 62179 h 1255242"/>
                <a:gd name="connsiteX308" fmla="*/ 358308 w 1195395"/>
                <a:gd name="connsiteY308" fmla="*/ 63734 h 1255242"/>
                <a:gd name="connsiteX309" fmla="*/ 354422 w 1195395"/>
                <a:gd name="connsiteY309" fmla="*/ 49743 h 1255242"/>
                <a:gd name="connsiteX310" fmla="*/ 358308 w 1195395"/>
                <a:gd name="connsiteY310" fmla="*/ 25649 h 1255242"/>
                <a:gd name="connsiteX311" fmla="*/ 381625 w 1195395"/>
                <a:gd name="connsiteY311" fmla="*/ 27981 h 1255242"/>
                <a:gd name="connsiteX312" fmla="*/ 388620 w 1195395"/>
                <a:gd name="connsiteY312" fmla="*/ 34199 h 1255242"/>
                <a:gd name="connsiteX313" fmla="*/ 404942 w 1195395"/>
                <a:gd name="connsiteY313" fmla="*/ 37307 h 1255242"/>
                <a:gd name="connsiteX314" fmla="*/ 413492 w 1195395"/>
                <a:gd name="connsiteY314" fmla="*/ 34199 h 1255242"/>
                <a:gd name="connsiteX315" fmla="*/ 422819 w 1195395"/>
                <a:gd name="connsiteY315" fmla="*/ 17099 h 1255242"/>
                <a:gd name="connsiteX316" fmla="*/ 433700 w 1195395"/>
                <a:gd name="connsiteY316" fmla="*/ 12436 h 1255242"/>
                <a:gd name="connsiteX317" fmla="*/ 460126 w 1195395"/>
                <a:gd name="connsiteY317" fmla="*/ 10104 h 1255242"/>
                <a:gd name="connsiteX318" fmla="*/ 484221 w 1195395"/>
                <a:gd name="connsiteY318" fmla="*/ 11659 h 1255242"/>
                <a:gd name="connsiteX319" fmla="*/ 520751 w 1195395"/>
                <a:gd name="connsiteY319" fmla="*/ 0 h 1255242"/>
                <a:gd name="connsiteX320" fmla="*/ 520751 w 1195395"/>
                <a:gd name="connsiteY320" fmla="*/ 17876 h 1255242"/>
                <a:gd name="connsiteX321" fmla="*/ 544845 w 1195395"/>
                <a:gd name="connsiteY321" fmla="*/ 45080 h 1255242"/>
                <a:gd name="connsiteX322" fmla="*/ 553395 w 1195395"/>
                <a:gd name="connsiteY322" fmla="*/ 48966 h 1255242"/>
                <a:gd name="connsiteX323" fmla="*/ 620238 w 1195395"/>
                <a:gd name="connsiteY323" fmla="*/ 60625 h 1255242"/>
                <a:gd name="connsiteX324" fmla="*/ 651327 w 1195395"/>
                <a:gd name="connsiteY324" fmla="*/ 62956 h 1255242"/>
                <a:gd name="connsiteX325" fmla="*/ 671535 w 1195395"/>
                <a:gd name="connsiteY325" fmla="*/ 66843 h 12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1195395" h="1255242">
                  <a:moveTo>
                    <a:pt x="921029" y="1068705"/>
                  </a:moveTo>
                  <a:lnTo>
                    <a:pt x="911703" y="1088136"/>
                  </a:lnTo>
                  <a:lnTo>
                    <a:pt x="889940" y="1121557"/>
                  </a:lnTo>
                  <a:lnTo>
                    <a:pt x="878281" y="1161196"/>
                  </a:lnTo>
                  <a:lnTo>
                    <a:pt x="880613" y="1176741"/>
                  </a:lnTo>
                  <a:lnTo>
                    <a:pt x="893049" y="1187623"/>
                  </a:lnTo>
                  <a:lnTo>
                    <a:pt x="887608" y="1191509"/>
                  </a:lnTo>
                  <a:lnTo>
                    <a:pt x="900044" y="1205499"/>
                  </a:lnTo>
                  <a:lnTo>
                    <a:pt x="900821" y="1215603"/>
                  </a:lnTo>
                  <a:lnTo>
                    <a:pt x="886831" y="1230371"/>
                  </a:lnTo>
                  <a:lnTo>
                    <a:pt x="883722" y="1243584"/>
                  </a:lnTo>
                  <a:lnTo>
                    <a:pt x="884499" y="1255242"/>
                  </a:lnTo>
                  <a:lnTo>
                    <a:pt x="861959" y="1250579"/>
                  </a:lnTo>
                  <a:lnTo>
                    <a:pt x="851078" y="1252911"/>
                  </a:lnTo>
                  <a:lnTo>
                    <a:pt x="822320" y="1242030"/>
                  </a:lnTo>
                  <a:lnTo>
                    <a:pt x="807552" y="1220266"/>
                  </a:lnTo>
                  <a:lnTo>
                    <a:pt x="784235" y="1204722"/>
                  </a:lnTo>
                  <a:lnTo>
                    <a:pt x="760918" y="1204722"/>
                  </a:lnTo>
                  <a:lnTo>
                    <a:pt x="750036" y="1200835"/>
                  </a:lnTo>
                  <a:lnTo>
                    <a:pt x="727497" y="1186068"/>
                  </a:lnTo>
                  <a:lnTo>
                    <a:pt x="704180" y="1175187"/>
                  </a:lnTo>
                  <a:lnTo>
                    <a:pt x="683971" y="1158865"/>
                  </a:lnTo>
                  <a:lnTo>
                    <a:pt x="670758" y="1155756"/>
                  </a:lnTo>
                  <a:lnTo>
                    <a:pt x="659100" y="1147983"/>
                  </a:lnTo>
                  <a:lnTo>
                    <a:pt x="636560" y="1147983"/>
                  </a:lnTo>
                  <a:lnTo>
                    <a:pt x="618683" y="1135548"/>
                  </a:lnTo>
                  <a:lnTo>
                    <a:pt x="608579" y="1117671"/>
                  </a:lnTo>
                  <a:lnTo>
                    <a:pt x="618683" y="1088913"/>
                  </a:lnTo>
                  <a:lnTo>
                    <a:pt x="629564" y="1082695"/>
                  </a:lnTo>
                  <a:lnTo>
                    <a:pt x="636560" y="1073368"/>
                  </a:lnTo>
                  <a:lnTo>
                    <a:pt x="654436" y="1091245"/>
                  </a:lnTo>
                  <a:lnTo>
                    <a:pt x="668426" y="1085027"/>
                  </a:lnTo>
                  <a:lnTo>
                    <a:pt x="679308" y="1072591"/>
                  </a:lnTo>
                  <a:lnTo>
                    <a:pt x="697962" y="1073368"/>
                  </a:lnTo>
                  <a:lnTo>
                    <a:pt x="701848" y="1080363"/>
                  </a:lnTo>
                  <a:lnTo>
                    <a:pt x="712729" y="1082695"/>
                  </a:lnTo>
                  <a:lnTo>
                    <a:pt x="732160" y="1095131"/>
                  </a:lnTo>
                  <a:lnTo>
                    <a:pt x="743042" y="1098240"/>
                  </a:lnTo>
                  <a:lnTo>
                    <a:pt x="769467" y="1090468"/>
                  </a:lnTo>
                  <a:lnTo>
                    <a:pt x="792785" y="1093576"/>
                  </a:lnTo>
                  <a:lnTo>
                    <a:pt x="814548" y="1089690"/>
                  </a:lnTo>
                  <a:lnTo>
                    <a:pt x="827760" y="1085027"/>
                  </a:lnTo>
                  <a:lnTo>
                    <a:pt x="837087" y="1077255"/>
                  </a:lnTo>
                  <a:lnTo>
                    <a:pt x="847969" y="1074923"/>
                  </a:lnTo>
                  <a:lnTo>
                    <a:pt x="875172" y="1077255"/>
                  </a:lnTo>
                  <a:lnTo>
                    <a:pt x="890717" y="1067928"/>
                  </a:lnTo>
                  <a:lnTo>
                    <a:pt x="896935" y="1069482"/>
                  </a:lnTo>
                  <a:lnTo>
                    <a:pt x="912480" y="1060155"/>
                  </a:lnTo>
                  <a:lnTo>
                    <a:pt x="921029" y="1068705"/>
                  </a:lnTo>
                  <a:close/>
                  <a:moveTo>
                    <a:pt x="312450" y="746150"/>
                  </a:moveTo>
                  <a:lnTo>
                    <a:pt x="317891" y="753145"/>
                  </a:lnTo>
                  <a:lnTo>
                    <a:pt x="331881" y="792007"/>
                  </a:lnTo>
                  <a:lnTo>
                    <a:pt x="327218" y="804443"/>
                  </a:lnTo>
                  <a:lnTo>
                    <a:pt x="317114" y="819988"/>
                  </a:lnTo>
                  <a:lnTo>
                    <a:pt x="323332" y="841751"/>
                  </a:lnTo>
                  <a:lnTo>
                    <a:pt x="318668" y="931134"/>
                  </a:lnTo>
                  <a:lnTo>
                    <a:pt x="314005" y="953673"/>
                  </a:lnTo>
                  <a:lnTo>
                    <a:pt x="307010" y="956782"/>
                  </a:lnTo>
                  <a:lnTo>
                    <a:pt x="284470" y="947455"/>
                  </a:lnTo>
                  <a:lnTo>
                    <a:pt x="272811" y="949787"/>
                  </a:lnTo>
                  <a:lnTo>
                    <a:pt x="263484" y="945124"/>
                  </a:lnTo>
                  <a:lnTo>
                    <a:pt x="261153" y="968441"/>
                  </a:lnTo>
                  <a:lnTo>
                    <a:pt x="247162" y="984763"/>
                  </a:lnTo>
                  <a:lnTo>
                    <a:pt x="223845" y="983208"/>
                  </a:lnTo>
                  <a:lnTo>
                    <a:pt x="218404" y="978545"/>
                  </a:lnTo>
                  <a:lnTo>
                    <a:pt x="199751" y="949010"/>
                  </a:lnTo>
                  <a:lnTo>
                    <a:pt x="196642" y="915589"/>
                  </a:lnTo>
                  <a:lnTo>
                    <a:pt x="201305" y="905484"/>
                  </a:lnTo>
                  <a:lnTo>
                    <a:pt x="201305" y="886053"/>
                  </a:lnTo>
                  <a:lnTo>
                    <a:pt x="209855" y="885276"/>
                  </a:lnTo>
                  <a:lnTo>
                    <a:pt x="209855" y="872063"/>
                  </a:lnTo>
                  <a:lnTo>
                    <a:pt x="195864" y="862736"/>
                  </a:lnTo>
                  <a:lnTo>
                    <a:pt x="195864" y="847969"/>
                  </a:lnTo>
                  <a:lnTo>
                    <a:pt x="201305" y="837087"/>
                  </a:lnTo>
                  <a:lnTo>
                    <a:pt x="200528" y="816879"/>
                  </a:lnTo>
                  <a:lnTo>
                    <a:pt x="194310" y="809884"/>
                  </a:lnTo>
                  <a:lnTo>
                    <a:pt x="188092" y="792007"/>
                  </a:lnTo>
                  <a:lnTo>
                    <a:pt x="170993" y="773354"/>
                  </a:lnTo>
                  <a:lnTo>
                    <a:pt x="171770" y="746928"/>
                  </a:lnTo>
                  <a:lnTo>
                    <a:pt x="198196" y="751591"/>
                  </a:lnTo>
                  <a:lnTo>
                    <a:pt x="208300" y="749259"/>
                  </a:lnTo>
                  <a:lnTo>
                    <a:pt x="232395" y="737601"/>
                  </a:lnTo>
                  <a:lnTo>
                    <a:pt x="248717" y="718170"/>
                  </a:lnTo>
                  <a:lnTo>
                    <a:pt x="259598" y="714283"/>
                  </a:lnTo>
                  <a:lnTo>
                    <a:pt x="271257" y="700293"/>
                  </a:lnTo>
                  <a:lnTo>
                    <a:pt x="276698" y="707288"/>
                  </a:lnTo>
                  <a:lnTo>
                    <a:pt x="293797" y="713506"/>
                  </a:lnTo>
                  <a:lnTo>
                    <a:pt x="303123" y="725165"/>
                  </a:lnTo>
                  <a:lnTo>
                    <a:pt x="310119" y="729051"/>
                  </a:lnTo>
                  <a:lnTo>
                    <a:pt x="304678" y="739932"/>
                  </a:lnTo>
                  <a:lnTo>
                    <a:pt x="312450" y="746150"/>
                  </a:lnTo>
                  <a:close/>
                  <a:moveTo>
                    <a:pt x="376961" y="506760"/>
                  </a:moveTo>
                  <a:lnTo>
                    <a:pt x="379293" y="517642"/>
                  </a:lnTo>
                  <a:lnTo>
                    <a:pt x="359862" y="521528"/>
                  </a:lnTo>
                  <a:lnTo>
                    <a:pt x="351312" y="512978"/>
                  </a:lnTo>
                  <a:lnTo>
                    <a:pt x="373853" y="511424"/>
                  </a:lnTo>
                  <a:lnTo>
                    <a:pt x="376961" y="506760"/>
                  </a:lnTo>
                  <a:close/>
                  <a:moveTo>
                    <a:pt x="671535" y="66843"/>
                  </a:moveTo>
                  <a:lnTo>
                    <a:pt x="669981" y="73838"/>
                  </a:lnTo>
                  <a:lnTo>
                    <a:pt x="644332" y="91714"/>
                  </a:lnTo>
                  <a:lnTo>
                    <a:pt x="649773" y="102596"/>
                  </a:lnTo>
                  <a:lnTo>
                    <a:pt x="667649" y="108036"/>
                  </a:lnTo>
                  <a:lnTo>
                    <a:pt x="655213" y="124358"/>
                  </a:lnTo>
                  <a:lnTo>
                    <a:pt x="657545" y="132131"/>
                  </a:lnTo>
                  <a:lnTo>
                    <a:pt x="667649" y="133685"/>
                  </a:lnTo>
                  <a:lnTo>
                    <a:pt x="664540" y="149230"/>
                  </a:lnTo>
                  <a:lnTo>
                    <a:pt x="679308" y="157780"/>
                  </a:lnTo>
                  <a:lnTo>
                    <a:pt x="690966" y="167884"/>
                  </a:lnTo>
                  <a:lnTo>
                    <a:pt x="692521" y="177988"/>
                  </a:lnTo>
                  <a:lnTo>
                    <a:pt x="680862" y="178765"/>
                  </a:lnTo>
                  <a:lnTo>
                    <a:pt x="686303" y="174102"/>
                  </a:lnTo>
                  <a:lnTo>
                    <a:pt x="670758" y="157002"/>
                  </a:lnTo>
                  <a:lnTo>
                    <a:pt x="655213" y="163998"/>
                  </a:lnTo>
                  <a:lnTo>
                    <a:pt x="630342" y="157002"/>
                  </a:lnTo>
                  <a:lnTo>
                    <a:pt x="614019" y="172547"/>
                  </a:lnTo>
                  <a:lnTo>
                    <a:pt x="602361" y="175656"/>
                  </a:lnTo>
                  <a:lnTo>
                    <a:pt x="589148" y="184206"/>
                  </a:lnTo>
                  <a:lnTo>
                    <a:pt x="564276" y="193533"/>
                  </a:lnTo>
                  <a:lnTo>
                    <a:pt x="550286" y="190424"/>
                  </a:lnTo>
                  <a:lnTo>
                    <a:pt x="542514" y="195864"/>
                  </a:lnTo>
                  <a:lnTo>
                    <a:pt x="539405" y="219959"/>
                  </a:lnTo>
                  <a:lnTo>
                    <a:pt x="545622" y="224622"/>
                  </a:lnTo>
                  <a:lnTo>
                    <a:pt x="557281" y="244831"/>
                  </a:lnTo>
                  <a:lnTo>
                    <a:pt x="570494" y="253380"/>
                  </a:lnTo>
                  <a:lnTo>
                    <a:pt x="565053" y="268148"/>
                  </a:lnTo>
                  <a:lnTo>
                    <a:pt x="558058" y="273588"/>
                  </a:lnTo>
                  <a:lnTo>
                    <a:pt x="547954" y="269702"/>
                  </a:lnTo>
                  <a:lnTo>
                    <a:pt x="545622" y="282915"/>
                  </a:lnTo>
                  <a:lnTo>
                    <a:pt x="552618" y="317891"/>
                  </a:lnTo>
                  <a:lnTo>
                    <a:pt x="563499" y="342763"/>
                  </a:lnTo>
                  <a:lnTo>
                    <a:pt x="572826" y="352867"/>
                  </a:lnTo>
                  <a:lnTo>
                    <a:pt x="593811" y="369966"/>
                  </a:lnTo>
                  <a:lnTo>
                    <a:pt x="614797" y="378516"/>
                  </a:lnTo>
                  <a:lnTo>
                    <a:pt x="654436" y="407274"/>
                  </a:lnTo>
                  <a:lnTo>
                    <a:pt x="676199" y="415823"/>
                  </a:lnTo>
                  <a:lnTo>
                    <a:pt x="681639" y="421264"/>
                  </a:lnTo>
                  <a:lnTo>
                    <a:pt x="695630" y="443027"/>
                  </a:lnTo>
                  <a:lnTo>
                    <a:pt x="708066" y="467898"/>
                  </a:lnTo>
                  <a:lnTo>
                    <a:pt x="722056" y="507538"/>
                  </a:lnTo>
                  <a:lnTo>
                    <a:pt x="732160" y="526969"/>
                  </a:lnTo>
                  <a:lnTo>
                    <a:pt x="750036" y="549509"/>
                  </a:lnTo>
                  <a:lnTo>
                    <a:pt x="787344" y="581376"/>
                  </a:lnTo>
                  <a:lnTo>
                    <a:pt x="820766" y="603915"/>
                  </a:lnTo>
                  <a:lnTo>
                    <a:pt x="851855" y="618683"/>
                  </a:lnTo>
                  <a:lnTo>
                    <a:pt x="875172" y="621015"/>
                  </a:lnTo>
                  <a:lnTo>
                    <a:pt x="929579" y="617906"/>
                  </a:lnTo>
                  <a:lnTo>
                    <a:pt x="949787" y="623346"/>
                  </a:lnTo>
                  <a:lnTo>
                    <a:pt x="952896" y="632673"/>
                  </a:lnTo>
                  <a:lnTo>
                    <a:pt x="949787" y="639669"/>
                  </a:lnTo>
                  <a:lnTo>
                    <a:pt x="927247" y="655990"/>
                  </a:lnTo>
                  <a:lnTo>
                    <a:pt x="927247" y="669204"/>
                  </a:lnTo>
                  <a:lnTo>
                    <a:pt x="938906" y="678531"/>
                  </a:lnTo>
                  <a:lnTo>
                    <a:pt x="994090" y="703402"/>
                  </a:lnTo>
                  <a:lnTo>
                    <a:pt x="1050051" y="723610"/>
                  </a:lnTo>
                  <a:lnTo>
                    <a:pt x="1067151" y="734492"/>
                  </a:lnTo>
                  <a:lnTo>
                    <a:pt x="1088136" y="750814"/>
                  </a:lnTo>
                  <a:lnTo>
                    <a:pt x="1137879" y="773354"/>
                  </a:lnTo>
                  <a:lnTo>
                    <a:pt x="1146429" y="784235"/>
                  </a:lnTo>
                  <a:lnTo>
                    <a:pt x="1177518" y="807552"/>
                  </a:lnTo>
                  <a:lnTo>
                    <a:pt x="1191509" y="826206"/>
                  </a:lnTo>
                  <a:lnTo>
                    <a:pt x="1195395" y="840196"/>
                  </a:lnTo>
                  <a:lnTo>
                    <a:pt x="1183737" y="874395"/>
                  </a:lnTo>
                  <a:lnTo>
                    <a:pt x="1171301" y="870508"/>
                  </a:lnTo>
                  <a:lnTo>
                    <a:pt x="1156533" y="860404"/>
                  </a:lnTo>
                  <a:lnTo>
                    <a:pt x="1132439" y="818434"/>
                  </a:lnTo>
                  <a:lnTo>
                    <a:pt x="1093577" y="814548"/>
                  </a:lnTo>
                  <a:lnTo>
                    <a:pt x="1071037" y="804443"/>
                  </a:lnTo>
                  <a:lnTo>
                    <a:pt x="1065596" y="793562"/>
                  </a:lnTo>
                  <a:lnTo>
                    <a:pt x="1047720" y="790453"/>
                  </a:lnTo>
                  <a:lnTo>
                    <a:pt x="1037615" y="797448"/>
                  </a:lnTo>
                  <a:lnTo>
                    <a:pt x="1026734" y="812993"/>
                  </a:lnTo>
                  <a:lnTo>
                    <a:pt x="1015076" y="836310"/>
                  </a:lnTo>
                  <a:lnTo>
                    <a:pt x="1003417" y="869731"/>
                  </a:lnTo>
                  <a:lnTo>
                    <a:pt x="1003417" y="882945"/>
                  </a:lnTo>
                  <a:lnTo>
                    <a:pt x="1011966" y="896158"/>
                  </a:lnTo>
                  <a:lnTo>
                    <a:pt x="1034507" y="903930"/>
                  </a:lnTo>
                  <a:lnTo>
                    <a:pt x="1053160" y="915589"/>
                  </a:lnTo>
                  <a:lnTo>
                    <a:pt x="1065596" y="928024"/>
                  </a:lnTo>
                  <a:lnTo>
                    <a:pt x="1067928" y="957559"/>
                  </a:lnTo>
                  <a:lnTo>
                    <a:pt x="1074923" y="973882"/>
                  </a:lnTo>
                  <a:lnTo>
                    <a:pt x="1067928" y="983986"/>
                  </a:lnTo>
                  <a:lnTo>
                    <a:pt x="1053160" y="981654"/>
                  </a:lnTo>
                  <a:lnTo>
                    <a:pt x="1033729" y="987094"/>
                  </a:lnTo>
                  <a:lnTo>
                    <a:pt x="1020516" y="997976"/>
                  </a:lnTo>
                  <a:lnTo>
                    <a:pt x="1015076" y="1008858"/>
                  </a:lnTo>
                  <a:lnTo>
                    <a:pt x="1018962" y="1035283"/>
                  </a:lnTo>
                  <a:lnTo>
                    <a:pt x="1016630" y="1046165"/>
                  </a:lnTo>
                  <a:lnTo>
                    <a:pt x="990981" y="1065596"/>
                  </a:lnTo>
                  <a:lnTo>
                    <a:pt x="978545" y="1085027"/>
                  </a:lnTo>
                  <a:lnTo>
                    <a:pt x="970773" y="1102903"/>
                  </a:lnTo>
                  <a:lnTo>
                    <a:pt x="937352" y="1102903"/>
                  </a:lnTo>
                  <a:lnTo>
                    <a:pt x="928802" y="1091245"/>
                  </a:lnTo>
                  <a:lnTo>
                    <a:pt x="928025" y="1074145"/>
                  </a:lnTo>
                  <a:lnTo>
                    <a:pt x="932688" y="1064041"/>
                  </a:lnTo>
                  <a:lnTo>
                    <a:pt x="945124" y="1058601"/>
                  </a:lnTo>
                  <a:lnTo>
                    <a:pt x="952119" y="1036838"/>
                  </a:lnTo>
                  <a:lnTo>
                    <a:pt x="948233" y="1021293"/>
                  </a:lnTo>
                  <a:lnTo>
                    <a:pt x="956783" y="1008858"/>
                  </a:lnTo>
                  <a:lnTo>
                    <a:pt x="978545" y="1003417"/>
                  </a:lnTo>
                  <a:lnTo>
                    <a:pt x="978545" y="980877"/>
                  </a:lnTo>
                  <a:lnTo>
                    <a:pt x="967664" y="970773"/>
                  </a:lnTo>
                  <a:lnTo>
                    <a:pt x="956783" y="931134"/>
                  </a:lnTo>
                  <a:lnTo>
                    <a:pt x="938129" y="897712"/>
                  </a:lnTo>
                  <a:lnTo>
                    <a:pt x="927247" y="868177"/>
                  </a:lnTo>
                  <a:lnTo>
                    <a:pt x="918698" y="854187"/>
                  </a:lnTo>
                  <a:lnTo>
                    <a:pt x="907816" y="846414"/>
                  </a:lnTo>
                  <a:lnTo>
                    <a:pt x="879059" y="844083"/>
                  </a:lnTo>
                  <a:lnTo>
                    <a:pt x="843305" y="823874"/>
                  </a:lnTo>
                  <a:lnTo>
                    <a:pt x="840974" y="815325"/>
                  </a:lnTo>
                  <a:lnTo>
                    <a:pt x="845637" y="806775"/>
                  </a:lnTo>
                  <a:lnTo>
                    <a:pt x="837087" y="785012"/>
                  </a:lnTo>
                  <a:lnTo>
                    <a:pt x="821543" y="771799"/>
                  </a:lnTo>
                  <a:lnTo>
                    <a:pt x="801335" y="776463"/>
                  </a:lnTo>
                  <a:lnTo>
                    <a:pt x="792008" y="775686"/>
                  </a:lnTo>
                  <a:lnTo>
                    <a:pt x="791230" y="764027"/>
                  </a:lnTo>
                  <a:lnTo>
                    <a:pt x="775686" y="753923"/>
                  </a:lnTo>
                  <a:lnTo>
                    <a:pt x="754700" y="752368"/>
                  </a:lnTo>
                  <a:lnTo>
                    <a:pt x="749259" y="746928"/>
                  </a:lnTo>
                  <a:lnTo>
                    <a:pt x="729051" y="715838"/>
                  </a:lnTo>
                  <a:lnTo>
                    <a:pt x="715838" y="702625"/>
                  </a:lnTo>
                  <a:lnTo>
                    <a:pt x="697962" y="703402"/>
                  </a:lnTo>
                  <a:lnTo>
                    <a:pt x="667649" y="696407"/>
                  </a:lnTo>
                  <a:lnTo>
                    <a:pt x="652104" y="701848"/>
                  </a:lnTo>
                  <a:lnTo>
                    <a:pt x="627233" y="681639"/>
                  </a:lnTo>
                  <a:lnTo>
                    <a:pt x="605470" y="674644"/>
                  </a:lnTo>
                  <a:lnTo>
                    <a:pt x="561167" y="633450"/>
                  </a:lnTo>
                  <a:lnTo>
                    <a:pt x="547177" y="617906"/>
                  </a:lnTo>
                  <a:lnTo>
                    <a:pt x="519974" y="600807"/>
                  </a:lnTo>
                  <a:lnTo>
                    <a:pt x="502097" y="575935"/>
                  </a:lnTo>
                  <a:lnTo>
                    <a:pt x="488107" y="566608"/>
                  </a:lnTo>
                  <a:lnTo>
                    <a:pt x="457017" y="555726"/>
                  </a:lnTo>
                  <a:lnTo>
                    <a:pt x="454685" y="545622"/>
                  </a:lnTo>
                  <a:lnTo>
                    <a:pt x="430591" y="521528"/>
                  </a:lnTo>
                  <a:lnTo>
                    <a:pt x="417378" y="513756"/>
                  </a:lnTo>
                  <a:lnTo>
                    <a:pt x="407274" y="497433"/>
                  </a:lnTo>
                  <a:lnTo>
                    <a:pt x="387843" y="493547"/>
                  </a:lnTo>
                  <a:lnTo>
                    <a:pt x="388620" y="472562"/>
                  </a:lnTo>
                  <a:lnTo>
                    <a:pt x="379293" y="445359"/>
                  </a:lnTo>
                  <a:lnTo>
                    <a:pt x="366080" y="428259"/>
                  </a:lnTo>
                  <a:lnTo>
                    <a:pt x="356753" y="387065"/>
                  </a:lnTo>
                  <a:lnTo>
                    <a:pt x="350535" y="375407"/>
                  </a:lnTo>
                  <a:lnTo>
                    <a:pt x="336545" y="366857"/>
                  </a:lnTo>
                  <a:lnTo>
                    <a:pt x="305455" y="357530"/>
                  </a:lnTo>
                  <a:lnTo>
                    <a:pt x="261153" y="331104"/>
                  </a:lnTo>
                  <a:lnTo>
                    <a:pt x="252603" y="330327"/>
                  </a:lnTo>
                  <a:lnTo>
                    <a:pt x="226177" y="320223"/>
                  </a:lnTo>
                  <a:lnTo>
                    <a:pt x="209855" y="318668"/>
                  </a:lnTo>
                  <a:lnTo>
                    <a:pt x="189647" y="327995"/>
                  </a:lnTo>
                  <a:lnTo>
                    <a:pt x="165552" y="352867"/>
                  </a:lnTo>
                  <a:lnTo>
                    <a:pt x="146121" y="379293"/>
                  </a:lnTo>
                  <a:lnTo>
                    <a:pt x="139126" y="383956"/>
                  </a:lnTo>
                  <a:lnTo>
                    <a:pt x="112700" y="393283"/>
                  </a:lnTo>
                  <a:lnTo>
                    <a:pt x="89383" y="397170"/>
                  </a:lnTo>
                  <a:lnTo>
                    <a:pt x="87828" y="385511"/>
                  </a:lnTo>
                  <a:lnTo>
                    <a:pt x="104150" y="365303"/>
                  </a:lnTo>
                  <a:lnTo>
                    <a:pt x="101818" y="349758"/>
                  </a:lnTo>
                  <a:lnTo>
                    <a:pt x="76169" y="354421"/>
                  </a:lnTo>
                  <a:lnTo>
                    <a:pt x="36530" y="335768"/>
                  </a:lnTo>
                  <a:lnTo>
                    <a:pt x="29535" y="328772"/>
                  </a:lnTo>
                  <a:lnTo>
                    <a:pt x="28758" y="317891"/>
                  </a:lnTo>
                  <a:lnTo>
                    <a:pt x="23317" y="307787"/>
                  </a:lnTo>
                  <a:lnTo>
                    <a:pt x="34199" y="288356"/>
                  </a:lnTo>
                  <a:lnTo>
                    <a:pt x="40416" y="282915"/>
                  </a:lnTo>
                  <a:lnTo>
                    <a:pt x="36530" y="269702"/>
                  </a:lnTo>
                  <a:lnTo>
                    <a:pt x="11659" y="258821"/>
                  </a:lnTo>
                  <a:lnTo>
                    <a:pt x="0" y="234726"/>
                  </a:lnTo>
                  <a:lnTo>
                    <a:pt x="6218" y="231617"/>
                  </a:lnTo>
                  <a:lnTo>
                    <a:pt x="20985" y="233172"/>
                  </a:lnTo>
                  <a:lnTo>
                    <a:pt x="34199" y="223068"/>
                  </a:lnTo>
                  <a:lnTo>
                    <a:pt x="43525" y="220736"/>
                  </a:lnTo>
                  <a:lnTo>
                    <a:pt x="49743" y="201305"/>
                  </a:lnTo>
                  <a:lnTo>
                    <a:pt x="35753" y="188869"/>
                  </a:lnTo>
                  <a:lnTo>
                    <a:pt x="22540" y="168661"/>
                  </a:lnTo>
                  <a:lnTo>
                    <a:pt x="15545" y="163998"/>
                  </a:lnTo>
                  <a:lnTo>
                    <a:pt x="14768" y="151562"/>
                  </a:lnTo>
                  <a:lnTo>
                    <a:pt x="34976" y="138349"/>
                  </a:lnTo>
                  <a:lnTo>
                    <a:pt x="45857" y="143789"/>
                  </a:lnTo>
                  <a:lnTo>
                    <a:pt x="64511" y="139903"/>
                  </a:lnTo>
                  <a:lnTo>
                    <a:pt x="84719" y="132131"/>
                  </a:lnTo>
                  <a:lnTo>
                    <a:pt x="108814" y="138349"/>
                  </a:lnTo>
                  <a:lnTo>
                    <a:pt x="127467" y="127467"/>
                  </a:lnTo>
                  <a:lnTo>
                    <a:pt x="139903" y="110368"/>
                  </a:lnTo>
                  <a:lnTo>
                    <a:pt x="135240" y="98709"/>
                  </a:lnTo>
                  <a:lnTo>
                    <a:pt x="161666" y="76169"/>
                  </a:lnTo>
                  <a:lnTo>
                    <a:pt x="169438" y="80833"/>
                  </a:lnTo>
                  <a:lnTo>
                    <a:pt x="170993" y="100264"/>
                  </a:lnTo>
                  <a:lnTo>
                    <a:pt x="189647" y="115809"/>
                  </a:lnTo>
                  <a:lnTo>
                    <a:pt x="206746" y="120472"/>
                  </a:lnTo>
                  <a:lnTo>
                    <a:pt x="203637" y="129799"/>
                  </a:lnTo>
                  <a:lnTo>
                    <a:pt x="213741" y="139126"/>
                  </a:lnTo>
                  <a:lnTo>
                    <a:pt x="220736" y="150007"/>
                  </a:lnTo>
                  <a:lnTo>
                    <a:pt x="230063" y="144567"/>
                  </a:lnTo>
                  <a:lnTo>
                    <a:pt x="224622" y="131354"/>
                  </a:lnTo>
                  <a:lnTo>
                    <a:pt x="226177" y="123581"/>
                  </a:lnTo>
                  <a:lnTo>
                    <a:pt x="243276" y="103373"/>
                  </a:lnTo>
                  <a:lnTo>
                    <a:pt x="247162" y="94823"/>
                  </a:lnTo>
                  <a:lnTo>
                    <a:pt x="247162" y="72283"/>
                  </a:lnTo>
                  <a:lnTo>
                    <a:pt x="262707" y="71506"/>
                  </a:lnTo>
                  <a:lnTo>
                    <a:pt x="268925" y="87828"/>
                  </a:lnTo>
                  <a:lnTo>
                    <a:pt x="284470" y="94046"/>
                  </a:lnTo>
                  <a:lnTo>
                    <a:pt x="307010" y="85496"/>
                  </a:lnTo>
                  <a:lnTo>
                    <a:pt x="312450" y="86274"/>
                  </a:lnTo>
                  <a:lnTo>
                    <a:pt x="323332" y="101041"/>
                  </a:lnTo>
                  <a:lnTo>
                    <a:pt x="332659" y="98709"/>
                  </a:lnTo>
                  <a:lnTo>
                    <a:pt x="321000" y="71506"/>
                  </a:lnTo>
                  <a:lnTo>
                    <a:pt x="325664" y="57516"/>
                  </a:lnTo>
                  <a:lnTo>
                    <a:pt x="335768" y="55184"/>
                  </a:lnTo>
                  <a:lnTo>
                    <a:pt x="343540" y="62179"/>
                  </a:lnTo>
                  <a:lnTo>
                    <a:pt x="358308" y="63734"/>
                  </a:lnTo>
                  <a:lnTo>
                    <a:pt x="354422" y="49743"/>
                  </a:lnTo>
                  <a:lnTo>
                    <a:pt x="358308" y="25649"/>
                  </a:lnTo>
                  <a:lnTo>
                    <a:pt x="381625" y="27981"/>
                  </a:lnTo>
                  <a:lnTo>
                    <a:pt x="388620" y="34199"/>
                  </a:lnTo>
                  <a:lnTo>
                    <a:pt x="404942" y="37307"/>
                  </a:lnTo>
                  <a:lnTo>
                    <a:pt x="413492" y="34199"/>
                  </a:lnTo>
                  <a:lnTo>
                    <a:pt x="422819" y="17099"/>
                  </a:lnTo>
                  <a:lnTo>
                    <a:pt x="433700" y="12436"/>
                  </a:lnTo>
                  <a:lnTo>
                    <a:pt x="460126" y="10104"/>
                  </a:lnTo>
                  <a:lnTo>
                    <a:pt x="484221" y="11659"/>
                  </a:lnTo>
                  <a:lnTo>
                    <a:pt x="520751" y="0"/>
                  </a:lnTo>
                  <a:lnTo>
                    <a:pt x="520751" y="17876"/>
                  </a:lnTo>
                  <a:lnTo>
                    <a:pt x="544845" y="45080"/>
                  </a:lnTo>
                  <a:lnTo>
                    <a:pt x="553395" y="48966"/>
                  </a:lnTo>
                  <a:lnTo>
                    <a:pt x="620238" y="60625"/>
                  </a:lnTo>
                  <a:lnTo>
                    <a:pt x="651327" y="62956"/>
                  </a:lnTo>
                  <a:lnTo>
                    <a:pt x="671535" y="6684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C3914477-BD19-707D-DA14-7133824A3ABB}"/>
                </a:ext>
              </a:extLst>
            </p:cNvPr>
            <p:cNvSpPr/>
            <p:nvPr/>
          </p:nvSpPr>
          <p:spPr>
            <a:xfrm>
              <a:off x="5423880" y="4166646"/>
              <a:ext cx="12436" cy="25648"/>
            </a:xfrm>
            <a:custGeom>
              <a:avLst/>
              <a:gdLst>
                <a:gd name="connsiteX0" fmla="*/ 10105 w 12436"/>
                <a:gd name="connsiteY0" fmla="*/ 25649 h 25648"/>
                <a:gd name="connsiteX1" fmla="*/ 778 w 12436"/>
                <a:gd name="connsiteY1" fmla="*/ 24872 h 25648"/>
                <a:gd name="connsiteX2" fmla="*/ 0 w 12436"/>
                <a:gd name="connsiteY2" fmla="*/ 11659 h 25648"/>
                <a:gd name="connsiteX3" fmla="*/ 3886 w 12436"/>
                <a:gd name="connsiteY3" fmla="*/ 0 h 25648"/>
                <a:gd name="connsiteX4" fmla="*/ 12436 w 12436"/>
                <a:gd name="connsiteY4" fmla="*/ 19431 h 25648"/>
                <a:gd name="connsiteX5" fmla="*/ 10105 w 12436"/>
                <a:gd name="connsiteY5" fmla="*/ 25649 h 2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 h="25648">
                  <a:moveTo>
                    <a:pt x="10105" y="25649"/>
                  </a:moveTo>
                  <a:lnTo>
                    <a:pt x="778" y="24872"/>
                  </a:lnTo>
                  <a:lnTo>
                    <a:pt x="0" y="11659"/>
                  </a:lnTo>
                  <a:lnTo>
                    <a:pt x="3886" y="0"/>
                  </a:lnTo>
                  <a:lnTo>
                    <a:pt x="12436" y="19431"/>
                  </a:lnTo>
                  <a:lnTo>
                    <a:pt x="10105" y="2564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465D7601-5BDA-7DD7-8691-657D6F7C5428}"/>
                </a:ext>
              </a:extLst>
            </p:cNvPr>
            <p:cNvSpPr/>
            <p:nvPr/>
          </p:nvSpPr>
          <p:spPr>
            <a:xfrm>
              <a:off x="6396984" y="3097164"/>
              <a:ext cx="526968" cy="289910"/>
            </a:xfrm>
            <a:custGeom>
              <a:avLst/>
              <a:gdLst>
                <a:gd name="connsiteX0" fmla="*/ 502097 w 526968"/>
                <a:gd name="connsiteY0" fmla="*/ 84719 h 289910"/>
                <a:gd name="connsiteX1" fmla="*/ 502097 w 526968"/>
                <a:gd name="connsiteY1" fmla="*/ 98709 h 289910"/>
                <a:gd name="connsiteX2" fmla="*/ 496657 w 526968"/>
                <a:gd name="connsiteY2" fmla="*/ 122804 h 289910"/>
                <a:gd name="connsiteX3" fmla="*/ 526969 w 526968"/>
                <a:gd name="connsiteY3" fmla="*/ 130576 h 289910"/>
                <a:gd name="connsiteX4" fmla="*/ 516865 w 526968"/>
                <a:gd name="connsiteY4" fmla="*/ 138349 h 289910"/>
                <a:gd name="connsiteX5" fmla="*/ 513756 w 526968"/>
                <a:gd name="connsiteY5" fmla="*/ 146898 h 289910"/>
                <a:gd name="connsiteX6" fmla="*/ 485775 w 526968"/>
                <a:gd name="connsiteY6" fmla="*/ 146121 h 289910"/>
                <a:gd name="connsiteX7" fmla="*/ 478003 w 526968"/>
                <a:gd name="connsiteY7" fmla="*/ 161666 h 289910"/>
                <a:gd name="connsiteX8" fmla="*/ 471785 w 526968"/>
                <a:gd name="connsiteY8" fmla="*/ 166329 h 289910"/>
                <a:gd name="connsiteX9" fmla="*/ 451577 w 526968"/>
                <a:gd name="connsiteY9" fmla="*/ 170993 h 289910"/>
                <a:gd name="connsiteX10" fmla="*/ 443027 w 526968"/>
                <a:gd name="connsiteY10" fmla="*/ 194310 h 289910"/>
                <a:gd name="connsiteX11" fmla="*/ 446136 w 526968"/>
                <a:gd name="connsiteY11" fmla="*/ 212186 h 289910"/>
                <a:gd name="connsiteX12" fmla="*/ 438364 w 526968"/>
                <a:gd name="connsiteY12" fmla="*/ 223845 h 289910"/>
                <a:gd name="connsiteX13" fmla="*/ 434477 w 526968"/>
                <a:gd name="connsiteY13" fmla="*/ 239390 h 289910"/>
                <a:gd name="connsiteX14" fmla="*/ 449245 w 526968"/>
                <a:gd name="connsiteY14" fmla="*/ 243276 h 289910"/>
                <a:gd name="connsiteX15" fmla="*/ 456240 w 526968"/>
                <a:gd name="connsiteY15" fmla="*/ 251826 h 289910"/>
                <a:gd name="connsiteX16" fmla="*/ 456240 w 526968"/>
                <a:gd name="connsiteY16" fmla="*/ 259598 h 289910"/>
                <a:gd name="connsiteX17" fmla="*/ 440695 w 526968"/>
                <a:gd name="connsiteY17" fmla="*/ 261153 h 289910"/>
                <a:gd name="connsiteX18" fmla="*/ 427482 w 526968"/>
                <a:gd name="connsiteY18" fmla="*/ 243276 h 289910"/>
                <a:gd name="connsiteX19" fmla="*/ 419710 w 526968"/>
                <a:gd name="connsiteY19" fmla="*/ 248717 h 289910"/>
                <a:gd name="connsiteX20" fmla="*/ 403388 w 526968"/>
                <a:gd name="connsiteY20" fmla="*/ 252603 h 289910"/>
                <a:gd name="connsiteX21" fmla="*/ 392506 w 526968"/>
                <a:gd name="connsiteY21" fmla="*/ 261930 h 289910"/>
                <a:gd name="connsiteX22" fmla="*/ 376961 w 526968"/>
                <a:gd name="connsiteY22" fmla="*/ 260375 h 289910"/>
                <a:gd name="connsiteX23" fmla="*/ 370744 w 526968"/>
                <a:gd name="connsiteY23" fmla="*/ 280584 h 289910"/>
                <a:gd name="connsiteX24" fmla="*/ 356753 w 526968"/>
                <a:gd name="connsiteY24" fmla="*/ 279806 h 289910"/>
                <a:gd name="connsiteX25" fmla="*/ 331105 w 526968"/>
                <a:gd name="connsiteY25" fmla="*/ 289910 h 289910"/>
                <a:gd name="connsiteX26" fmla="*/ 318668 w 526968"/>
                <a:gd name="connsiteY26" fmla="*/ 282915 h 289910"/>
                <a:gd name="connsiteX27" fmla="*/ 289910 w 526968"/>
                <a:gd name="connsiteY27" fmla="*/ 285247 h 289910"/>
                <a:gd name="connsiteX28" fmla="*/ 277475 w 526968"/>
                <a:gd name="connsiteY28" fmla="*/ 287579 h 289910"/>
                <a:gd name="connsiteX29" fmla="*/ 254935 w 526968"/>
                <a:gd name="connsiteY29" fmla="*/ 284470 h 289910"/>
                <a:gd name="connsiteX30" fmla="*/ 248717 w 526968"/>
                <a:gd name="connsiteY30" fmla="*/ 261153 h 289910"/>
                <a:gd name="connsiteX31" fmla="*/ 240167 w 526968"/>
                <a:gd name="connsiteY31" fmla="*/ 254157 h 289910"/>
                <a:gd name="connsiteX32" fmla="*/ 205192 w 526968"/>
                <a:gd name="connsiteY32" fmla="*/ 237058 h 289910"/>
                <a:gd name="connsiteX33" fmla="*/ 187315 w 526968"/>
                <a:gd name="connsiteY33" fmla="*/ 231617 h 289910"/>
                <a:gd name="connsiteX34" fmla="*/ 182651 w 526968"/>
                <a:gd name="connsiteY34" fmla="*/ 236281 h 289910"/>
                <a:gd name="connsiteX35" fmla="*/ 172547 w 526968"/>
                <a:gd name="connsiteY35" fmla="*/ 220736 h 289910"/>
                <a:gd name="connsiteX36" fmla="*/ 172547 w 526968"/>
                <a:gd name="connsiteY36" fmla="*/ 204414 h 289910"/>
                <a:gd name="connsiteX37" fmla="*/ 180320 w 526968"/>
                <a:gd name="connsiteY37" fmla="*/ 180320 h 289910"/>
                <a:gd name="connsiteX38" fmla="*/ 170216 w 526968"/>
                <a:gd name="connsiteY38" fmla="*/ 170216 h 289910"/>
                <a:gd name="connsiteX39" fmla="*/ 159334 w 526968"/>
                <a:gd name="connsiteY39" fmla="*/ 165552 h 289910"/>
                <a:gd name="connsiteX40" fmla="*/ 152339 w 526968"/>
                <a:gd name="connsiteY40" fmla="*/ 155448 h 289910"/>
                <a:gd name="connsiteX41" fmla="*/ 108037 w 526968"/>
                <a:gd name="connsiteY41" fmla="*/ 154671 h 289910"/>
                <a:gd name="connsiteX42" fmla="*/ 89383 w 526968"/>
                <a:gd name="connsiteY42" fmla="*/ 150007 h 289910"/>
                <a:gd name="connsiteX43" fmla="*/ 59071 w 526968"/>
                <a:gd name="connsiteY43" fmla="*/ 139126 h 289910"/>
                <a:gd name="connsiteX44" fmla="*/ 43526 w 526968"/>
                <a:gd name="connsiteY44" fmla="*/ 129799 h 289910"/>
                <a:gd name="connsiteX45" fmla="*/ 29535 w 526968"/>
                <a:gd name="connsiteY45" fmla="*/ 131354 h 289910"/>
                <a:gd name="connsiteX46" fmla="*/ 24872 w 526968"/>
                <a:gd name="connsiteY46" fmla="*/ 122027 h 289910"/>
                <a:gd name="connsiteX47" fmla="*/ 26426 w 526968"/>
                <a:gd name="connsiteY47" fmla="*/ 109591 h 289910"/>
                <a:gd name="connsiteX48" fmla="*/ 17876 w 526968"/>
                <a:gd name="connsiteY48" fmla="*/ 90937 h 289910"/>
                <a:gd name="connsiteX49" fmla="*/ 5441 w 526968"/>
                <a:gd name="connsiteY49" fmla="*/ 68397 h 289910"/>
                <a:gd name="connsiteX50" fmla="*/ 0 w 526968"/>
                <a:gd name="connsiteY50" fmla="*/ 38862 h 289910"/>
                <a:gd name="connsiteX51" fmla="*/ 21763 w 526968"/>
                <a:gd name="connsiteY51" fmla="*/ 25649 h 289910"/>
                <a:gd name="connsiteX52" fmla="*/ 49744 w 526968"/>
                <a:gd name="connsiteY52" fmla="*/ 10881 h 289910"/>
                <a:gd name="connsiteX53" fmla="*/ 86274 w 526968"/>
                <a:gd name="connsiteY53" fmla="*/ 0 h 289910"/>
                <a:gd name="connsiteX54" fmla="*/ 132131 w 526968"/>
                <a:gd name="connsiteY54" fmla="*/ 3886 h 289910"/>
                <a:gd name="connsiteX55" fmla="*/ 165552 w 526968"/>
                <a:gd name="connsiteY55" fmla="*/ 3109 h 289910"/>
                <a:gd name="connsiteX56" fmla="*/ 173324 w 526968"/>
                <a:gd name="connsiteY56" fmla="*/ 10104 h 289910"/>
                <a:gd name="connsiteX57" fmla="*/ 185761 w 526968"/>
                <a:gd name="connsiteY57" fmla="*/ 4663 h 289910"/>
                <a:gd name="connsiteX58" fmla="*/ 223845 w 526968"/>
                <a:gd name="connsiteY58" fmla="*/ 8550 h 289910"/>
                <a:gd name="connsiteX59" fmla="*/ 241722 w 526968"/>
                <a:gd name="connsiteY59" fmla="*/ 9327 h 289910"/>
                <a:gd name="connsiteX60" fmla="*/ 270479 w 526968"/>
                <a:gd name="connsiteY60" fmla="*/ 16322 h 289910"/>
                <a:gd name="connsiteX61" fmla="*/ 306233 w 526968"/>
                <a:gd name="connsiteY61" fmla="*/ 13213 h 289910"/>
                <a:gd name="connsiteX62" fmla="*/ 319446 w 526968"/>
                <a:gd name="connsiteY62" fmla="*/ 3109 h 289910"/>
                <a:gd name="connsiteX63" fmla="*/ 337322 w 526968"/>
                <a:gd name="connsiteY63" fmla="*/ 1554 h 289910"/>
                <a:gd name="connsiteX64" fmla="*/ 355976 w 526968"/>
                <a:gd name="connsiteY64" fmla="*/ 24094 h 289910"/>
                <a:gd name="connsiteX65" fmla="*/ 403388 w 526968"/>
                <a:gd name="connsiteY65" fmla="*/ 31867 h 289910"/>
                <a:gd name="connsiteX66" fmla="*/ 410383 w 526968"/>
                <a:gd name="connsiteY66" fmla="*/ 34976 h 289910"/>
                <a:gd name="connsiteX67" fmla="*/ 452354 w 526968"/>
                <a:gd name="connsiteY67" fmla="*/ 59070 h 289910"/>
                <a:gd name="connsiteX68" fmla="*/ 472562 w 526968"/>
                <a:gd name="connsiteY68" fmla="*/ 75392 h 289910"/>
                <a:gd name="connsiteX69" fmla="*/ 484220 w 526968"/>
                <a:gd name="connsiteY69" fmla="*/ 80833 h 289910"/>
                <a:gd name="connsiteX70" fmla="*/ 502097 w 526968"/>
                <a:gd name="connsiteY70" fmla="*/ 84719 h 28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26968" h="289910">
                  <a:moveTo>
                    <a:pt x="502097" y="84719"/>
                  </a:moveTo>
                  <a:lnTo>
                    <a:pt x="502097" y="98709"/>
                  </a:lnTo>
                  <a:lnTo>
                    <a:pt x="496657" y="122804"/>
                  </a:lnTo>
                  <a:lnTo>
                    <a:pt x="526969" y="130576"/>
                  </a:lnTo>
                  <a:lnTo>
                    <a:pt x="516865" y="138349"/>
                  </a:lnTo>
                  <a:lnTo>
                    <a:pt x="513756" y="146898"/>
                  </a:lnTo>
                  <a:lnTo>
                    <a:pt x="485775" y="146121"/>
                  </a:lnTo>
                  <a:lnTo>
                    <a:pt x="478003" y="161666"/>
                  </a:lnTo>
                  <a:lnTo>
                    <a:pt x="471785" y="166329"/>
                  </a:lnTo>
                  <a:lnTo>
                    <a:pt x="451577" y="170993"/>
                  </a:lnTo>
                  <a:lnTo>
                    <a:pt x="443027" y="194310"/>
                  </a:lnTo>
                  <a:lnTo>
                    <a:pt x="446136" y="212186"/>
                  </a:lnTo>
                  <a:lnTo>
                    <a:pt x="438364" y="223845"/>
                  </a:lnTo>
                  <a:lnTo>
                    <a:pt x="434477" y="239390"/>
                  </a:lnTo>
                  <a:lnTo>
                    <a:pt x="449245" y="243276"/>
                  </a:lnTo>
                  <a:lnTo>
                    <a:pt x="456240" y="251826"/>
                  </a:lnTo>
                  <a:lnTo>
                    <a:pt x="456240" y="259598"/>
                  </a:lnTo>
                  <a:lnTo>
                    <a:pt x="440695" y="261153"/>
                  </a:lnTo>
                  <a:lnTo>
                    <a:pt x="427482" y="243276"/>
                  </a:lnTo>
                  <a:lnTo>
                    <a:pt x="419710" y="248717"/>
                  </a:lnTo>
                  <a:lnTo>
                    <a:pt x="403388" y="252603"/>
                  </a:lnTo>
                  <a:lnTo>
                    <a:pt x="392506" y="261930"/>
                  </a:lnTo>
                  <a:lnTo>
                    <a:pt x="376961" y="260375"/>
                  </a:lnTo>
                  <a:lnTo>
                    <a:pt x="370744" y="280584"/>
                  </a:lnTo>
                  <a:lnTo>
                    <a:pt x="356753" y="279806"/>
                  </a:lnTo>
                  <a:lnTo>
                    <a:pt x="331105" y="289910"/>
                  </a:lnTo>
                  <a:lnTo>
                    <a:pt x="318668" y="282915"/>
                  </a:lnTo>
                  <a:lnTo>
                    <a:pt x="289910" y="285247"/>
                  </a:lnTo>
                  <a:lnTo>
                    <a:pt x="277475" y="287579"/>
                  </a:lnTo>
                  <a:lnTo>
                    <a:pt x="254935" y="284470"/>
                  </a:lnTo>
                  <a:lnTo>
                    <a:pt x="248717" y="261153"/>
                  </a:lnTo>
                  <a:lnTo>
                    <a:pt x="240167" y="254157"/>
                  </a:lnTo>
                  <a:lnTo>
                    <a:pt x="205192" y="237058"/>
                  </a:lnTo>
                  <a:lnTo>
                    <a:pt x="187315" y="231617"/>
                  </a:lnTo>
                  <a:lnTo>
                    <a:pt x="182651" y="236281"/>
                  </a:lnTo>
                  <a:lnTo>
                    <a:pt x="172547" y="220736"/>
                  </a:lnTo>
                  <a:lnTo>
                    <a:pt x="172547" y="204414"/>
                  </a:lnTo>
                  <a:lnTo>
                    <a:pt x="180320" y="180320"/>
                  </a:lnTo>
                  <a:lnTo>
                    <a:pt x="170216" y="170216"/>
                  </a:lnTo>
                  <a:lnTo>
                    <a:pt x="159334" y="165552"/>
                  </a:lnTo>
                  <a:lnTo>
                    <a:pt x="152339" y="155448"/>
                  </a:lnTo>
                  <a:lnTo>
                    <a:pt x="108037" y="154671"/>
                  </a:lnTo>
                  <a:lnTo>
                    <a:pt x="89383" y="150007"/>
                  </a:lnTo>
                  <a:lnTo>
                    <a:pt x="59071" y="139126"/>
                  </a:lnTo>
                  <a:lnTo>
                    <a:pt x="43526" y="129799"/>
                  </a:lnTo>
                  <a:lnTo>
                    <a:pt x="29535" y="131354"/>
                  </a:lnTo>
                  <a:lnTo>
                    <a:pt x="24872" y="122027"/>
                  </a:lnTo>
                  <a:lnTo>
                    <a:pt x="26426" y="109591"/>
                  </a:lnTo>
                  <a:lnTo>
                    <a:pt x="17876" y="90937"/>
                  </a:lnTo>
                  <a:lnTo>
                    <a:pt x="5441" y="68397"/>
                  </a:lnTo>
                  <a:lnTo>
                    <a:pt x="0" y="38862"/>
                  </a:lnTo>
                  <a:lnTo>
                    <a:pt x="21763" y="25649"/>
                  </a:lnTo>
                  <a:lnTo>
                    <a:pt x="49744" y="10881"/>
                  </a:lnTo>
                  <a:lnTo>
                    <a:pt x="86274" y="0"/>
                  </a:lnTo>
                  <a:lnTo>
                    <a:pt x="132131" y="3886"/>
                  </a:lnTo>
                  <a:lnTo>
                    <a:pt x="165552" y="3109"/>
                  </a:lnTo>
                  <a:lnTo>
                    <a:pt x="173324" y="10104"/>
                  </a:lnTo>
                  <a:lnTo>
                    <a:pt x="185761" y="4663"/>
                  </a:lnTo>
                  <a:lnTo>
                    <a:pt x="223845" y="8550"/>
                  </a:lnTo>
                  <a:lnTo>
                    <a:pt x="241722" y="9327"/>
                  </a:lnTo>
                  <a:lnTo>
                    <a:pt x="270479" y="16322"/>
                  </a:lnTo>
                  <a:lnTo>
                    <a:pt x="306233" y="13213"/>
                  </a:lnTo>
                  <a:lnTo>
                    <a:pt x="319446" y="3109"/>
                  </a:lnTo>
                  <a:lnTo>
                    <a:pt x="337322" y="1554"/>
                  </a:lnTo>
                  <a:lnTo>
                    <a:pt x="355976" y="24094"/>
                  </a:lnTo>
                  <a:lnTo>
                    <a:pt x="403388" y="31867"/>
                  </a:lnTo>
                  <a:lnTo>
                    <a:pt x="410383" y="34976"/>
                  </a:lnTo>
                  <a:lnTo>
                    <a:pt x="452354" y="59070"/>
                  </a:lnTo>
                  <a:lnTo>
                    <a:pt x="472562" y="75392"/>
                  </a:lnTo>
                  <a:lnTo>
                    <a:pt x="484220" y="80833"/>
                  </a:lnTo>
                  <a:lnTo>
                    <a:pt x="502097" y="8471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9" name="Freeform 28">
              <a:extLst>
                <a:ext uri="{FF2B5EF4-FFF2-40B4-BE49-F238E27FC236}">
                  <a16:creationId xmlns:a16="http://schemas.microsoft.com/office/drawing/2014/main" id="{10D0A28A-8E41-9E46-9CBE-EE3C58E664BB}"/>
                </a:ext>
              </a:extLst>
            </p:cNvPr>
            <p:cNvSpPr/>
            <p:nvPr/>
          </p:nvSpPr>
          <p:spPr>
            <a:xfrm>
              <a:off x="5056245" y="3823106"/>
              <a:ext cx="71506" cy="84719"/>
            </a:xfrm>
            <a:custGeom>
              <a:avLst/>
              <a:gdLst>
                <a:gd name="connsiteX0" fmla="*/ 35753 w 71506"/>
                <a:gd name="connsiteY0" fmla="*/ 5441 h 84719"/>
                <a:gd name="connsiteX1" fmla="*/ 38085 w 71506"/>
                <a:gd name="connsiteY1" fmla="*/ 22540 h 84719"/>
                <a:gd name="connsiteX2" fmla="*/ 49744 w 71506"/>
                <a:gd name="connsiteY2" fmla="*/ 34976 h 84719"/>
                <a:gd name="connsiteX3" fmla="*/ 71506 w 71506"/>
                <a:gd name="connsiteY3" fmla="*/ 43525 h 84719"/>
                <a:gd name="connsiteX4" fmla="*/ 71506 w 71506"/>
                <a:gd name="connsiteY4" fmla="*/ 54407 h 84719"/>
                <a:gd name="connsiteX5" fmla="*/ 64511 w 71506"/>
                <a:gd name="connsiteY5" fmla="*/ 61402 h 84719"/>
                <a:gd name="connsiteX6" fmla="*/ 59848 w 71506"/>
                <a:gd name="connsiteY6" fmla="*/ 84719 h 84719"/>
                <a:gd name="connsiteX7" fmla="*/ 49744 w 71506"/>
                <a:gd name="connsiteY7" fmla="*/ 79279 h 84719"/>
                <a:gd name="connsiteX8" fmla="*/ 34199 w 71506"/>
                <a:gd name="connsiteY8" fmla="*/ 83942 h 84719"/>
                <a:gd name="connsiteX9" fmla="*/ 23317 w 71506"/>
                <a:gd name="connsiteY9" fmla="*/ 83942 h 84719"/>
                <a:gd name="connsiteX10" fmla="*/ 6995 w 71506"/>
                <a:gd name="connsiteY10" fmla="*/ 74615 h 84719"/>
                <a:gd name="connsiteX11" fmla="*/ 15545 w 71506"/>
                <a:gd name="connsiteY11" fmla="*/ 61402 h 84719"/>
                <a:gd name="connsiteX12" fmla="*/ 0 w 71506"/>
                <a:gd name="connsiteY12" fmla="*/ 42748 h 84719"/>
                <a:gd name="connsiteX13" fmla="*/ 1555 w 71506"/>
                <a:gd name="connsiteY13" fmla="*/ 29535 h 84719"/>
                <a:gd name="connsiteX14" fmla="*/ 12436 w 71506"/>
                <a:gd name="connsiteY14" fmla="*/ 10104 h 84719"/>
                <a:gd name="connsiteX15" fmla="*/ 22540 w 71506"/>
                <a:gd name="connsiteY15" fmla="*/ 0 h 84719"/>
                <a:gd name="connsiteX16" fmla="*/ 35753 w 71506"/>
                <a:gd name="connsiteY16" fmla="*/ 5441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6" h="84719">
                  <a:moveTo>
                    <a:pt x="35753" y="5441"/>
                  </a:moveTo>
                  <a:lnTo>
                    <a:pt x="38085" y="22540"/>
                  </a:lnTo>
                  <a:lnTo>
                    <a:pt x="49744" y="34976"/>
                  </a:lnTo>
                  <a:lnTo>
                    <a:pt x="71506" y="43525"/>
                  </a:lnTo>
                  <a:lnTo>
                    <a:pt x="71506" y="54407"/>
                  </a:lnTo>
                  <a:lnTo>
                    <a:pt x="64511" y="61402"/>
                  </a:lnTo>
                  <a:lnTo>
                    <a:pt x="59848" y="84719"/>
                  </a:lnTo>
                  <a:lnTo>
                    <a:pt x="49744" y="79279"/>
                  </a:lnTo>
                  <a:lnTo>
                    <a:pt x="34199" y="83942"/>
                  </a:lnTo>
                  <a:lnTo>
                    <a:pt x="23317" y="83942"/>
                  </a:lnTo>
                  <a:lnTo>
                    <a:pt x="6995" y="74615"/>
                  </a:lnTo>
                  <a:lnTo>
                    <a:pt x="15545" y="61402"/>
                  </a:lnTo>
                  <a:lnTo>
                    <a:pt x="0" y="42748"/>
                  </a:lnTo>
                  <a:lnTo>
                    <a:pt x="1555" y="29535"/>
                  </a:lnTo>
                  <a:lnTo>
                    <a:pt x="12436" y="10104"/>
                  </a:lnTo>
                  <a:lnTo>
                    <a:pt x="22540" y="0"/>
                  </a:lnTo>
                  <a:lnTo>
                    <a:pt x="35753" y="544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89E5EEE2-D494-5EAD-CDF7-8360CE04D338}"/>
                </a:ext>
              </a:extLst>
            </p:cNvPr>
            <p:cNvSpPr/>
            <p:nvPr/>
          </p:nvSpPr>
          <p:spPr>
            <a:xfrm>
              <a:off x="6386103" y="2909071"/>
              <a:ext cx="644331" cy="272811"/>
            </a:xfrm>
            <a:custGeom>
              <a:avLst/>
              <a:gdLst>
                <a:gd name="connsiteX0" fmla="*/ 541736 w 644331"/>
                <a:gd name="connsiteY0" fmla="*/ 60625 h 272811"/>
                <a:gd name="connsiteX1" fmla="*/ 556504 w 644331"/>
                <a:gd name="connsiteY1" fmla="*/ 62956 h 272811"/>
                <a:gd name="connsiteX2" fmla="*/ 560390 w 644331"/>
                <a:gd name="connsiteY2" fmla="*/ 71506 h 272811"/>
                <a:gd name="connsiteX3" fmla="*/ 585262 w 644331"/>
                <a:gd name="connsiteY3" fmla="*/ 84719 h 272811"/>
                <a:gd name="connsiteX4" fmla="*/ 590702 w 644331"/>
                <a:gd name="connsiteY4" fmla="*/ 101818 h 272811"/>
                <a:gd name="connsiteX5" fmla="*/ 584484 w 644331"/>
                <a:gd name="connsiteY5" fmla="*/ 114254 h 272811"/>
                <a:gd name="connsiteX6" fmla="*/ 582153 w 644331"/>
                <a:gd name="connsiteY6" fmla="*/ 138349 h 272811"/>
                <a:gd name="connsiteX7" fmla="*/ 596143 w 644331"/>
                <a:gd name="connsiteY7" fmla="*/ 136017 h 272811"/>
                <a:gd name="connsiteX8" fmla="*/ 603915 w 644331"/>
                <a:gd name="connsiteY8" fmla="*/ 140680 h 272811"/>
                <a:gd name="connsiteX9" fmla="*/ 606247 w 644331"/>
                <a:gd name="connsiteY9" fmla="*/ 150007 h 272811"/>
                <a:gd name="connsiteX10" fmla="*/ 619460 w 644331"/>
                <a:gd name="connsiteY10" fmla="*/ 166329 h 272811"/>
                <a:gd name="connsiteX11" fmla="*/ 629564 w 644331"/>
                <a:gd name="connsiteY11" fmla="*/ 172547 h 272811"/>
                <a:gd name="connsiteX12" fmla="*/ 644332 w 644331"/>
                <a:gd name="connsiteY12" fmla="*/ 205191 h 272811"/>
                <a:gd name="connsiteX13" fmla="*/ 642000 w 644331"/>
                <a:gd name="connsiteY13" fmla="*/ 218404 h 272811"/>
                <a:gd name="connsiteX14" fmla="*/ 631896 w 644331"/>
                <a:gd name="connsiteY14" fmla="*/ 219959 h 272811"/>
                <a:gd name="connsiteX15" fmla="*/ 621015 w 644331"/>
                <a:gd name="connsiteY15" fmla="*/ 226177 h 272811"/>
                <a:gd name="connsiteX16" fmla="*/ 601584 w 644331"/>
                <a:gd name="connsiteY16" fmla="*/ 244831 h 272811"/>
                <a:gd name="connsiteX17" fmla="*/ 598475 w 644331"/>
                <a:gd name="connsiteY17" fmla="*/ 258044 h 272811"/>
                <a:gd name="connsiteX18" fmla="*/ 574380 w 644331"/>
                <a:gd name="connsiteY18" fmla="*/ 257266 h 272811"/>
                <a:gd name="connsiteX19" fmla="*/ 551063 w 644331"/>
                <a:gd name="connsiteY19" fmla="*/ 254158 h 272811"/>
                <a:gd name="connsiteX20" fmla="*/ 542513 w 644331"/>
                <a:gd name="connsiteY20" fmla="*/ 256489 h 272811"/>
                <a:gd name="connsiteX21" fmla="*/ 533186 w 644331"/>
                <a:gd name="connsiteY21" fmla="*/ 268148 h 272811"/>
                <a:gd name="connsiteX22" fmla="*/ 512978 w 644331"/>
                <a:gd name="connsiteY22" fmla="*/ 272811 h 272811"/>
                <a:gd name="connsiteX23" fmla="*/ 495102 w 644331"/>
                <a:gd name="connsiteY23" fmla="*/ 268925 h 272811"/>
                <a:gd name="connsiteX24" fmla="*/ 483443 w 644331"/>
                <a:gd name="connsiteY24" fmla="*/ 263484 h 272811"/>
                <a:gd name="connsiteX25" fmla="*/ 463235 w 644331"/>
                <a:gd name="connsiteY25" fmla="*/ 247162 h 272811"/>
                <a:gd name="connsiteX26" fmla="*/ 421264 w 644331"/>
                <a:gd name="connsiteY26" fmla="*/ 223068 h 272811"/>
                <a:gd name="connsiteX27" fmla="*/ 414269 w 644331"/>
                <a:gd name="connsiteY27" fmla="*/ 219959 h 272811"/>
                <a:gd name="connsiteX28" fmla="*/ 366857 w 644331"/>
                <a:gd name="connsiteY28" fmla="*/ 212187 h 272811"/>
                <a:gd name="connsiteX29" fmla="*/ 348203 w 644331"/>
                <a:gd name="connsiteY29" fmla="*/ 189646 h 272811"/>
                <a:gd name="connsiteX30" fmla="*/ 330327 w 644331"/>
                <a:gd name="connsiteY30" fmla="*/ 191201 h 272811"/>
                <a:gd name="connsiteX31" fmla="*/ 317114 w 644331"/>
                <a:gd name="connsiteY31" fmla="*/ 201305 h 272811"/>
                <a:gd name="connsiteX32" fmla="*/ 281361 w 644331"/>
                <a:gd name="connsiteY32" fmla="*/ 204414 h 272811"/>
                <a:gd name="connsiteX33" fmla="*/ 252603 w 644331"/>
                <a:gd name="connsiteY33" fmla="*/ 197419 h 272811"/>
                <a:gd name="connsiteX34" fmla="*/ 234726 w 644331"/>
                <a:gd name="connsiteY34" fmla="*/ 196642 h 272811"/>
                <a:gd name="connsiteX35" fmla="*/ 196642 w 644331"/>
                <a:gd name="connsiteY35" fmla="*/ 192756 h 272811"/>
                <a:gd name="connsiteX36" fmla="*/ 184206 w 644331"/>
                <a:gd name="connsiteY36" fmla="*/ 198196 h 272811"/>
                <a:gd name="connsiteX37" fmla="*/ 176433 w 644331"/>
                <a:gd name="connsiteY37" fmla="*/ 191201 h 272811"/>
                <a:gd name="connsiteX38" fmla="*/ 143012 w 644331"/>
                <a:gd name="connsiteY38" fmla="*/ 191978 h 272811"/>
                <a:gd name="connsiteX39" fmla="*/ 97155 w 644331"/>
                <a:gd name="connsiteY39" fmla="*/ 188092 h 272811"/>
                <a:gd name="connsiteX40" fmla="*/ 60625 w 644331"/>
                <a:gd name="connsiteY40" fmla="*/ 198973 h 272811"/>
                <a:gd name="connsiteX41" fmla="*/ 32644 w 644331"/>
                <a:gd name="connsiteY41" fmla="*/ 213741 h 272811"/>
                <a:gd name="connsiteX42" fmla="*/ 10881 w 644331"/>
                <a:gd name="connsiteY42" fmla="*/ 226954 h 272811"/>
                <a:gd name="connsiteX43" fmla="*/ 4663 w 644331"/>
                <a:gd name="connsiteY43" fmla="*/ 205191 h 272811"/>
                <a:gd name="connsiteX44" fmla="*/ 0 w 644331"/>
                <a:gd name="connsiteY44" fmla="*/ 162443 h 272811"/>
                <a:gd name="connsiteX45" fmla="*/ 777 w 644331"/>
                <a:gd name="connsiteY45" fmla="*/ 140680 h 272811"/>
                <a:gd name="connsiteX46" fmla="*/ 15545 w 644331"/>
                <a:gd name="connsiteY46" fmla="*/ 128245 h 272811"/>
                <a:gd name="connsiteX47" fmla="*/ 21763 w 644331"/>
                <a:gd name="connsiteY47" fmla="*/ 118918 h 272811"/>
                <a:gd name="connsiteX48" fmla="*/ 26426 w 644331"/>
                <a:gd name="connsiteY48" fmla="*/ 83942 h 272811"/>
                <a:gd name="connsiteX49" fmla="*/ 45857 w 644331"/>
                <a:gd name="connsiteY49" fmla="*/ 55961 h 272811"/>
                <a:gd name="connsiteX50" fmla="*/ 64511 w 644331"/>
                <a:gd name="connsiteY50" fmla="*/ 52852 h 272811"/>
                <a:gd name="connsiteX51" fmla="*/ 88605 w 644331"/>
                <a:gd name="connsiteY51" fmla="*/ 45080 h 272811"/>
                <a:gd name="connsiteX52" fmla="*/ 115808 w 644331"/>
                <a:gd name="connsiteY52" fmla="*/ 38085 h 272811"/>
                <a:gd name="connsiteX53" fmla="*/ 126690 w 644331"/>
                <a:gd name="connsiteY53" fmla="*/ 52852 h 272811"/>
                <a:gd name="connsiteX54" fmla="*/ 164775 w 644331"/>
                <a:gd name="connsiteY54" fmla="*/ 76170 h 272811"/>
                <a:gd name="connsiteX55" fmla="*/ 174101 w 644331"/>
                <a:gd name="connsiteY55" fmla="*/ 83942 h 272811"/>
                <a:gd name="connsiteX56" fmla="*/ 191978 w 644331"/>
                <a:gd name="connsiteY56" fmla="*/ 110368 h 272811"/>
                <a:gd name="connsiteX57" fmla="*/ 226177 w 644331"/>
                <a:gd name="connsiteY57" fmla="*/ 124358 h 272811"/>
                <a:gd name="connsiteX58" fmla="*/ 250271 w 644331"/>
                <a:gd name="connsiteY58" fmla="*/ 119695 h 272811"/>
                <a:gd name="connsiteX59" fmla="*/ 278252 w 644331"/>
                <a:gd name="connsiteY59" fmla="*/ 101041 h 272811"/>
                <a:gd name="connsiteX60" fmla="*/ 286024 w 644331"/>
                <a:gd name="connsiteY60" fmla="*/ 92492 h 272811"/>
                <a:gd name="connsiteX61" fmla="*/ 286024 w 644331"/>
                <a:gd name="connsiteY61" fmla="*/ 83942 h 272811"/>
                <a:gd name="connsiteX62" fmla="*/ 276697 w 644331"/>
                <a:gd name="connsiteY62" fmla="*/ 47412 h 272811"/>
                <a:gd name="connsiteX63" fmla="*/ 268148 w 644331"/>
                <a:gd name="connsiteY63" fmla="*/ 31867 h 272811"/>
                <a:gd name="connsiteX64" fmla="*/ 268925 w 644331"/>
                <a:gd name="connsiteY64" fmla="*/ 21763 h 272811"/>
                <a:gd name="connsiteX65" fmla="*/ 334213 w 644331"/>
                <a:gd name="connsiteY65" fmla="*/ 0 h 272811"/>
                <a:gd name="connsiteX66" fmla="*/ 345872 w 644331"/>
                <a:gd name="connsiteY66" fmla="*/ 7772 h 272811"/>
                <a:gd name="connsiteX67" fmla="*/ 354421 w 644331"/>
                <a:gd name="connsiteY67" fmla="*/ 2332 h 272811"/>
                <a:gd name="connsiteX68" fmla="*/ 397947 w 644331"/>
                <a:gd name="connsiteY68" fmla="*/ 21763 h 272811"/>
                <a:gd name="connsiteX69" fmla="*/ 415823 w 644331"/>
                <a:gd name="connsiteY69" fmla="*/ 25649 h 272811"/>
                <a:gd name="connsiteX70" fmla="*/ 420487 w 644331"/>
                <a:gd name="connsiteY70" fmla="*/ 31090 h 272811"/>
                <a:gd name="connsiteX71" fmla="*/ 447690 w 644331"/>
                <a:gd name="connsiteY71" fmla="*/ 52075 h 272811"/>
                <a:gd name="connsiteX72" fmla="*/ 469453 w 644331"/>
                <a:gd name="connsiteY72" fmla="*/ 60625 h 272811"/>
                <a:gd name="connsiteX73" fmla="*/ 500542 w 644331"/>
                <a:gd name="connsiteY73" fmla="*/ 51298 h 272811"/>
                <a:gd name="connsiteX74" fmla="*/ 526969 w 644331"/>
                <a:gd name="connsiteY74" fmla="*/ 59070 h 272811"/>
                <a:gd name="connsiteX75" fmla="*/ 541736 w 644331"/>
                <a:gd name="connsiteY75" fmla="*/ 60625 h 27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4331" h="272811">
                  <a:moveTo>
                    <a:pt x="541736" y="60625"/>
                  </a:moveTo>
                  <a:lnTo>
                    <a:pt x="556504" y="62956"/>
                  </a:lnTo>
                  <a:lnTo>
                    <a:pt x="560390" y="71506"/>
                  </a:lnTo>
                  <a:lnTo>
                    <a:pt x="585262" y="84719"/>
                  </a:lnTo>
                  <a:lnTo>
                    <a:pt x="590702" y="101818"/>
                  </a:lnTo>
                  <a:lnTo>
                    <a:pt x="584484" y="114254"/>
                  </a:lnTo>
                  <a:lnTo>
                    <a:pt x="582153" y="138349"/>
                  </a:lnTo>
                  <a:lnTo>
                    <a:pt x="596143" y="136017"/>
                  </a:lnTo>
                  <a:lnTo>
                    <a:pt x="603915" y="140680"/>
                  </a:lnTo>
                  <a:lnTo>
                    <a:pt x="606247" y="150007"/>
                  </a:lnTo>
                  <a:lnTo>
                    <a:pt x="619460" y="166329"/>
                  </a:lnTo>
                  <a:lnTo>
                    <a:pt x="629564" y="172547"/>
                  </a:lnTo>
                  <a:lnTo>
                    <a:pt x="644332" y="205191"/>
                  </a:lnTo>
                  <a:lnTo>
                    <a:pt x="642000" y="218404"/>
                  </a:lnTo>
                  <a:lnTo>
                    <a:pt x="631896" y="219959"/>
                  </a:lnTo>
                  <a:lnTo>
                    <a:pt x="621015" y="226177"/>
                  </a:lnTo>
                  <a:lnTo>
                    <a:pt x="601584" y="244831"/>
                  </a:lnTo>
                  <a:lnTo>
                    <a:pt x="598475" y="258044"/>
                  </a:lnTo>
                  <a:lnTo>
                    <a:pt x="574380" y="257266"/>
                  </a:lnTo>
                  <a:lnTo>
                    <a:pt x="551063" y="254158"/>
                  </a:lnTo>
                  <a:lnTo>
                    <a:pt x="542513" y="256489"/>
                  </a:lnTo>
                  <a:lnTo>
                    <a:pt x="533186" y="268148"/>
                  </a:lnTo>
                  <a:lnTo>
                    <a:pt x="512978" y="272811"/>
                  </a:lnTo>
                  <a:lnTo>
                    <a:pt x="495102" y="268925"/>
                  </a:lnTo>
                  <a:lnTo>
                    <a:pt x="483443" y="263484"/>
                  </a:lnTo>
                  <a:lnTo>
                    <a:pt x="463235" y="247162"/>
                  </a:lnTo>
                  <a:lnTo>
                    <a:pt x="421264" y="223068"/>
                  </a:lnTo>
                  <a:lnTo>
                    <a:pt x="414269" y="219959"/>
                  </a:lnTo>
                  <a:lnTo>
                    <a:pt x="366857" y="212187"/>
                  </a:lnTo>
                  <a:lnTo>
                    <a:pt x="348203" y="189646"/>
                  </a:lnTo>
                  <a:lnTo>
                    <a:pt x="330327" y="191201"/>
                  </a:lnTo>
                  <a:lnTo>
                    <a:pt x="317114" y="201305"/>
                  </a:lnTo>
                  <a:lnTo>
                    <a:pt x="281361" y="204414"/>
                  </a:lnTo>
                  <a:lnTo>
                    <a:pt x="252603" y="197419"/>
                  </a:lnTo>
                  <a:lnTo>
                    <a:pt x="234726" y="196642"/>
                  </a:lnTo>
                  <a:lnTo>
                    <a:pt x="196642" y="192756"/>
                  </a:lnTo>
                  <a:lnTo>
                    <a:pt x="184206" y="198196"/>
                  </a:lnTo>
                  <a:lnTo>
                    <a:pt x="176433" y="191201"/>
                  </a:lnTo>
                  <a:lnTo>
                    <a:pt x="143012" y="191978"/>
                  </a:lnTo>
                  <a:lnTo>
                    <a:pt x="97155" y="188092"/>
                  </a:lnTo>
                  <a:lnTo>
                    <a:pt x="60625" y="198973"/>
                  </a:lnTo>
                  <a:lnTo>
                    <a:pt x="32644" y="213741"/>
                  </a:lnTo>
                  <a:lnTo>
                    <a:pt x="10881" y="226954"/>
                  </a:lnTo>
                  <a:lnTo>
                    <a:pt x="4663" y="205191"/>
                  </a:lnTo>
                  <a:lnTo>
                    <a:pt x="0" y="162443"/>
                  </a:lnTo>
                  <a:lnTo>
                    <a:pt x="777" y="140680"/>
                  </a:lnTo>
                  <a:lnTo>
                    <a:pt x="15545" y="128245"/>
                  </a:lnTo>
                  <a:lnTo>
                    <a:pt x="21763" y="118918"/>
                  </a:lnTo>
                  <a:lnTo>
                    <a:pt x="26426" y="83942"/>
                  </a:lnTo>
                  <a:lnTo>
                    <a:pt x="45857" y="55961"/>
                  </a:lnTo>
                  <a:lnTo>
                    <a:pt x="64511" y="52852"/>
                  </a:lnTo>
                  <a:lnTo>
                    <a:pt x="88605" y="45080"/>
                  </a:lnTo>
                  <a:lnTo>
                    <a:pt x="115808" y="38085"/>
                  </a:lnTo>
                  <a:lnTo>
                    <a:pt x="126690" y="52852"/>
                  </a:lnTo>
                  <a:lnTo>
                    <a:pt x="164775" y="76170"/>
                  </a:lnTo>
                  <a:lnTo>
                    <a:pt x="174101" y="83942"/>
                  </a:lnTo>
                  <a:lnTo>
                    <a:pt x="191978" y="110368"/>
                  </a:lnTo>
                  <a:lnTo>
                    <a:pt x="226177" y="124358"/>
                  </a:lnTo>
                  <a:lnTo>
                    <a:pt x="250271" y="119695"/>
                  </a:lnTo>
                  <a:lnTo>
                    <a:pt x="278252" y="101041"/>
                  </a:lnTo>
                  <a:lnTo>
                    <a:pt x="286024" y="92492"/>
                  </a:lnTo>
                  <a:lnTo>
                    <a:pt x="286024" y="83942"/>
                  </a:lnTo>
                  <a:lnTo>
                    <a:pt x="276697" y="47412"/>
                  </a:lnTo>
                  <a:lnTo>
                    <a:pt x="268148" y="31867"/>
                  </a:lnTo>
                  <a:lnTo>
                    <a:pt x="268925" y="21763"/>
                  </a:lnTo>
                  <a:lnTo>
                    <a:pt x="334213" y="0"/>
                  </a:lnTo>
                  <a:lnTo>
                    <a:pt x="345872" y="7772"/>
                  </a:lnTo>
                  <a:lnTo>
                    <a:pt x="354421" y="2332"/>
                  </a:lnTo>
                  <a:lnTo>
                    <a:pt x="397947" y="21763"/>
                  </a:lnTo>
                  <a:lnTo>
                    <a:pt x="415823" y="25649"/>
                  </a:lnTo>
                  <a:lnTo>
                    <a:pt x="420487" y="31090"/>
                  </a:lnTo>
                  <a:lnTo>
                    <a:pt x="447690" y="52075"/>
                  </a:lnTo>
                  <a:lnTo>
                    <a:pt x="469453" y="60625"/>
                  </a:lnTo>
                  <a:lnTo>
                    <a:pt x="500542" y="51298"/>
                  </a:lnTo>
                  <a:lnTo>
                    <a:pt x="526969" y="59070"/>
                  </a:lnTo>
                  <a:lnTo>
                    <a:pt x="541736" y="60625"/>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1" name="Freeform 30">
              <a:extLst>
                <a:ext uri="{FF2B5EF4-FFF2-40B4-BE49-F238E27FC236}">
                  <a16:creationId xmlns:a16="http://schemas.microsoft.com/office/drawing/2014/main" id="{B46A8666-8F2E-F8E2-739B-E4FB81037235}"/>
                </a:ext>
              </a:extLst>
            </p:cNvPr>
            <p:cNvSpPr/>
            <p:nvPr/>
          </p:nvSpPr>
          <p:spPr>
            <a:xfrm>
              <a:off x="7038985" y="4022856"/>
              <a:ext cx="366079" cy="361416"/>
            </a:xfrm>
            <a:custGeom>
              <a:avLst/>
              <a:gdLst>
                <a:gd name="connsiteX0" fmla="*/ 198196 w 366079"/>
                <a:gd name="connsiteY0" fmla="*/ 361417 h 361416"/>
                <a:gd name="connsiteX1" fmla="*/ 182651 w 366079"/>
                <a:gd name="connsiteY1" fmla="*/ 343540 h 361416"/>
                <a:gd name="connsiteX2" fmla="*/ 189646 w 366079"/>
                <a:gd name="connsiteY2" fmla="*/ 338099 h 361416"/>
                <a:gd name="connsiteX3" fmla="*/ 178765 w 366079"/>
                <a:gd name="connsiteY3" fmla="*/ 299237 h 361416"/>
                <a:gd name="connsiteX4" fmla="*/ 177988 w 366079"/>
                <a:gd name="connsiteY4" fmla="*/ 279029 h 361416"/>
                <a:gd name="connsiteX5" fmla="*/ 184983 w 366079"/>
                <a:gd name="connsiteY5" fmla="*/ 241721 h 361416"/>
                <a:gd name="connsiteX6" fmla="*/ 181097 w 366079"/>
                <a:gd name="connsiteY6" fmla="*/ 219182 h 361416"/>
                <a:gd name="connsiteX7" fmla="*/ 170215 w 366079"/>
                <a:gd name="connsiteY7" fmla="*/ 201305 h 361416"/>
                <a:gd name="connsiteX8" fmla="*/ 159334 w 366079"/>
                <a:gd name="connsiteY8" fmla="*/ 178765 h 361416"/>
                <a:gd name="connsiteX9" fmla="*/ 136017 w 366079"/>
                <a:gd name="connsiteY9" fmla="*/ 162443 h 361416"/>
                <a:gd name="connsiteX10" fmla="*/ 125913 w 366079"/>
                <a:gd name="connsiteY10" fmla="*/ 149230 h 361416"/>
                <a:gd name="connsiteX11" fmla="*/ 109591 w 366079"/>
                <a:gd name="connsiteY11" fmla="*/ 135240 h 361416"/>
                <a:gd name="connsiteX12" fmla="*/ 90160 w 366079"/>
                <a:gd name="connsiteY12" fmla="*/ 110368 h 361416"/>
                <a:gd name="connsiteX13" fmla="*/ 78501 w 366079"/>
                <a:gd name="connsiteY13" fmla="*/ 100264 h 361416"/>
                <a:gd name="connsiteX14" fmla="*/ 55184 w 366079"/>
                <a:gd name="connsiteY14" fmla="*/ 62179 h 361416"/>
                <a:gd name="connsiteX15" fmla="*/ 35753 w 366079"/>
                <a:gd name="connsiteY15" fmla="*/ 38862 h 361416"/>
                <a:gd name="connsiteX16" fmla="*/ 16322 w 366079"/>
                <a:gd name="connsiteY16" fmla="*/ 26426 h 361416"/>
                <a:gd name="connsiteX17" fmla="*/ 0 w 366079"/>
                <a:gd name="connsiteY17" fmla="*/ 26426 h 361416"/>
                <a:gd name="connsiteX18" fmla="*/ 1554 w 366079"/>
                <a:gd name="connsiteY18" fmla="*/ 21763 h 361416"/>
                <a:gd name="connsiteX19" fmla="*/ 19431 w 366079"/>
                <a:gd name="connsiteY19" fmla="*/ 10881 h 361416"/>
                <a:gd name="connsiteX20" fmla="*/ 24871 w 366079"/>
                <a:gd name="connsiteY20" fmla="*/ 12436 h 361416"/>
                <a:gd name="connsiteX21" fmla="*/ 55961 w 366079"/>
                <a:gd name="connsiteY21" fmla="*/ 13213 h 361416"/>
                <a:gd name="connsiteX22" fmla="*/ 65288 w 366079"/>
                <a:gd name="connsiteY22" fmla="*/ 5441 h 361416"/>
                <a:gd name="connsiteX23" fmla="*/ 71506 w 366079"/>
                <a:gd name="connsiteY23" fmla="*/ 7772 h 361416"/>
                <a:gd name="connsiteX24" fmla="*/ 83942 w 366079"/>
                <a:gd name="connsiteY24" fmla="*/ 0 h 361416"/>
                <a:gd name="connsiteX25" fmla="*/ 111145 w 366079"/>
                <a:gd name="connsiteY25" fmla="*/ 7772 h 361416"/>
                <a:gd name="connsiteX26" fmla="*/ 139126 w 366079"/>
                <a:gd name="connsiteY26" fmla="*/ 26426 h 361416"/>
                <a:gd name="connsiteX27" fmla="*/ 158557 w 366079"/>
                <a:gd name="connsiteY27" fmla="*/ 28758 h 361416"/>
                <a:gd name="connsiteX28" fmla="*/ 163220 w 366079"/>
                <a:gd name="connsiteY28" fmla="*/ 38085 h 361416"/>
                <a:gd name="connsiteX29" fmla="*/ 206746 w 366079"/>
                <a:gd name="connsiteY29" fmla="*/ 42748 h 361416"/>
                <a:gd name="connsiteX30" fmla="*/ 217627 w 366079"/>
                <a:gd name="connsiteY30" fmla="*/ 57516 h 361416"/>
                <a:gd name="connsiteX31" fmla="*/ 228508 w 366079"/>
                <a:gd name="connsiteY31" fmla="*/ 65288 h 361416"/>
                <a:gd name="connsiteX32" fmla="*/ 239390 w 366079"/>
                <a:gd name="connsiteY32" fmla="*/ 59847 h 361416"/>
                <a:gd name="connsiteX33" fmla="*/ 250271 w 366079"/>
                <a:gd name="connsiteY33" fmla="*/ 70729 h 361416"/>
                <a:gd name="connsiteX34" fmla="*/ 254935 w 366079"/>
                <a:gd name="connsiteY34" fmla="*/ 88605 h 361416"/>
                <a:gd name="connsiteX35" fmla="*/ 250271 w 366079"/>
                <a:gd name="connsiteY35" fmla="*/ 112700 h 361416"/>
                <a:gd name="connsiteX36" fmla="*/ 254935 w 366079"/>
                <a:gd name="connsiteY36" fmla="*/ 122027 h 361416"/>
                <a:gd name="connsiteX37" fmla="*/ 272811 w 366079"/>
                <a:gd name="connsiteY37" fmla="*/ 131354 h 361416"/>
                <a:gd name="connsiteX38" fmla="*/ 295351 w 366079"/>
                <a:gd name="connsiteY38" fmla="*/ 146898 h 361416"/>
                <a:gd name="connsiteX39" fmla="*/ 295351 w 366079"/>
                <a:gd name="connsiteY39" fmla="*/ 165552 h 361416"/>
                <a:gd name="connsiteX40" fmla="*/ 302346 w 366079"/>
                <a:gd name="connsiteY40" fmla="*/ 180320 h 361416"/>
                <a:gd name="connsiteX41" fmla="*/ 317891 w 366079"/>
                <a:gd name="connsiteY41" fmla="*/ 190424 h 361416"/>
                <a:gd name="connsiteX42" fmla="*/ 334213 w 366079"/>
                <a:gd name="connsiteY42" fmla="*/ 196642 h 361416"/>
                <a:gd name="connsiteX43" fmla="*/ 341986 w 366079"/>
                <a:gd name="connsiteY43" fmla="*/ 209077 h 361416"/>
                <a:gd name="connsiteX44" fmla="*/ 343540 w 366079"/>
                <a:gd name="connsiteY44" fmla="*/ 231617 h 361416"/>
                <a:gd name="connsiteX45" fmla="*/ 366080 w 366079"/>
                <a:gd name="connsiteY45" fmla="*/ 244831 h 361416"/>
                <a:gd name="connsiteX46" fmla="*/ 361417 w 366079"/>
                <a:gd name="connsiteY46" fmla="*/ 250271 h 361416"/>
                <a:gd name="connsiteX47" fmla="*/ 338876 w 366079"/>
                <a:gd name="connsiteY47" fmla="*/ 253380 h 361416"/>
                <a:gd name="connsiteX48" fmla="*/ 329549 w 366079"/>
                <a:gd name="connsiteY48" fmla="*/ 243276 h 361416"/>
                <a:gd name="connsiteX49" fmla="*/ 317114 w 366079"/>
                <a:gd name="connsiteY49" fmla="*/ 247939 h 361416"/>
                <a:gd name="connsiteX50" fmla="*/ 300792 w 366079"/>
                <a:gd name="connsiteY50" fmla="*/ 241721 h 361416"/>
                <a:gd name="connsiteX51" fmla="*/ 286024 w 366079"/>
                <a:gd name="connsiteY51" fmla="*/ 240167 h 361416"/>
                <a:gd name="connsiteX52" fmla="*/ 269702 w 366079"/>
                <a:gd name="connsiteY52" fmla="*/ 232395 h 361416"/>
                <a:gd name="connsiteX53" fmla="*/ 250271 w 366079"/>
                <a:gd name="connsiteY53" fmla="*/ 244831 h 361416"/>
                <a:gd name="connsiteX54" fmla="*/ 254157 w 366079"/>
                <a:gd name="connsiteY54" fmla="*/ 261152 h 361416"/>
                <a:gd name="connsiteX55" fmla="*/ 261930 w 366079"/>
                <a:gd name="connsiteY55" fmla="*/ 274366 h 361416"/>
                <a:gd name="connsiteX56" fmla="*/ 258821 w 366079"/>
                <a:gd name="connsiteY56" fmla="*/ 289910 h 361416"/>
                <a:gd name="connsiteX57" fmla="*/ 240944 w 366079"/>
                <a:gd name="connsiteY57" fmla="*/ 303124 h 361416"/>
                <a:gd name="connsiteX58" fmla="*/ 240944 w 366079"/>
                <a:gd name="connsiteY58" fmla="*/ 313228 h 361416"/>
                <a:gd name="connsiteX59" fmla="*/ 221513 w 366079"/>
                <a:gd name="connsiteY59" fmla="*/ 335768 h 361416"/>
                <a:gd name="connsiteX60" fmla="*/ 225400 w 366079"/>
                <a:gd name="connsiteY60" fmla="*/ 346649 h 361416"/>
                <a:gd name="connsiteX61" fmla="*/ 222290 w 366079"/>
                <a:gd name="connsiteY61" fmla="*/ 354421 h 361416"/>
                <a:gd name="connsiteX62" fmla="*/ 206746 w 366079"/>
                <a:gd name="connsiteY62" fmla="*/ 355976 h 361416"/>
                <a:gd name="connsiteX63" fmla="*/ 198196 w 366079"/>
                <a:gd name="connsiteY63" fmla="*/ 361417 h 3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66079" h="361416">
                  <a:moveTo>
                    <a:pt x="198196" y="361417"/>
                  </a:moveTo>
                  <a:lnTo>
                    <a:pt x="182651" y="343540"/>
                  </a:lnTo>
                  <a:lnTo>
                    <a:pt x="189646" y="338099"/>
                  </a:lnTo>
                  <a:lnTo>
                    <a:pt x="178765" y="299237"/>
                  </a:lnTo>
                  <a:lnTo>
                    <a:pt x="177988" y="279029"/>
                  </a:lnTo>
                  <a:lnTo>
                    <a:pt x="184983" y="241721"/>
                  </a:lnTo>
                  <a:lnTo>
                    <a:pt x="181097" y="219182"/>
                  </a:lnTo>
                  <a:lnTo>
                    <a:pt x="170215" y="201305"/>
                  </a:lnTo>
                  <a:lnTo>
                    <a:pt x="159334" y="178765"/>
                  </a:lnTo>
                  <a:lnTo>
                    <a:pt x="136017" y="162443"/>
                  </a:lnTo>
                  <a:lnTo>
                    <a:pt x="125913" y="149230"/>
                  </a:lnTo>
                  <a:lnTo>
                    <a:pt x="109591" y="135240"/>
                  </a:lnTo>
                  <a:lnTo>
                    <a:pt x="90160" y="110368"/>
                  </a:lnTo>
                  <a:lnTo>
                    <a:pt x="78501" y="100264"/>
                  </a:lnTo>
                  <a:lnTo>
                    <a:pt x="55184" y="62179"/>
                  </a:lnTo>
                  <a:lnTo>
                    <a:pt x="35753" y="38862"/>
                  </a:lnTo>
                  <a:lnTo>
                    <a:pt x="16322" y="26426"/>
                  </a:lnTo>
                  <a:lnTo>
                    <a:pt x="0" y="26426"/>
                  </a:lnTo>
                  <a:lnTo>
                    <a:pt x="1554" y="21763"/>
                  </a:lnTo>
                  <a:lnTo>
                    <a:pt x="19431" y="10881"/>
                  </a:lnTo>
                  <a:lnTo>
                    <a:pt x="24871" y="12436"/>
                  </a:lnTo>
                  <a:lnTo>
                    <a:pt x="55961" y="13213"/>
                  </a:lnTo>
                  <a:lnTo>
                    <a:pt x="65288" y="5441"/>
                  </a:lnTo>
                  <a:lnTo>
                    <a:pt x="71506" y="7772"/>
                  </a:lnTo>
                  <a:lnTo>
                    <a:pt x="83942" y="0"/>
                  </a:lnTo>
                  <a:lnTo>
                    <a:pt x="111145" y="7772"/>
                  </a:lnTo>
                  <a:lnTo>
                    <a:pt x="139126" y="26426"/>
                  </a:lnTo>
                  <a:lnTo>
                    <a:pt x="158557" y="28758"/>
                  </a:lnTo>
                  <a:lnTo>
                    <a:pt x="163220" y="38085"/>
                  </a:lnTo>
                  <a:lnTo>
                    <a:pt x="206746" y="42748"/>
                  </a:lnTo>
                  <a:lnTo>
                    <a:pt x="217627" y="57516"/>
                  </a:lnTo>
                  <a:lnTo>
                    <a:pt x="228508" y="65288"/>
                  </a:lnTo>
                  <a:lnTo>
                    <a:pt x="239390" y="59847"/>
                  </a:lnTo>
                  <a:lnTo>
                    <a:pt x="250271" y="70729"/>
                  </a:lnTo>
                  <a:lnTo>
                    <a:pt x="254935" y="88605"/>
                  </a:lnTo>
                  <a:lnTo>
                    <a:pt x="250271" y="112700"/>
                  </a:lnTo>
                  <a:lnTo>
                    <a:pt x="254935" y="122027"/>
                  </a:lnTo>
                  <a:lnTo>
                    <a:pt x="272811" y="131354"/>
                  </a:lnTo>
                  <a:lnTo>
                    <a:pt x="295351" y="146898"/>
                  </a:lnTo>
                  <a:lnTo>
                    <a:pt x="295351" y="165552"/>
                  </a:lnTo>
                  <a:lnTo>
                    <a:pt x="302346" y="180320"/>
                  </a:lnTo>
                  <a:lnTo>
                    <a:pt x="317891" y="190424"/>
                  </a:lnTo>
                  <a:lnTo>
                    <a:pt x="334213" y="196642"/>
                  </a:lnTo>
                  <a:lnTo>
                    <a:pt x="341986" y="209077"/>
                  </a:lnTo>
                  <a:lnTo>
                    <a:pt x="343540" y="231617"/>
                  </a:lnTo>
                  <a:lnTo>
                    <a:pt x="366080" y="244831"/>
                  </a:lnTo>
                  <a:lnTo>
                    <a:pt x="361417" y="250271"/>
                  </a:lnTo>
                  <a:lnTo>
                    <a:pt x="338876" y="253380"/>
                  </a:lnTo>
                  <a:lnTo>
                    <a:pt x="329549" y="243276"/>
                  </a:lnTo>
                  <a:lnTo>
                    <a:pt x="317114" y="247939"/>
                  </a:lnTo>
                  <a:lnTo>
                    <a:pt x="300792" y="241721"/>
                  </a:lnTo>
                  <a:lnTo>
                    <a:pt x="286024" y="240167"/>
                  </a:lnTo>
                  <a:lnTo>
                    <a:pt x="269702" y="232395"/>
                  </a:lnTo>
                  <a:lnTo>
                    <a:pt x="250271" y="244831"/>
                  </a:lnTo>
                  <a:lnTo>
                    <a:pt x="254157" y="261152"/>
                  </a:lnTo>
                  <a:lnTo>
                    <a:pt x="261930" y="274366"/>
                  </a:lnTo>
                  <a:lnTo>
                    <a:pt x="258821" y="289910"/>
                  </a:lnTo>
                  <a:lnTo>
                    <a:pt x="240944" y="303124"/>
                  </a:lnTo>
                  <a:lnTo>
                    <a:pt x="240944" y="313228"/>
                  </a:lnTo>
                  <a:lnTo>
                    <a:pt x="221513" y="335768"/>
                  </a:lnTo>
                  <a:lnTo>
                    <a:pt x="225400" y="346649"/>
                  </a:lnTo>
                  <a:lnTo>
                    <a:pt x="222290" y="354421"/>
                  </a:lnTo>
                  <a:lnTo>
                    <a:pt x="206746" y="355976"/>
                  </a:lnTo>
                  <a:lnTo>
                    <a:pt x="198196" y="36141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2" name="Freeform 31">
              <a:extLst>
                <a:ext uri="{FF2B5EF4-FFF2-40B4-BE49-F238E27FC236}">
                  <a16:creationId xmlns:a16="http://schemas.microsoft.com/office/drawing/2014/main" id="{0F920556-3100-683F-D95B-3ADFB2707311}"/>
                </a:ext>
              </a:extLst>
            </p:cNvPr>
            <p:cNvSpPr/>
            <p:nvPr/>
          </p:nvSpPr>
          <p:spPr>
            <a:xfrm>
              <a:off x="6534556" y="4756570"/>
              <a:ext cx="249493" cy="182651"/>
            </a:xfrm>
            <a:custGeom>
              <a:avLst/>
              <a:gdLst>
                <a:gd name="connsiteX0" fmla="*/ 177211 w 249493"/>
                <a:gd name="connsiteY0" fmla="*/ 5441 h 182651"/>
                <a:gd name="connsiteX1" fmla="*/ 202859 w 249493"/>
                <a:gd name="connsiteY1" fmla="*/ 30313 h 182651"/>
                <a:gd name="connsiteX2" fmla="*/ 229286 w 249493"/>
                <a:gd name="connsiteY2" fmla="*/ 44303 h 182651"/>
                <a:gd name="connsiteX3" fmla="*/ 242499 w 249493"/>
                <a:gd name="connsiteY3" fmla="*/ 69952 h 182651"/>
                <a:gd name="connsiteX4" fmla="*/ 249494 w 249493"/>
                <a:gd name="connsiteY4" fmla="*/ 77724 h 182651"/>
                <a:gd name="connsiteX5" fmla="*/ 245608 w 249493"/>
                <a:gd name="connsiteY5" fmla="*/ 90937 h 182651"/>
                <a:gd name="connsiteX6" fmla="*/ 245608 w 249493"/>
                <a:gd name="connsiteY6" fmla="*/ 123581 h 182651"/>
                <a:gd name="connsiteX7" fmla="*/ 230063 w 249493"/>
                <a:gd name="connsiteY7" fmla="*/ 125913 h 182651"/>
                <a:gd name="connsiteX8" fmla="*/ 228509 w 249493"/>
                <a:gd name="connsiteY8" fmla="*/ 142235 h 182651"/>
                <a:gd name="connsiteX9" fmla="*/ 205969 w 249493"/>
                <a:gd name="connsiteY9" fmla="*/ 150008 h 182651"/>
                <a:gd name="connsiteX10" fmla="*/ 180320 w 249493"/>
                <a:gd name="connsiteY10" fmla="*/ 145344 h 182651"/>
                <a:gd name="connsiteX11" fmla="*/ 157003 w 249493"/>
                <a:gd name="connsiteY11" fmla="*/ 148453 h 182651"/>
                <a:gd name="connsiteX12" fmla="*/ 150785 w 249493"/>
                <a:gd name="connsiteY12" fmla="*/ 150785 h 182651"/>
                <a:gd name="connsiteX13" fmla="*/ 137572 w 249493"/>
                <a:gd name="connsiteY13" fmla="*/ 170216 h 182651"/>
                <a:gd name="connsiteX14" fmla="*/ 118918 w 249493"/>
                <a:gd name="connsiteY14" fmla="*/ 180320 h 182651"/>
                <a:gd name="connsiteX15" fmla="*/ 101041 w 249493"/>
                <a:gd name="connsiteY15" fmla="*/ 175657 h 182651"/>
                <a:gd name="connsiteX16" fmla="*/ 94046 w 249493"/>
                <a:gd name="connsiteY16" fmla="*/ 180320 h 182651"/>
                <a:gd name="connsiteX17" fmla="*/ 58293 w 249493"/>
                <a:gd name="connsiteY17" fmla="*/ 182651 h 182651"/>
                <a:gd name="connsiteX18" fmla="*/ 48189 w 249493"/>
                <a:gd name="connsiteY18" fmla="*/ 174102 h 182651"/>
                <a:gd name="connsiteX19" fmla="*/ 35753 w 249493"/>
                <a:gd name="connsiteY19" fmla="*/ 175657 h 182651"/>
                <a:gd name="connsiteX20" fmla="*/ 25649 w 249493"/>
                <a:gd name="connsiteY20" fmla="*/ 157003 h 182651"/>
                <a:gd name="connsiteX21" fmla="*/ 16322 w 249493"/>
                <a:gd name="connsiteY21" fmla="*/ 148453 h 182651"/>
                <a:gd name="connsiteX22" fmla="*/ 6995 w 249493"/>
                <a:gd name="connsiteY22" fmla="*/ 131354 h 182651"/>
                <a:gd name="connsiteX23" fmla="*/ 5441 w 249493"/>
                <a:gd name="connsiteY23" fmla="*/ 116586 h 182651"/>
                <a:gd name="connsiteX24" fmla="*/ 0 w 249493"/>
                <a:gd name="connsiteY24" fmla="*/ 101041 h 182651"/>
                <a:gd name="connsiteX25" fmla="*/ 6218 w 249493"/>
                <a:gd name="connsiteY25" fmla="*/ 94823 h 182651"/>
                <a:gd name="connsiteX26" fmla="*/ 3886 w 249493"/>
                <a:gd name="connsiteY26" fmla="*/ 78502 h 182651"/>
                <a:gd name="connsiteX27" fmla="*/ 7772 w 249493"/>
                <a:gd name="connsiteY27" fmla="*/ 58293 h 182651"/>
                <a:gd name="connsiteX28" fmla="*/ 20986 w 249493"/>
                <a:gd name="connsiteY28" fmla="*/ 60625 h 182651"/>
                <a:gd name="connsiteX29" fmla="*/ 24872 w 249493"/>
                <a:gd name="connsiteY29" fmla="*/ 54407 h 182651"/>
                <a:gd name="connsiteX30" fmla="*/ 26426 w 249493"/>
                <a:gd name="connsiteY30" fmla="*/ 34199 h 182651"/>
                <a:gd name="connsiteX31" fmla="*/ 52852 w 249493"/>
                <a:gd name="connsiteY31" fmla="*/ 22540 h 182651"/>
                <a:gd name="connsiteX32" fmla="*/ 60625 w 249493"/>
                <a:gd name="connsiteY32" fmla="*/ 21763 h 182651"/>
                <a:gd name="connsiteX33" fmla="*/ 73061 w 249493"/>
                <a:gd name="connsiteY33" fmla="*/ 31090 h 182651"/>
                <a:gd name="connsiteX34" fmla="*/ 84719 w 249493"/>
                <a:gd name="connsiteY34" fmla="*/ 16322 h 182651"/>
                <a:gd name="connsiteX35" fmla="*/ 101041 w 249493"/>
                <a:gd name="connsiteY35" fmla="*/ 13213 h 182651"/>
                <a:gd name="connsiteX36" fmla="*/ 118141 w 249493"/>
                <a:gd name="connsiteY36" fmla="*/ 10882 h 182651"/>
                <a:gd name="connsiteX37" fmla="*/ 133685 w 249493"/>
                <a:gd name="connsiteY37" fmla="*/ 3886 h 182651"/>
                <a:gd name="connsiteX38" fmla="*/ 148453 w 249493"/>
                <a:gd name="connsiteY38" fmla="*/ 6218 h 182651"/>
                <a:gd name="connsiteX39" fmla="*/ 166330 w 249493"/>
                <a:gd name="connsiteY39" fmla="*/ 0 h 182651"/>
                <a:gd name="connsiteX40" fmla="*/ 177211 w 249493"/>
                <a:gd name="connsiteY40" fmla="*/ 5441 h 1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9493" h="182651">
                  <a:moveTo>
                    <a:pt x="177211" y="5441"/>
                  </a:moveTo>
                  <a:lnTo>
                    <a:pt x="202859" y="30313"/>
                  </a:lnTo>
                  <a:lnTo>
                    <a:pt x="229286" y="44303"/>
                  </a:lnTo>
                  <a:lnTo>
                    <a:pt x="242499" y="69952"/>
                  </a:lnTo>
                  <a:lnTo>
                    <a:pt x="249494" y="77724"/>
                  </a:lnTo>
                  <a:lnTo>
                    <a:pt x="245608" y="90937"/>
                  </a:lnTo>
                  <a:lnTo>
                    <a:pt x="245608" y="123581"/>
                  </a:lnTo>
                  <a:lnTo>
                    <a:pt x="230063" y="125913"/>
                  </a:lnTo>
                  <a:lnTo>
                    <a:pt x="228509" y="142235"/>
                  </a:lnTo>
                  <a:lnTo>
                    <a:pt x="205969" y="150008"/>
                  </a:lnTo>
                  <a:lnTo>
                    <a:pt x="180320" y="145344"/>
                  </a:lnTo>
                  <a:lnTo>
                    <a:pt x="157003" y="148453"/>
                  </a:lnTo>
                  <a:lnTo>
                    <a:pt x="150785" y="150785"/>
                  </a:lnTo>
                  <a:lnTo>
                    <a:pt x="137572" y="170216"/>
                  </a:lnTo>
                  <a:lnTo>
                    <a:pt x="118918" y="180320"/>
                  </a:lnTo>
                  <a:lnTo>
                    <a:pt x="101041" y="175657"/>
                  </a:lnTo>
                  <a:lnTo>
                    <a:pt x="94046" y="180320"/>
                  </a:lnTo>
                  <a:lnTo>
                    <a:pt x="58293" y="182651"/>
                  </a:lnTo>
                  <a:lnTo>
                    <a:pt x="48189" y="174102"/>
                  </a:lnTo>
                  <a:lnTo>
                    <a:pt x="35753" y="175657"/>
                  </a:lnTo>
                  <a:lnTo>
                    <a:pt x="25649" y="157003"/>
                  </a:lnTo>
                  <a:lnTo>
                    <a:pt x="16322" y="148453"/>
                  </a:lnTo>
                  <a:lnTo>
                    <a:pt x="6995" y="131354"/>
                  </a:lnTo>
                  <a:lnTo>
                    <a:pt x="5441" y="116586"/>
                  </a:lnTo>
                  <a:lnTo>
                    <a:pt x="0" y="101041"/>
                  </a:lnTo>
                  <a:lnTo>
                    <a:pt x="6218" y="94823"/>
                  </a:lnTo>
                  <a:lnTo>
                    <a:pt x="3886" y="78502"/>
                  </a:lnTo>
                  <a:lnTo>
                    <a:pt x="7772" y="58293"/>
                  </a:lnTo>
                  <a:lnTo>
                    <a:pt x="20986" y="60625"/>
                  </a:lnTo>
                  <a:lnTo>
                    <a:pt x="24872" y="54407"/>
                  </a:lnTo>
                  <a:lnTo>
                    <a:pt x="26426" y="34199"/>
                  </a:lnTo>
                  <a:lnTo>
                    <a:pt x="52852" y="22540"/>
                  </a:lnTo>
                  <a:lnTo>
                    <a:pt x="60625" y="21763"/>
                  </a:lnTo>
                  <a:lnTo>
                    <a:pt x="73061" y="31090"/>
                  </a:lnTo>
                  <a:lnTo>
                    <a:pt x="84719" y="16322"/>
                  </a:lnTo>
                  <a:lnTo>
                    <a:pt x="101041" y="13213"/>
                  </a:lnTo>
                  <a:lnTo>
                    <a:pt x="118141" y="10882"/>
                  </a:lnTo>
                  <a:lnTo>
                    <a:pt x="133685" y="3886"/>
                  </a:lnTo>
                  <a:lnTo>
                    <a:pt x="148453" y="6218"/>
                  </a:lnTo>
                  <a:lnTo>
                    <a:pt x="166330" y="0"/>
                  </a:lnTo>
                  <a:lnTo>
                    <a:pt x="177211" y="544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EEE87767-0A05-9A54-0D08-8811AAA86FEE}"/>
                </a:ext>
              </a:extLst>
            </p:cNvPr>
            <p:cNvSpPr/>
            <p:nvPr/>
          </p:nvSpPr>
          <p:spPr>
            <a:xfrm>
              <a:off x="6322369" y="4615113"/>
              <a:ext cx="187314" cy="200527"/>
            </a:xfrm>
            <a:custGeom>
              <a:avLst/>
              <a:gdLst>
                <a:gd name="connsiteX0" fmla="*/ 67620 w 187314"/>
                <a:gd name="connsiteY0" fmla="*/ 0 h 200527"/>
                <a:gd name="connsiteX1" fmla="*/ 70729 w 187314"/>
                <a:gd name="connsiteY1" fmla="*/ 9326 h 200527"/>
                <a:gd name="connsiteX2" fmla="*/ 90937 w 187314"/>
                <a:gd name="connsiteY2" fmla="*/ 22540 h 200527"/>
                <a:gd name="connsiteX3" fmla="*/ 105704 w 187314"/>
                <a:gd name="connsiteY3" fmla="*/ 38084 h 200527"/>
                <a:gd name="connsiteX4" fmla="*/ 129022 w 187314"/>
                <a:gd name="connsiteY4" fmla="*/ 50521 h 200527"/>
                <a:gd name="connsiteX5" fmla="*/ 145344 w 187314"/>
                <a:gd name="connsiteY5" fmla="*/ 54407 h 200527"/>
                <a:gd name="connsiteX6" fmla="*/ 186538 w 187314"/>
                <a:gd name="connsiteY6" fmla="*/ 76946 h 200527"/>
                <a:gd name="connsiteX7" fmla="*/ 187315 w 187314"/>
                <a:gd name="connsiteY7" fmla="*/ 84719 h 200527"/>
                <a:gd name="connsiteX8" fmla="*/ 174879 w 187314"/>
                <a:gd name="connsiteY8" fmla="*/ 87828 h 200527"/>
                <a:gd name="connsiteX9" fmla="*/ 173324 w 187314"/>
                <a:gd name="connsiteY9" fmla="*/ 93269 h 200527"/>
                <a:gd name="connsiteX10" fmla="*/ 157780 w 187314"/>
                <a:gd name="connsiteY10" fmla="*/ 96377 h 200527"/>
                <a:gd name="connsiteX11" fmla="*/ 164775 w 187314"/>
                <a:gd name="connsiteY11" fmla="*/ 108036 h 200527"/>
                <a:gd name="connsiteX12" fmla="*/ 163220 w 187314"/>
                <a:gd name="connsiteY12" fmla="*/ 118140 h 200527"/>
                <a:gd name="connsiteX13" fmla="*/ 136794 w 187314"/>
                <a:gd name="connsiteY13" fmla="*/ 127467 h 200527"/>
                <a:gd name="connsiteX14" fmla="*/ 130576 w 187314"/>
                <a:gd name="connsiteY14" fmla="*/ 111145 h 200527"/>
                <a:gd name="connsiteX15" fmla="*/ 122027 w 187314"/>
                <a:gd name="connsiteY15" fmla="*/ 108814 h 200527"/>
                <a:gd name="connsiteX16" fmla="*/ 97155 w 187314"/>
                <a:gd name="connsiteY16" fmla="*/ 150007 h 200527"/>
                <a:gd name="connsiteX17" fmla="*/ 90937 w 187314"/>
                <a:gd name="connsiteY17" fmla="*/ 152339 h 200527"/>
                <a:gd name="connsiteX18" fmla="*/ 71506 w 187314"/>
                <a:gd name="connsiteY18" fmla="*/ 150784 h 200527"/>
                <a:gd name="connsiteX19" fmla="*/ 83942 w 187314"/>
                <a:gd name="connsiteY19" fmla="*/ 165552 h 200527"/>
                <a:gd name="connsiteX20" fmla="*/ 97155 w 187314"/>
                <a:gd name="connsiteY20" fmla="*/ 171770 h 200527"/>
                <a:gd name="connsiteX21" fmla="*/ 99487 w 187314"/>
                <a:gd name="connsiteY21" fmla="*/ 176433 h 200527"/>
                <a:gd name="connsiteX22" fmla="*/ 99487 w 187314"/>
                <a:gd name="connsiteY22" fmla="*/ 200528 h 200527"/>
                <a:gd name="connsiteX23" fmla="*/ 83165 w 187314"/>
                <a:gd name="connsiteY23" fmla="*/ 191201 h 200527"/>
                <a:gd name="connsiteX24" fmla="*/ 76169 w 187314"/>
                <a:gd name="connsiteY24" fmla="*/ 177211 h 200527"/>
                <a:gd name="connsiteX25" fmla="*/ 52075 w 187314"/>
                <a:gd name="connsiteY25" fmla="*/ 154670 h 200527"/>
                <a:gd name="connsiteX26" fmla="*/ 24872 w 187314"/>
                <a:gd name="connsiteY26" fmla="*/ 139126 h 200527"/>
                <a:gd name="connsiteX27" fmla="*/ 25649 w 187314"/>
                <a:gd name="connsiteY27" fmla="*/ 131353 h 200527"/>
                <a:gd name="connsiteX28" fmla="*/ 13213 w 187314"/>
                <a:gd name="connsiteY28" fmla="*/ 132131 h 200527"/>
                <a:gd name="connsiteX29" fmla="*/ 3886 w 187314"/>
                <a:gd name="connsiteY29" fmla="*/ 117363 h 200527"/>
                <a:gd name="connsiteX30" fmla="*/ 12436 w 187314"/>
                <a:gd name="connsiteY30" fmla="*/ 109591 h 200527"/>
                <a:gd name="connsiteX31" fmla="*/ 13213 w 187314"/>
                <a:gd name="connsiteY31" fmla="*/ 103373 h 200527"/>
                <a:gd name="connsiteX32" fmla="*/ 4663 w 187314"/>
                <a:gd name="connsiteY32" fmla="*/ 90937 h 200527"/>
                <a:gd name="connsiteX33" fmla="*/ 0 w 187314"/>
                <a:gd name="connsiteY33" fmla="*/ 67619 h 200527"/>
                <a:gd name="connsiteX34" fmla="*/ 3886 w 187314"/>
                <a:gd name="connsiteY34" fmla="*/ 62179 h 200527"/>
                <a:gd name="connsiteX35" fmla="*/ 17099 w 187314"/>
                <a:gd name="connsiteY35" fmla="*/ 60625 h 200527"/>
                <a:gd name="connsiteX36" fmla="*/ 16322 w 187314"/>
                <a:gd name="connsiteY36" fmla="*/ 48966 h 200527"/>
                <a:gd name="connsiteX37" fmla="*/ 20208 w 187314"/>
                <a:gd name="connsiteY37" fmla="*/ 35753 h 200527"/>
                <a:gd name="connsiteX38" fmla="*/ 35753 w 187314"/>
                <a:gd name="connsiteY38" fmla="*/ 22540 h 200527"/>
                <a:gd name="connsiteX39" fmla="*/ 53629 w 187314"/>
                <a:gd name="connsiteY39" fmla="*/ 20985 h 200527"/>
                <a:gd name="connsiteX40" fmla="*/ 42748 w 187314"/>
                <a:gd name="connsiteY40" fmla="*/ 3886 h 200527"/>
                <a:gd name="connsiteX41" fmla="*/ 67620 w 187314"/>
                <a:gd name="connsiteY41" fmla="*/ 0 h 20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7314" h="200527">
                  <a:moveTo>
                    <a:pt x="67620" y="0"/>
                  </a:moveTo>
                  <a:lnTo>
                    <a:pt x="70729" y="9326"/>
                  </a:lnTo>
                  <a:lnTo>
                    <a:pt x="90937" y="22540"/>
                  </a:lnTo>
                  <a:lnTo>
                    <a:pt x="105704" y="38084"/>
                  </a:lnTo>
                  <a:lnTo>
                    <a:pt x="129022" y="50521"/>
                  </a:lnTo>
                  <a:lnTo>
                    <a:pt x="145344" y="54407"/>
                  </a:lnTo>
                  <a:lnTo>
                    <a:pt x="186538" y="76946"/>
                  </a:lnTo>
                  <a:lnTo>
                    <a:pt x="187315" y="84719"/>
                  </a:lnTo>
                  <a:lnTo>
                    <a:pt x="174879" y="87828"/>
                  </a:lnTo>
                  <a:lnTo>
                    <a:pt x="173324" y="93269"/>
                  </a:lnTo>
                  <a:lnTo>
                    <a:pt x="157780" y="96377"/>
                  </a:lnTo>
                  <a:lnTo>
                    <a:pt x="164775" y="108036"/>
                  </a:lnTo>
                  <a:lnTo>
                    <a:pt x="163220" y="118140"/>
                  </a:lnTo>
                  <a:lnTo>
                    <a:pt x="136794" y="127467"/>
                  </a:lnTo>
                  <a:lnTo>
                    <a:pt x="130576" y="111145"/>
                  </a:lnTo>
                  <a:lnTo>
                    <a:pt x="122027" y="108814"/>
                  </a:lnTo>
                  <a:lnTo>
                    <a:pt x="97155" y="150007"/>
                  </a:lnTo>
                  <a:lnTo>
                    <a:pt x="90937" y="152339"/>
                  </a:lnTo>
                  <a:lnTo>
                    <a:pt x="71506" y="150784"/>
                  </a:lnTo>
                  <a:lnTo>
                    <a:pt x="83942" y="165552"/>
                  </a:lnTo>
                  <a:lnTo>
                    <a:pt x="97155" y="171770"/>
                  </a:lnTo>
                  <a:lnTo>
                    <a:pt x="99487" y="176433"/>
                  </a:lnTo>
                  <a:lnTo>
                    <a:pt x="99487" y="200528"/>
                  </a:lnTo>
                  <a:lnTo>
                    <a:pt x="83165" y="191201"/>
                  </a:lnTo>
                  <a:lnTo>
                    <a:pt x="76169" y="177211"/>
                  </a:lnTo>
                  <a:lnTo>
                    <a:pt x="52075" y="154670"/>
                  </a:lnTo>
                  <a:lnTo>
                    <a:pt x="24872" y="139126"/>
                  </a:lnTo>
                  <a:lnTo>
                    <a:pt x="25649" y="131353"/>
                  </a:lnTo>
                  <a:lnTo>
                    <a:pt x="13213" y="132131"/>
                  </a:lnTo>
                  <a:lnTo>
                    <a:pt x="3886" y="117363"/>
                  </a:lnTo>
                  <a:lnTo>
                    <a:pt x="12436" y="109591"/>
                  </a:lnTo>
                  <a:lnTo>
                    <a:pt x="13213" y="103373"/>
                  </a:lnTo>
                  <a:lnTo>
                    <a:pt x="4663" y="90937"/>
                  </a:lnTo>
                  <a:lnTo>
                    <a:pt x="0" y="67619"/>
                  </a:lnTo>
                  <a:lnTo>
                    <a:pt x="3886" y="62179"/>
                  </a:lnTo>
                  <a:lnTo>
                    <a:pt x="17099" y="60625"/>
                  </a:lnTo>
                  <a:lnTo>
                    <a:pt x="16322" y="48966"/>
                  </a:lnTo>
                  <a:lnTo>
                    <a:pt x="20208" y="35753"/>
                  </a:lnTo>
                  <a:lnTo>
                    <a:pt x="35753" y="22540"/>
                  </a:lnTo>
                  <a:lnTo>
                    <a:pt x="53629" y="20985"/>
                  </a:lnTo>
                  <a:lnTo>
                    <a:pt x="42748" y="3886"/>
                  </a:lnTo>
                  <a:lnTo>
                    <a:pt x="67620" y="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4" name="Freeform 33">
              <a:extLst>
                <a:ext uri="{FF2B5EF4-FFF2-40B4-BE49-F238E27FC236}">
                  <a16:creationId xmlns:a16="http://schemas.microsoft.com/office/drawing/2014/main" id="{AEDDDCAF-6690-F822-5B6A-FA802B59CF62}"/>
                </a:ext>
              </a:extLst>
            </p:cNvPr>
            <p:cNvSpPr/>
            <p:nvPr/>
          </p:nvSpPr>
          <p:spPr>
            <a:xfrm>
              <a:off x="3833647" y="636422"/>
              <a:ext cx="3091083" cy="2277312"/>
            </a:xfrm>
            <a:custGeom>
              <a:avLst/>
              <a:gdLst>
                <a:gd name="connsiteX0" fmla="*/ 1123112 w 3091083"/>
                <a:gd name="connsiteY0" fmla="*/ 2020047 h 2277312"/>
                <a:gd name="connsiteX1" fmla="*/ 1123889 w 3091083"/>
                <a:gd name="connsiteY1" fmla="*/ 2033260 h 2277312"/>
                <a:gd name="connsiteX2" fmla="*/ 1116117 w 3091083"/>
                <a:gd name="connsiteY2" fmla="*/ 2032482 h 2277312"/>
                <a:gd name="connsiteX3" fmla="*/ 1110676 w 3091083"/>
                <a:gd name="connsiteY3" fmla="*/ 2023933 h 2277312"/>
                <a:gd name="connsiteX4" fmla="*/ 1109122 w 3091083"/>
                <a:gd name="connsiteY4" fmla="*/ 2008388 h 2277312"/>
                <a:gd name="connsiteX5" fmla="*/ 1114562 w 3091083"/>
                <a:gd name="connsiteY5" fmla="*/ 2004502 h 2277312"/>
                <a:gd name="connsiteX6" fmla="*/ 1123112 w 3091083"/>
                <a:gd name="connsiteY6" fmla="*/ 2020047 h 2277312"/>
                <a:gd name="connsiteX7" fmla="*/ 1109122 w 3091083"/>
                <a:gd name="connsiteY7" fmla="*/ 1933773 h 2277312"/>
                <a:gd name="connsiteX8" fmla="*/ 1095131 w 3091083"/>
                <a:gd name="connsiteY8" fmla="*/ 1933773 h 2277312"/>
                <a:gd name="connsiteX9" fmla="*/ 1097463 w 3091083"/>
                <a:gd name="connsiteY9" fmla="*/ 1923669 h 2277312"/>
                <a:gd name="connsiteX10" fmla="*/ 1104458 w 3091083"/>
                <a:gd name="connsiteY10" fmla="*/ 1921337 h 2277312"/>
                <a:gd name="connsiteX11" fmla="*/ 1109122 w 3091083"/>
                <a:gd name="connsiteY11" fmla="*/ 1933773 h 2277312"/>
                <a:gd name="connsiteX12" fmla="*/ 1361725 w 3091083"/>
                <a:gd name="connsiteY12" fmla="*/ 1685833 h 2277312"/>
                <a:gd name="connsiteX13" fmla="*/ 1343848 w 3091083"/>
                <a:gd name="connsiteY13" fmla="*/ 1684279 h 2277312"/>
                <a:gd name="connsiteX14" fmla="*/ 1336076 w 3091083"/>
                <a:gd name="connsiteY14" fmla="*/ 1678061 h 2277312"/>
                <a:gd name="connsiteX15" fmla="*/ 1357838 w 3091083"/>
                <a:gd name="connsiteY15" fmla="*/ 1671843 h 2277312"/>
                <a:gd name="connsiteX16" fmla="*/ 1363279 w 3091083"/>
                <a:gd name="connsiteY16" fmla="*/ 1675729 h 2277312"/>
                <a:gd name="connsiteX17" fmla="*/ 1361725 w 3091083"/>
                <a:gd name="connsiteY17" fmla="*/ 1685833 h 2277312"/>
                <a:gd name="connsiteX18" fmla="*/ 1389705 w 3091083"/>
                <a:gd name="connsiteY18" fmla="*/ 1650080 h 2277312"/>
                <a:gd name="connsiteX19" fmla="*/ 1387373 w 3091083"/>
                <a:gd name="connsiteY19" fmla="*/ 1643085 h 2277312"/>
                <a:gd name="connsiteX20" fmla="*/ 1408359 w 3091083"/>
                <a:gd name="connsiteY20" fmla="*/ 1638422 h 2277312"/>
                <a:gd name="connsiteX21" fmla="*/ 1415354 w 3091083"/>
                <a:gd name="connsiteY21" fmla="*/ 1646194 h 2277312"/>
                <a:gd name="connsiteX22" fmla="*/ 1389705 w 3091083"/>
                <a:gd name="connsiteY22" fmla="*/ 1650080 h 2277312"/>
                <a:gd name="connsiteX23" fmla="*/ 1607332 w 3091083"/>
                <a:gd name="connsiteY23" fmla="*/ 1521059 h 2277312"/>
                <a:gd name="connsiteX24" fmla="*/ 1574688 w 3091083"/>
                <a:gd name="connsiteY24" fmla="*/ 1523390 h 2277312"/>
                <a:gd name="connsiteX25" fmla="*/ 1572356 w 3091083"/>
                <a:gd name="connsiteY25" fmla="*/ 1514841 h 2277312"/>
                <a:gd name="connsiteX26" fmla="*/ 1588679 w 3091083"/>
                <a:gd name="connsiteY26" fmla="*/ 1508623 h 2277312"/>
                <a:gd name="connsiteX27" fmla="*/ 1598005 w 3091083"/>
                <a:gd name="connsiteY27" fmla="*/ 1508623 h 2277312"/>
                <a:gd name="connsiteX28" fmla="*/ 1607332 w 3091083"/>
                <a:gd name="connsiteY28" fmla="*/ 1521059 h 2277312"/>
                <a:gd name="connsiteX29" fmla="*/ 1660185 w 3091083"/>
                <a:gd name="connsiteY29" fmla="*/ 1439448 h 2277312"/>
                <a:gd name="connsiteX30" fmla="*/ 1644640 w 3091083"/>
                <a:gd name="connsiteY30" fmla="*/ 1441780 h 2277312"/>
                <a:gd name="connsiteX31" fmla="*/ 1645417 w 3091083"/>
                <a:gd name="connsiteY31" fmla="*/ 1433230 h 2277312"/>
                <a:gd name="connsiteX32" fmla="*/ 1659407 w 3091083"/>
                <a:gd name="connsiteY32" fmla="*/ 1430899 h 2277312"/>
                <a:gd name="connsiteX33" fmla="*/ 1660185 w 3091083"/>
                <a:gd name="connsiteY33" fmla="*/ 1439448 h 2277312"/>
                <a:gd name="connsiteX34" fmla="*/ 1692052 w 3091083"/>
                <a:gd name="connsiteY34" fmla="*/ 1395146 h 2277312"/>
                <a:gd name="connsiteX35" fmla="*/ 1691274 w 3091083"/>
                <a:gd name="connsiteY35" fmla="*/ 1386596 h 2277312"/>
                <a:gd name="connsiteX36" fmla="*/ 1699047 w 3091083"/>
                <a:gd name="connsiteY36" fmla="*/ 1377269 h 2277312"/>
                <a:gd name="connsiteX37" fmla="*/ 1706819 w 3091083"/>
                <a:gd name="connsiteY37" fmla="*/ 1380378 h 2277312"/>
                <a:gd name="connsiteX38" fmla="*/ 1704487 w 3091083"/>
                <a:gd name="connsiteY38" fmla="*/ 1392037 h 2277312"/>
                <a:gd name="connsiteX39" fmla="*/ 1692052 w 3091083"/>
                <a:gd name="connsiteY39" fmla="*/ 1395146 h 2277312"/>
                <a:gd name="connsiteX40" fmla="*/ 1716146 w 3091083"/>
                <a:gd name="connsiteY40" fmla="*/ 1201613 h 2277312"/>
                <a:gd name="connsiteX41" fmla="*/ 1704487 w 3091083"/>
                <a:gd name="connsiteY41" fmla="*/ 1207054 h 2277312"/>
                <a:gd name="connsiteX42" fmla="*/ 1713037 w 3091083"/>
                <a:gd name="connsiteY42" fmla="*/ 1186845 h 2277312"/>
                <a:gd name="connsiteX43" fmla="*/ 1721587 w 3091083"/>
                <a:gd name="connsiteY43" fmla="*/ 1181405 h 2277312"/>
                <a:gd name="connsiteX44" fmla="*/ 1724696 w 3091083"/>
                <a:gd name="connsiteY44" fmla="*/ 1193063 h 2277312"/>
                <a:gd name="connsiteX45" fmla="*/ 1716146 w 3091083"/>
                <a:gd name="connsiteY45" fmla="*/ 1201613 h 2277312"/>
                <a:gd name="connsiteX46" fmla="*/ 1782211 w 3091083"/>
                <a:gd name="connsiteY46" fmla="*/ 1161196 h 2277312"/>
                <a:gd name="connsiteX47" fmla="*/ 1800088 w 3091083"/>
                <a:gd name="connsiteY47" fmla="*/ 1162751 h 2277312"/>
                <a:gd name="connsiteX48" fmla="*/ 1796202 w 3091083"/>
                <a:gd name="connsiteY48" fmla="*/ 1168969 h 2277312"/>
                <a:gd name="connsiteX49" fmla="*/ 1785320 w 3091083"/>
                <a:gd name="connsiteY49" fmla="*/ 1171301 h 2277312"/>
                <a:gd name="connsiteX50" fmla="*/ 1776771 w 3091083"/>
                <a:gd name="connsiteY50" fmla="*/ 1177519 h 2277312"/>
                <a:gd name="connsiteX51" fmla="*/ 1762003 w 3091083"/>
                <a:gd name="connsiteY51" fmla="*/ 1179073 h 2277312"/>
                <a:gd name="connsiteX52" fmla="*/ 1747235 w 3091083"/>
                <a:gd name="connsiteY52" fmla="*/ 1186845 h 2277312"/>
                <a:gd name="connsiteX53" fmla="*/ 1734800 w 3091083"/>
                <a:gd name="connsiteY53" fmla="*/ 1189177 h 2277312"/>
                <a:gd name="connsiteX54" fmla="*/ 1731691 w 3091083"/>
                <a:gd name="connsiteY54" fmla="*/ 1179850 h 2277312"/>
                <a:gd name="connsiteX55" fmla="*/ 1738686 w 3091083"/>
                <a:gd name="connsiteY55" fmla="*/ 1172078 h 2277312"/>
                <a:gd name="connsiteX56" fmla="*/ 1748790 w 3091083"/>
                <a:gd name="connsiteY56" fmla="*/ 1172078 h 2277312"/>
                <a:gd name="connsiteX57" fmla="*/ 1756562 w 3091083"/>
                <a:gd name="connsiteY57" fmla="*/ 1162751 h 2277312"/>
                <a:gd name="connsiteX58" fmla="*/ 1782211 w 3091083"/>
                <a:gd name="connsiteY58" fmla="*/ 1161196 h 2277312"/>
                <a:gd name="connsiteX59" fmla="*/ 1878589 w 3091083"/>
                <a:gd name="connsiteY59" fmla="*/ 1091245 h 2277312"/>
                <a:gd name="connsiteX60" fmla="*/ 1895689 w 3091083"/>
                <a:gd name="connsiteY60" fmla="*/ 1107567 h 2277312"/>
                <a:gd name="connsiteX61" fmla="*/ 1893357 w 3091083"/>
                <a:gd name="connsiteY61" fmla="*/ 1119226 h 2277312"/>
                <a:gd name="connsiteX62" fmla="*/ 1884030 w 3091083"/>
                <a:gd name="connsiteY62" fmla="*/ 1124666 h 2277312"/>
                <a:gd name="connsiteX63" fmla="*/ 1858381 w 3091083"/>
                <a:gd name="connsiteY63" fmla="*/ 1125443 h 2277312"/>
                <a:gd name="connsiteX64" fmla="*/ 1845945 w 3091083"/>
                <a:gd name="connsiteY64" fmla="*/ 1118448 h 2277312"/>
                <a:gd name="connsiteX65" fmla="*/ 1828846 w 3091083"/>
                <a:gd name="connsiteY65" fmla="*/ 1123112 h 2277312"/>
                <a:gd name="connsiteX66" fmla="*/ 1816410 w 3091083"/>
                <a:gd name="connsiteY66" fmla="*/ 1114562 h 2277312"/>
                <a:gd name="connsiteX67" fmla="*/ 1828846 w 3091083"/>
                <a:gd name="connsiteY67" fmla="*/ 1103681 h 2277312"/>
                <a:gd name="connsiteX68" fmla="*/ 1849054 w 3091083"/>
                <a:gd name="connsiteY68" fmla="*/ 1106790 h 2277312"/>
                <a:gd name="connsiteX69" fmla="*/ 1852940 w 3091083"/>
                <a:gd name="connsiteY69" fmla="*/ 1093577 h 2277312"/>
                <a:gd name="connsiteX70" fmla="*/ 1866153 w 3091083"/>
                <a:gd name="connsiteY70" fmla="*/ 1095908 h 2277312"/>
                <a:gd name="connsiteX71" fmla="*/ 1869262 w 3091083"/>
                <a:gd name="connsiteY71" fmla="*/ 1084250 h 2277312"/>
                <a:gd name="connsiteX72" fmla="*/ 1878589 w 3091083"/>
                <a:gd name="connsiteY72" fmla="*/ 1091245 h 2277312"/>
                <a:gd name="connsiteX73" fmla="*/ 1927555 w 3091083"/>
                <a:gd name="connsiteY73" fmla="*/ 1130107 h 2277312"/>
                <a:gd name="connsiteX74" fmla="*/ 1937659 w 3091083"/>
                <a:gd name="connsiteY74" fmla="*/ 1121557 h 2277312"/>
                <a:gd name="connsiteX75" fmla="*/ 1949318 w 3091083"/>
                <a:gd name="connsiteY75" fmla="*/ 1118448 h 2277312"/>
                <a:gd name="connsiteX76" fmla="*/ 1953982 w 3091083"/>
                <a:gd name="connsiteY76" fmla="*/ 1101349 h 2277312"/>
                <a:gd name="connsiteX77" fmla="*/ 1967972 w 3091083"/>
                <a:gd name="connsiteY77" fmla="*/ 1097463 h 2277312"/>
                <a:gd name="connsiteX78" fmla="*/ 1980407 w 3091083"/>
                <a:gd name="connsiteY78" fmla="*/ 1105235 h 2277312"/>
                <a:gd name="connsiteX79" fmla="*/ 1987403 w 3091083"/>
                <a:gd name="connsiteY79" fmla="*/ 1114562 h 2277312"/>
                <a:gd name="connsiteX80" fmla="*/ 1985848 w 3091083"/>
                <a:gd name="connsiteY80" fmla="*/ 1123112 h 2277312"/>
                <a:gd name="connsiteX81" fmla="*/ 1961754 w 3091083"/>
                <a:gd name="connsiteY81" fmla="*/ 1132439 h 2277312"/>
                <a:gd name="connsiteX82" fmla="*/ 1942323 w 3091083"/>
                <a:gd name="connsiteY82" fmla="*/ 1147983 h 2277312"/>
                <a:gd name="connsiteX83" fmla="*/ 1929887 w 3091083"/>
                <a:gd name="connsiteY83" fmla="*/ 1146429 h 2277312"/>
                <a:gd name="connsiteX84" fmla="*/ 1924446 w 3091083"/>
                <a:gd name="connsiteY84" fmla="*/ 1151870 h 2277312"/>
                <a:gd name="connsiteX85" fmla="*/ 1905793 w 3091083"/>
                <a:gd name="connsiteY85" fmla="*/ 1156533 h 2277312"/>
                <a:gd name="connsiteX86" fmla="*/ 1892579 w 3091083"/>
                <a:gd name="connsiteY86" fmla="*/ 1149538 h 2277312"/>
                <a:gd name="connsiteX87" fmla="*/ 1885584 w 3091083"/>
                <a:gd name="connsiteY87" fmla="*/ 1156533 h 2277312"/>
                <a:gd name="connsiteX88" fmla="*/ 1874703 w 3091083"/>
                <a:gd name="connsiteY88" fmla="*/ 1159642 h 2277312"/>
                <a:gd name="connsiteX89" fmla="*/ 1865376 w 3091083"/>
                <a:gd name="connsiteY89" fmla="*/ 1156533 h 2277312"/>
                <a:gd name="connsiteX90" fmla="*/ 1842836 w 3091083"/>
                <a:gd name="connsiteY90" fmla="*/ 1168192 h 2277312"/>
                <a:gd name="connsiteX91" fmla="*/ 1821073 w 3091083"/>
                <a:gd name="connsiteY91" fmla="*/ 1170523 h 2277312"/>
                <a:gd name="connsiteX92" fmla="*/ 1813301 w 3091083"/>
                <a:gd name="connsiteY92" fmla="*/ 1161974 h 2277312"/>
                <a:gd name="connsiteX93" fmla="*/ 1837396 w 3091083"/>
                <a:gd name="connsiteY93" fmla="*/ 1147206 h 2277312"/>
                <a:gd name="connsiteX94" fmla="*/ 1877035 w 3091083"/>
                <a:gd name="connsiteY94" fmla="*/ 1142543 h 2277312"/>
                <a:gd name="connsiteX95" fmla="*/ 1899575 w 3091083"/>
                <a:gd name="connsiteY95" fmla="*/ 1124666 h 2277312"/>
                <a:gd name="connsiteX96" fmla="*/ 1902683 w 3091083"/>
                <a:gd name="connsiteY96" fmla="*/ 1105235 h 2277312"/>
                <a:gd name="connsiteX97" fmla="*/ 1907347 w 3091083"/>
                <a:gd name="connsiteY97" fmla="*/ 1098240 h 2277312"/>
                <a:gd name="connsiteX98" fmla="*/ 1897243 w 3091083"/>
                <a:gd name="connsiteY98" fmla="*/ 1093577 h 2277312"/>
                <a:gd name="connsiteX99" fmla="*/ 1898797 w 3091083"/>
                <a:gd name="connsiteY99" fmla="*/ 1080364 h 2277312"/>
                <a:gd name="connsiteX100" fmla="*/ 1917451 w 3091083"/>
                <a:gd name="connsiteY100" fmla="*/ 1067150 h 2277312"/>
                <a:gd name="connsiteX101" fmla="*/ 1927555 w 3091083"/>
                <a:gd name="connsiteY101" fmla="*/ 1056269 h 2277312"/>
                <a:gd name="connsiteX102" fmla="*/ 1939214 w 3091083"/>
                <a:gd name="connsiteY102" fmla="*/ 1053937 h 2277312"/>
                <a:gd name="connsiteX103" fmla="*/ 1946209 w 3091083"/>
                <a:gd name="connsiteY103" fmla="*/ 1062487 h 2277312"/>
                <a:gd name="connsiteX104" fmla="*/ 1937659 w 3091083"/>
                <a:gd name="connsiteY104" fmla="*/ 1073368 h 2277312"/>
                <a:gd name="connsiteX105" fmla="*/ 1925224 w 3091083"/>
                <a:gd name="connsiteY105" fmla="*/ 1082695 h 2277312"/>
                <a:gd name="connsiteX106" fmla="*/ 1933773 w 3091083"/>
                <a:gd name="connsiteY106" fmla="*/ 1094354 h 2277312"/>
                <a:gd name="connsiteX107" fmla="*/ 1938437 w 3091083"/>
                <a:gd name="connsiteY107" fmla="*/ 1113008 h 2277312"/>
                <a:gd name="connsiteX108" fmla="*/ 1927555 w 3091083"/>
                <a:gd name="connsiteY108" fmla="*/ 1130107 h 2277312"/>
                <a:gd name="connsiteX109" fmla="*/ 2048027 w 3091083"/>
                <a:gd name="connsiteY109" fmla="*/ 1023625 h 2277312"/>
                <a:gd name="connsiteX110" fmla="*/ 2058909 w 3091083"/>
                <a:gd name="connsiteY110" fmla="*/ 1029843 h 2277312"/>
                <a:gd name="connsiteX111" fmla="*/ 2070568 w 3091083"/>
                <a:gd name="connsiteY111" fmla="*/ 1027511 h 2277312"/>
                <a:gd name="connsiteX112" fmla="*/ 2088444 w 3091083"/>
                <a:gd name="connsiteY112" fmla="*/ 1032952 h 2277312"/>
                <a:gd name="connsiteX113" fmla="*/ 2096216 w 3091083"/>
                <a:gd name="connsiteY113" fmla="*/ 1044610 h 2277312"/>
                <a:gd name="connsiteX114" fmla="*/ 2086889 w 3091083"/>
                <a:gd name="connsiteY114" fmla="*/ 1051606 h 2277312"/>
                <a:gd name="connsiteX115" fmla="*/ 2089999 w 3091083"/>
                <a:gd name="connsiteY115" fmla="*/ 1064819 h 2277312"/>
                <a:gd name="connsiteX116" fmla="*/ 2060463 w 3091083"/>
                <a:gd name="connsiteY116" fmla="*/ 1068705 h 2277312"/>
                <a:gd name="connsiteX117" fmla="*/ 2053468 w 3091083"/>
                <a:gd name="connsiteY117" fmla="*/ 1064819 h 2277312"/>
                <a:gd name="connsiteX118" fmla="*/ 2041810 w 3091083"/>
                <a:gd name="connsiteY118" fmla="*/ 1071814 h 2277312"/>
                <a:gd name="connsiteX119" fmla="*/ 2030928 w 3091083"/>
                <a:gd name="connsiteY119" fmla="*/ 1082695 h 2277312"/>
                <a:gd name="connsiteX120" fmla="*/ 2013829 w 3091083"/>
                <a:gd name="connsiteY120" fmla="*/ 1078032 h 2277312"/>
                <a:gd name="connsiteX121" fmla="*/ 2015383 w 3091083"/>
                <a:gd name="connsiteY121" fmla="*/ 1065596 h 2277312"/>
                <a:gd name="connsiteX122" fmla="*/ 2013052 w 3091083"/>
                <a:gd name="connsiteY122" fmla="*/ 1047719 h 2277312"/>
                <a:gd name="connsiteX123" fmla="*/ 2018492 w 3091083"/>
                <a:gd name="connsiteY123" fmla="*/ 1043833 h 2277312"/>
                <a:gd name="connsiteX124" fmla="*/ 2041032 w 3091083"/>
                <a:gd name="connsiteY124" fmla="*/ 1046165 h 2277312"/>
                <a:gd name="connsiteX125" fmla="*/ 2037923 w 3091083"/>
                <a:gd name="connsiteY125" fmla="*/ 1030620 h 2277312"/>
                <a:gd name="connsiteX126" fmla="*/ 2048027 w 3091083"/>
                <a:gd name="connsiteY126" fmla="*/ 1023625 h 2277312"/>
                <a:gd name="connsiteX127" fmla="*/ 3011805 w 3091083"/>
                <a:gd name="connsiteY127" fmla="*/ 1003417 h 2277312"/>
                <a:gd name="connsiteX128" fmla="*/ 2997815 w 3091083"/>
                <a:gd name="connsiteY128" fmla="*/ 1006526 h 2277312"/>
                <a:gd name="connsiteX129" fmla="*/ 2999369 w 3091083"/>
                <a:gd name="connsiteY129" fmla="*/ 992535 h 2277312"/>
                <a:gd name="connsiteX130" fmla="*/ 3011805 w 3091083"/>
                <a:gd name="connsiteY130" fmla="*/ 1003417 h 2277312"/>
                <a:gd name="connsiteX131" fmla="*/ 2293635 w 3091083"/>
                <a:gd name="connsiteY131" fmla="*/ 973882 h 2277312"/>
                <a:gd name="connsiteX132" fmla="*/ 2283531 w 3091083"/>
                <a:gd name="connsiteY132" fmla="*/ 976991 h 2277312"/>
                <a:gd name="connsiteX133" fmla="*/ 2269541 w 3091083"/>
                <a:gd name="connsiteY133" fmla="*/ 974659 h 2277312"/>
                <a:gd name="connsiteX134" fmla="*/ 2264100 w 3091083"/>
                <a:gd name="connsiteY134" fmla="*/ 966886 h 2277312"/>
                <a:gd name="connsiteX135" fmla="*/ 2281200 w 3091083"/>
                <a:gd name="connsiteY135" fmla="*/ 959114 h 2277312"/>
                <a:gd name="connsiteX136" fmla="*/ 2294413 w 3091083"/>
                <a:gd name="connsiteY136" fmla="*/ 961446 h 2277312"/>
                <a:gd name="connsiteX137" fmla="*/ 2293635 w 3091083"/>
                <a:gd name="connsiteY137" fmla="*/ 973882 h 2277312"/>
                <a:gd name="connsiteX138" fmla="*/ 2176272 w 3091083"/>
                <a:gd name="connsiteY138" fmla="*/ 976213 h 2277312"/>
                <a:gd name="connsiteX139" fmla="*/ 2184045 w 3091083"/>
                <a:gd name="connsiteY139" fmla="*/ 981654 h 2277312"/>
                <a:gd name="connsiteX140" fmla="*/ 2195703 w 3091083"/>
                <a:gd name="connsiteY140" fmla="*/ 977768 h 2277312"/>
                <a:gd name="connsiteX141" fmla="*/ 2204253 w 3091083"/>
                <a:gd name="connsiteY141" fmla="*/ 985540 h 2277312"/>
                <a:gd name="connsiteX142" fmla="*/ 2193371 w 3091083"/>
                <a:gd name="connsiteY142" fmla="*/ 991758 h 2277312"/>
                <a:gd name="connsiteX143" fmla="*/ 2187154 w 3091083"/>
                <a:gd name="connsiteY143" fmla="*/ 1001085 h 2277312"/>
                <a:gd name="connsiteX144" fmla="*/ 2171609 w 3091083"/>
                <a:gd name="connsiteY144" fmla="*/ 1001862 h 2277312"/>
                <a:gd name="connsiteX145" fmla="*/ 2149069 w 3091083"/>
                <a:gd name="connsiteY145" fmla="*/ 1019739 h 2277312"/>
                <a:gd name="connsiteX146" fmla="*/ 2148292 w 3091083"/>
                <a:gd name="connsiteY146" fmla="*/ 1025957 h 2277312"/>
                <a:gd name="connsiteX147" fmla="*/ 2109430 w 3091083"/>
                <a:gd name="connsiteY147" fmla="*/ 1029843 h 2277312"/>
                <a:gd name="connsiteX148" fmla="*/ 2097771 w 3091083"/>
                <a:gd name="connsiteY148" fmla="*/ 1027511 h 2277312"/>
                <a:gd name="connsiteX149" fmla="*/ 2110984 w 3091083"/>
                <a:gd name="connsiteY149" fmla="*/ 1006526 h 2277312"/>
                <a:gd name="connsiteX150" fmla="*/ 2124197 w 3091083"/>
                <a:gd name="connsiteY150" fmla="*/ 1006526 h 2277312"/>
                <a:gd name="connsiteX151" fmla="*/ 2137410 w 3091083"/>
                <a:gd name="connsiteY151" fmla="*/ 1000308 h 2277312"/>
                <a:gd name="connsiteX152" fmla="*/ 2135078 w 3091083"/>
                <a:gd name="connsiteY152" fmla="*/ 994090 h 2277312"/>
                <a:gd name="connsiteX153" fmla="*/ 2154509 w 3091083"/>
                <a:gd name="connsiteY153" fmla="*/ 978545 h 2277312"/>
                <a:gd name="connsiteX154" fmla="*/ 2159173 w 3091083"/>
                <a:gd name="connsiteY154" fmla="*/ 965332 h 2277312"/>
                <a:gd name="connsiteX155" fmla="*/ 2170054 w 3091083"/>
                <a:gd name="connsiteY155" fmla="*/ 957560 h 2277312"/>
                <a:gd name="connsiteX156" fmla="*/ 2176272 w 3091083"/>
                <a:gd name="connsiteY156" fmla="*/ 976213 h 2277312"/>
                <a:gd name="connsiteX157" fmla="*/ 2213580 w 3091083"/>
                <a:gd name="connsiteY157" fmla="*/ 960669 h 2277312"/>
                <a:gd name="connsiteX158" fmla="*/ 2224461 w 3091083"/>
                <a:gd name="connsiteY158" fmla="*/ 962223 h 2277312"/>
                <a:gd name="connsiteX159" fmla="*/ 2234565 w 3091083"/>
                <a:gd name="connsiteY159" fmla="*/ 974659 h 2277312"/>
                <a:gd name="connsiteX160" fmla="*/ 2216689 w 3091083"/>
                <a:gd name="connsiteY160" fmla="*/ 974659 h 2277312"/>
                <a:gd name="connsiteX161" fmla="*/ 2201144 w 3091083"/>
                <a:gd name="connsiteY161" fmla="*/ 960669 h 2277312"/>
                <a:gd name="connsiteX162" fmla="*/ 2213580 w 3091083"/>
                <a:gd name="connsiteY162" fmla="*/ 960669 h 2277312"/>
                <a:gd name="connsiteX163" fmla="*/ 2503490 w 3091083"/>
                <a:gd name="connsiteY163" fmla="*/ 927247 h 2277312"/>
                <a:gd name="connsiteX164" fmla="*/ 2507376 w 3091083"/>
                <a:gd name="connsiteY164" fmla="*/ 935797 h 2277312"/>
                <a:gd name="connsiteX165" fmla="*/ 2481727 w 3091083"/>
                <a:gd name="connsiteY165" fmla="*/ 952119 h 2277312"/>
                <a:gd name="connsiteX166" fmla="*/ 2469292 w 3091083"/>
                <a:gd name="connsiteY166" fmla="*/ 952896 h 2277312"/>
                <a:gd name="connsiteX167" fmla="*/ 2452969 w 3091083"/>
                <a:gd name="connsiteY167" fmla="*/ 943569 h 2277312"/>
                <a:gd name="connsiteX168" fmla="*/ 2453747 w 3091083"/>
                <a:gd name="connsiteY168" fmla="*/ 937351 h 2277312"/>
                <a:gd name="connsiteX169" fmla="*/ 2468514 w 3091083"/>
                <a:gd name="connsiteY169" fmla="*/ 930356 h 2277312"/>
                <a:gd name="connsiteX170" fmla="*/ 2475510 w 3091083"/>
                <a:gd name="connsiteY170" fmla="*/ 931133 h 2277312"/>
                <a:gd name="connsiteX171" fmla="*/ 2496495 w 3091083"/>
                <a:gd name="connsiteY171" fmla="*/ 920252 h 2277312"/>
                <a:gd name="connsiteX172" fmla="*/ 2503490 w 3091083"/>
                <a:gd name="connsiteY172" fmla="*/ 927247 h 2277312"/>
                <a:gd name="connsiteX173" fmla="*/ 2533803 w 3091083"/>
                <a:gd name="connsiteY173" fmla="*/ 924916 h 2277312"/>
                <a:gd name="connsiteX174" fmla="*/ 2519812 w 3091083"/>
                <a:gd name="connsiteY174" fmla="*/ 928802 h 2277312"/>
                <a:gd name="connsiteX175" fmla="*/ 2506599 w 3091083"/>
                <a:gd name="connsiteY175" fmla="*/ 921807 h 2277312"/>
                <a:gd name="connsiteX176" fmla="*/ 2505045 w 3091083"/>
                <a:gd name="connsiteY176" fmla="*/ 909371 h 2277312"/>
                <a:gd name="connsiteX177" fmla="*/ 2511262 w 3091083"/>
                <a:gd name="connsiteY177" fmla="*/ 907039 h 2277312"/>
                <a:gd name="connsiteX178" fmla="*/ 2536134 w 3091083"/>
                <a:gd name="connsiteY178" fmla="*/ 916366 h 2277312"/>
                <a:gd name="connsiteX179" fmla="*/ 2533803 w 3091083"/>
                <a:gd name="connsiteY179" fmla="*/ 924916 h 2277312"/>
                <a:gd name="connsiteX180" fmla="*/ 2484059 w 3091083"/>
                <a:gd name="connsiteY180" fmla="*/ 900044 h 2277312"/>
                <a:gd name="connsiteX181" fmla="*/ 2480950 w 3091083"/>
                <a:gd name="connsiteY181" fmla="*/ 906262 h 2277312"/>
                <a:gd name="connsiteX182" fmla="*/ 2459965 w 3091083"/>
                <a:gd name="connsiteY182" fmla="*/ 922584 h 2277312"/>
                <a:gd name="connsiteX183" fmla="*/ 2442865 w 3091083"/>
                <a:gd name="connsiteY183" fmla="*/ 928024 h 2277312"/>
                <a:gd name="connsiteX184" fmla="*/ 2428875 w 3091083"/>
                <a:gd name="connsiteY184" fmla="*/ 925693 h 2277312"/>
                <a:gd name="connsiteX185" fmla="*/ 2422657 w 3091083"/>
                <a:gd name="connsiteY185" fmla="*/ 930356 h 2277312"/>
                <a:gd name="connsiteX186" fmla="*/ 2407112 w 3091083"/>
                <a:gd name="connsiteY186" fmla="*/ 930356 h 2277312"/>
                <a:gd name="connsiteX187" fmla="*/ 2391568 w 3091083"/>
                <a:gd name="connsiteY187" fmla="*/ 925693 h 2277312"/>
                <a:gd name="connsiteX188" fmla="*/ 2376023 w 3091083"/>
                <a:gd name="connsiteY188" fmla="*/ 916366 h 2277312"/>
                <a:gd name="connsiteX189" fmla="*/ 2403226 w 3091083"/>
                <a:gd name="connsiteY189" fmla="*/ 915589 h 2277312"/>
                <a:gd name="connsiteX190" fmla="*/ 2407890 w 3091083"/>
                <a:gd name="connsiteY190" fmla="*/ 911702 h 2277312"/>
                <a:gd name="connsiteX191" fmla="*/ 2419548 w 3091083"/>
                <a:gd name="connsiteY191" fmla="*/ 911702 h 2277312"/>
                <a:gd name="connsiteX192" fmla="*/ 2441311 w 3091083"/>
                <a:gd name="connsiteY192" fmla="*/ 908594 h 2277312"/>
                <a:gd name="connsiteX193" fmla="*/ 2449861 w 3091083"/>
                <a:gd name="connsiteY193" fmla="*/ 910925 h 2277312"/>
                <a:gd name="connsiteX194" fmla="*/ 2466183 w 3091083"/>
                <a:gd name="connsiteY194" fmla="*/ 900044 h 2277312"/>
                <a:gd name="connsiteX195" fmla="*/ 2484059 w 3091083"/>
                <a:gd name="connsiteY195" fmla="*/ 900044 h 2277312"/>
                <a:gd name="connsiteX196" fmla="*/ 2955067 w 3091083"/>
                <a:gd name="connsiteY196" fmla="*/ 1082695 h 2277312"/>
                <a:gd name="connsiteX197" fmla="*/ 2941854 w 3091083"/>
                <a:gd name="connsiteY197" fmla="*/ 1072591 h 2277312"/>
                <a:gd name="connsiteX198" fmla="*/ 2941854 w 3091083"/>
                <a:gd name="connsiteY198" fmla="*/ 1067150 h 2277312"/>
                <a:gd name="connsiteX199" fmla="*/ 2966725 w 3091083"/>
                <a:gd name="connsiteY199" fmla="*/ 1044610 h 2277312"/>
                <a:gd name="connsiteX200" fmla="*/ 2972166 w 3091083"/>
                <a:gd name="connsiteY200" fmla="*/ 1036838 h 2277312"/>
                <a:gd name="connsiteX201" fmla="*/ 2951958 w 3091083"/>
                <a:gd name="connsiteY201" fmla="*/ 1015853 h 2277312"/>
                <a:gd name="connsiteX202" fmla="*/ 2923977 w 3091083"/>
                <a:gd name="connsiteY202" fmla="*/ 1009635 h 2277312"/>
                <a:gd name="connsiteX203" fmla="*/ 2891333 w 3091083"/>
                <a:gd name="connsiteY203" fmla="*/ 1001085 h 2277312"/>
                <a:gd name="connsiteX204" fmla="*/ 2858689 w 3091083"/>
                <a:gd name="connsiteY204" fmla="*/ 985540 h 2277312"/>
                <a:gd name="connsiteX205" fmla="*/ 2844699 w 3091083"/>
                <a:gd name="connsiteY205" fmla="*/ 976213 h 2277312"/>
                <a:gd name="connsiteX206" fmla="*/ 2822158 w 3091083"/>
                <a:gd name="connsiteY206" fmla="*/ 978545 h 2277312"/>
                <a:gd name="connsiteX207" fmla="*/ 2794955 w 3091083"/>
                <a:gd name="connsiteY207" fmla="*/ 990981 h 2277312"/>
                <a:gd name="connsiteX208" fmla="*/ 2787960 w 3091083"/>
                <a:gd name="connsiteY208" fmla="*/ 992535 h 2277312"/>
                <a:gd name="connsiteX209" fmla="*/ 2758425 w 3091083"/>
                <a:gd name="connsiteY209" fmla="*/ 989426 h 2277312"/>
                <a:gd name="connsiteX210" fmla="*/ 2742103 w 3091083"/>
                <a:gd name="connsiteY210" fmla="*/ 990981 h 2277312"/>
                <a:gd name="connsiteX211" fmla="*/ 2728890 w 3091083"/>
                <a:gd name="connsiteY211" fmla="*/ 1004971 h 2277312"/>
                <a:gd name="connsiteX212" fmla="*/ 2708682 w 3091083"/>
                <a:gd name="connsiteY212" fmla="*/ 1018184 h 2277312"/>
                <a:gd name="connsiteX213" fmla="*/ 2703241 w 3091083"/>
                <a:gd name="connsiteY213" fmla="*/ 1047719 h 2277312"/>
                <a:gd name="connsiteX214" fmla="*/ 2698577 w 3091083"/>
                <a:gd name="connsiteY214" fmla="*/ 1060933 h 2277312"/>
                <a:gd name="connsiteX215" fmla="*/ 2704018 w 3091083"/>
                <a:gd name="connsiteY215" fmla="*/ 1085804 h 2277312"/>
                <a:gd name="connsiteX216" fmla="*/ 2692360 w 3091083"/>
                <a:gd name="connsiteY216" fmla="*/ 1096686 h 2277312"/>
                <a:gd name="connsiteX217" fmla="*/ 2676037 w 3091083"/>
                <a:gd name="connsiteY217" fmla="*/ 1099017 h 2277312"/>
                <a:gd name="connsiteX218" fmla="*/ 2663602 w 3091083"/>
                <a:gd name="connsiteY218" fmla="*/ 1109121 h 2277312"/>
                <a:gd name="connsiteX219" fmla="*/ 2659715 w 3091083"/>
                <a:gd name="connsiteY219" fmla="*/ 1122334 h 2277312"/>
                <a:gd name="connsiteX220" fmla="*/ 2649611 w 3091083"/>
                <a:gd name="connsiteY220" fmla="*/ 1126998 h 2277312"/>
                <a:gd name="connsiteX221" fmla="*/ 2629403 w 3091083"/>
                <a:gd name="connsiteY221" fmla="*/ 1120780 h 2277312"/>
                <a:gd name="connsiteX222" fmla="*/ 2599091 w 3091083"/>
                <a:gd name="connsiteY222" fmla="*/ 1114562 h 2277312"/>
                <a:gd name="connsiteX223" fmla="*/ 2571110 w 3091083"/>
                <a:gd name="connsiteY223" fmla="*/ 1106012 h 2277312"/>
                <a:gd name="connsiteX224" fmla="*/ 2559451 w 3091083"/>
                <a:gd name="connsiteY224" fmla="*/ 1105235 h 2277312"/>
                <a:gd name="connsiteX225" fmla="*/ 2550124 w 3091083"/>
                <a:gd name="connsiteY225" fmla="*/ 1114562 h 2277312"/>
                <a:gd name="connsiteX226" fmla="*/ 2521367 w 3091083"/>
                <a:gd name="connsiteY226" fmla="*/ 1121557 h 2277312"/>
                <a:gd name="connsiteX227" fmla="*/ 2507376 w 3091083"/>
                <a:gd name="connsiteY227" fmla="*/ 1122334 h 2277312"/>
                <a:gd name="connsiteX228" fmla="*/ 2501158 w 3091083"/>
                <a:gd name="connsiteY228" fmla="*/ 1118448 h 2277312"/>
                <a:gd name="connsiteX229" fmla="*/ 2447529 w 3091083"/>
                <a:gd name="connsiteY229" fmla="*/ 1113785 h 2277312"/>
                <a:gd name="connsiteX230" fmla="*/ 2436648 w 3091083"/>
                <a:gd name="connsiteY230" fmla="*/ 1099795 h 2277312"/>
                <a:gd name="connsiteX231" fmla="*/ 2375245 w 3091083"/>
                <a:gd name="connsiteY231" fmla="*/ 1057046 h 2277312"/>
                <a:gd name="connsiteX232" fmla="*/ 2347265 w 3091083"/>
                <a:gd name="connsiteY232" fmla="*/ 1057046 h 2277312"/>
                <a:gd name="connsiteX233" fmla="*/ 2332497 w 3091083"/>
                <a:gd name="connsiteY233" fmla="*/ 1065596 h 2277312"/>
                <a:gd name="connsiteX234" fmla="*/ 2340270 w 3091083"/>
                <a:gd name="connsiteY234" fmla="*/ 1076477 h 2277312"/>
                <a:gd name="connsiteX235" fmla="*/ 2336383 w 3091083"/>
                <a:gd name="connsiteY235" fmla="*/ 1081141 h 2277312"/>
                <a:gd name="connsiteX236" fmla="*/ 2321616 w 3091083"/>
                <a:gd name="connsiteY236" fmla="*/ 1078032 h 2277312"/>
                <a:gd name="connsiteX237" fmla="*/ 2305294 w 3091083"/>
                <a:gd name="connsiteY237" fmla="*/ 1078032 h 2277312"/>
                <a:gd name="connsiteX238" fmla="*/ 2301408 w 3091083"/>
                <a:gd name="connsiteY238" fmla="*/ 1081141 h 2277312"/>
                <a:gd name="connsiteX239" fmla="*/ 2261769 w 3091083"/>
                <a:gd name="connsiteY239" fmla="*/ 1082695 h 2277312"/>
                <a:gd name="connsiteX240" fmla="*/ 2281977 w 3091083"/>
                <a:gd name="connsiteY240" fmla="*/ 1095131 h 2277312"/>
                <a:gd name="connsiteX241" fmla="*/ 2282754 w 3091083"/>
                <a:gd name="connsiteY241" fmla="*/ 1110676 h 2277312"/>
                <a:gd name="connsiteX242" fmla="*/ 2271873 w 3091083"/>
                <a:gd name="connsiteY242" fmla="*/ 1125443 h 2277312"/>
                <a:gd name="connsiteX243" fmla="*/ 2259437 w 3091083"/>
                <a:gd name="connsiteY243" fmla="*/ 1132439 h 2277312"/>
                <a:gd name="connsiteX244" fmla="*/ 2281977 w 3091083"/>
                <a:gd name="connsiteY244" fmla="*/ 1139434 h 2277312"/>
                <a:gd name="connsiteX245" fmla="*/ 2262546 w 3091083"/>
                <a:gd name="connsiteY245" fmla="*/ 1151870 h 2277312"/>
                <a:gd name="connsiteX246" fmla="*/ 2254773 w 3091083"/>
                <a:gd name="connsiteY246" fmla="*/ 1151092 h 2277312"/>
                <a:gd name="connsiteX247" fmla="*/ 2187931 w 3091083"/>
                <a:gd name="connsiteY247" fmla="*/ 1137879 h 2277312"/>
                <a:gd name="connsiteX248" fmla="*/ 2165391 w 3091083"/>
                <a:gd name="connsiteY248" fmla="*/ 1137102 h 2277312"/>
                <a:gd name="connsiteX249" fmla="*/ 2133524 w 3091083"/>
                <a:gd name="connsiteY249" fmla="*/ 1130107 h 2277312"/>
                <a:gd name="connsiteX250" fmla="*/ 2117202 w 3091083"/>
                <a:gd name="connsiteY250" fmla="*/ 1133993 h 2277312"/>
                <a:gd name="connsiteX251" fmla="*/ 2117202 w 3091083"/>
                <a:gd name="connsiteY251" fmla="*/ 1140211 h 2277312"/>
                <a:gd name="connsiteX252" fmla="*/ 2123420 w 3091083"/>
                <a:gd name="connsiteY252" fmla="*/ 1168192 h 2277312"/>
                <a:gd name="connsiteX253" fmla="*/ 2107098 w 3091083"/>
                <a:gd name="connsiteY253" fmla="*/ 1192286 h 2277312"/>
                <a:gd name="connsiteX254" fmla="*/ 2058131 w 3091083"/>
                <a:gd name="connsiteY254" fmla="*/ 1178296 h 2277312"/>
                <a:gd name="connsiteX255" fmla="*/ 2046473 w 3091083"/>
                <a:gd name="connsiteY255" fmla="*/ 1185291 h 2277312"/>
                <a:gd name="connsiteX256" fmla="*/ 2017715 w 3091083"/>
                <a:gd name="connsiteY256" fmla="*/ 1200058 h 2277312"/>
                <a:gd name="connsiteX257" fmla="*/ 2006056 w 3091083"/>
                <a:gd name="connsiteY257" fmla="*/ 1227262 h 2277312"/>
                <a:gd name="connsiteX258" fmla="*/ 1997507 w 3091083"/>
                <a:gd name="connsiteY258" fmla="*/ 1235812 h 2277312"/>
                <a:gd name="connsiteX259" fmla="*/ 1976521 w 3091083"/>
                <a:gd name="connsiteY259" fmla="*/ 1240475 h 2277312"/>
                <a:gd name="connsiteX260" fmla="*/ 1972635 w 3091083"/>
                <a:gd name="connsiteY260" fmla="*/ 1249025 h 2277312"/>
                <a:gd name="connsiteX261" fmla="*/ 1993621 w 3091083"/>
                <a:gd name="connsiteY261" fmla="*/ 1266901 h 2277312"/>
                <a:gd name="connsiteX262" fmla="*/ 2001393 w 3091083"/>
                <a:gd name="connsiteY262" fmla="*/ 1277005 h 2277312"/>
                <a:gd name="connsiteX263" fmla="*/ 1999838 w 3091083"/>
                <a:gd name="connsiteY263" fmla="*/ 1287887 h 2277312"/>
                <a:gd name="connsiteX264" fmla="*/ 1988180 w 3091083"/>
                <a:gd name="connsiteY264" fmla="*/ 1295659 h 2277312"/>
                <a:gd name="connsiteX265" fmla="*/ 1962531 w 3091083"/>
                <a:gd name="connsiteY265" fmla="*/ 1318199 h 2277312"/>
                <a:gd name="connsiteX266" fmla="*/ 1939214 w 3091083"/>
                <a:gd name="connsiteY266" fmla="*/ 1340739 h 2277312"/>
                <a:gd name="connsiteX267" fmla="*/ 1929110 w 3091083"/>
                <a:gd name="connsiteY267" fmla="*/ 1347734 h 2277312"/>
                <a:gd name="connsiteX268" fmla="*/ 1936882 w 3091083"/>
                <a:gd name="connsiteY268" fmla="*/ 1367165 h 2277312"/>
                <a:gd name="connsiteX269" fmla="*/ 1911233 w 3091083"/>
                <a:gd name="connsiteY269" fmla="*/ 1378824 h 2277312"/>
                <a:gd name="connsiteX270" fmla="*/ 1892579 w 3091083"/>
                <a:gd name="connsiteY270" fmla="*/ 1382710 h 2277312"/>
                <a:gd name="connsiteX271" fmla="*/ 1863044 w 3091083"/>
                <a:gd name="connsiteY271" fmla="*/ 1385819 h 2277312"/>
                <a:gd name="connsiteX272" fmla="*/ 1873926 w 3091083"/>
                <a:gd name="connsiteY272" fmla="*/ 1416131 h 2277312"/>
                <a:gd name="connsiteX273" fmla="*/ 1869262 w 3091083"/>
                <a:gd name="connsiteY273" fmla="*/ 1437117 h 2277312"/>
                <a:gd name="connsiteX274" fmla="*/ 1868485 w 3091083"/>
                <a:gd name="connsiteY274" fmla="*/ 1473647 h 2277312"/>
                <a:gd name="connsiteX275" fmla="*/ 1842836 w 3091083"/>
                <a:gd name="connsiteY275" fmla="*/ 1512509 h 2277312"/>
                <a:gd name="connsiteX276" fmla="*/ 1808638 w 3091083"/>
                <a:gd name="connsiteY276" fmla="*/ 1551371 h 2277312"/>
                <a:gd name="connsiteX277" fmla="*/ 1845168 w 3091083"/>
                <a:gd name="connsiteY277" fmla="*/ 1563807 h 2277312"/>
                <a:gd name="connsiteX278" fmla="*/ 1853717 w 3091083"/>
                <a:gd name="connsiteY278" fmla="*/ 1586347 h 2277312"/>
                <a:gd name="connsiteX279" fmla="*/ 1854495 w 3091083"/>
                <a:gd name="connsiteY279" fmla="*/ 1595674 h 2277312"/>
                <a:gd name="connsiteX280" fmla="*/ 1841282 w 3091083"/>
                <a:gd name="connsiteY280" fmla="*/ 1612773 h 2277312"/>
                <a:gd name="connsiteX281" fmla="*/ 1786097 w 3091083"/>
                <a:gd name="connsiteY281" fmla="*/ 1605778 h 2277312"/>
                <a:gd name="connsiteX282" fmla="*/ 1760449 w 3091083"/>
                <a:gd name="connsiteY282" fmla="*/ 1608887 h 2277312"/>
                <a:gd name="connsiteX283" fmla="*/ 1734800 w 3091083"/>
                <a:gd name="connsiteY283" fmla="*/ 1620545 h 2277312"/>
                <a:gd name="connsiteX284" fmla="*/ 1707596 w 3091083"/>
                <a:gd name="connsiteY284" fmla="*/ 1650080 h 2277312"/>
                <a:gd name="connsiteX285" fmla="*/ 1698269 w 3091083"/>
                <a:gd name="connsiteY285" fmla="*/ 1657853 h 2277312"/>
                <a:gd name="connsiteX286" fmla="*/ 1702156 w 3091083"/>
                <a:gd name="connsiteY286" fmla="*/ 1669511 h 2277312"/>
                <a:gd name="connsiteX287" fmla="*/ 1686611 w 3091083"/>
                <a:gd name="connsiteY287" fmla="*/ 1691274 h 2277312"/>
                <a:gd name="connsiteX288" fmla="*/ 1707596 w 3091083"/>
                <a:gd name="connsiteY288" fmla="*/ 1723141 h 2277312"/>
                <a:gd name="connsiteX289" fmla="*/ 1699047 w 3091083"/>
                <a:gd name="connsiteY289" fmla="*/ 1731691 h 2277312"/>
                <a:gd name="connsiteX290" fmla="*/ 1703710 w 3091083"/>
                <a:gd name="connsiteY290" fmla="*/ 1753453 h 2277312"/>
                <a:gd name="connsiteX291" fmla="*/ 1702933 w 3091083"/>
                <a:gd name="connsiteY291" fmla="*/ 1767444 h 2277312"/>
                <a:gd name="connsiteX292" fmla="*/ 1722364 w 3091083"/>
                <a:gd name="connsiteY292" fmla="*/ 1801642 h 2277312"/>
                <a:gd name="connsiteX293" fmla="*/ 1722364 w 3091083"/>
                <a:gd name="connsiteY293" fmla="*/ 1814078 h 2277312"/>
                <a:gd name="connsiteX294" fmla="*/ 1715369 w 3091083"/>
                <a:gd name="connsiteY294" fmla="*/ 1863821 h 2277312"/>
                <a:gd name="connsiteX295" fmla="*/ 1744904 w 3091083"/>
                <a:gd name="connsiteY295" fmla="*/ 1880143 h 2277312"/>
                <a:gd name="connsiteX296" fmla="*/ 1754231 w 3091083"/>
                <a:gd name="connsiteY296" fmla="*/ 1883252 h 2277312"/>
                <a:gd name="connsiteX297" fmla="*/ 1780657 w 3091083"/>
                <a:gd name="connsiteY297" fmla="*/ 1904238 h 2277312"/>
                <a:gd name="connsiteX298" fmla="*/ 1777548 w 3091083"/>
                <a:gd name="connsiteY298" fmla="*/ 1919005 h 2277312"/>
                <a:gd name="connsiteX299" fmla="*/ 1767444 w 3091083"/>
                <a:gd name="connsiteY299" fmla="*/ 1938436 h 2277312"/>
                <a:gd name="connsiteX300" fmla="*/ 1748790 w 3091083"/>
                <a:gd name="connsiteY300" fmla="*/ 1938436 h 2277312"/>
                <a:gd name="connsiteX301" fmla="*/ 1734800 w 3091083"/>
                <a:gd name="connsiteY301" fmla="*/ 1943100 h 2277312"/>
                <a:gd name="connsiteX302" fmla="*/ 1737131 w 3091083"/>
                <a:gd name="connsiteY302" fmla="*/ 1955536 h 2277312"/>
                <a:gd name="connsiteX303" fmla="*/ 1761226 w 3091083"/>
                <a:gd name="connsiteY303" fmla="*/ 1993620 h 2277312"/>
                <a:gd name="connsiteX304" fmla="*/ 1765112 w 3091083"/>
                <a:gd name="connsiteY304" fmla="*/ 2004502 h 2277312"/>
                <a:gd name="connsiteX305" fmla="*/ 1760449 w 3091083"/>
                <a:gd name="connsiteY305" fmla="*/ 2020824 h 2277312"/>
                <a:gd name="connsiteX306" fmla="*/ 1759672 w 3091083"/>
                <a:gd name="connsiteY306" fmla="*/ 2042586 h 2277312"/>
                <a:gd name="connsiteX307" fmla="*/ 1744904 w 3091083"/>
                <a:gd name="connsiteY307" fmla="*/ 2058131 h 2277312"/>
                <a:gd name="connsiteX308" fmla="*/ 1734800 w 3091083"/>
                <a:gd name="connsiteY308" fmla="*/ 2064349 h 2277312"/>
                <a:gd name="connsiteX309" fmla="*/ 1714591 w 3091083"/>
                <a:gd name="connsiteY309" fmla="*/ 2069790 h 2277312"/>
                <a:gd name="connsiteX310" fmla="*/ 1707596 w 3091083"/>
                <a:gd name="connsiteY310" fmla="*/ 2088444 h 2277312"/>
                <a:gd name="connsiteX311" fmla="*/ 1695938 w 3091083"/>
                <a:gd name="connsiteY311" fmla="*/ 2100102 h 2277312"/>
                <a:gd name="connsiteX312" fmla="*/ 1708373 w 3091083"/>
                <a:gd name="connsiteY312" fmla="*/ 2134301 h 2277312"/>
                <a:gd name="connsiteX313" fmla="*/ 1703710 w 3091083"/>
                <a:gd name="connsiteY313" fmla="*/ 2164613 h 2277312"/>
                <a:gd name="connsiteX314" fmla="*/ 1698269 w 3091083"/>
                <a:gd name="connsiteY314" fmla="*/ 2175495 h 2277312"/>
                <a:gd name="connsiteX315" fmla="*/ 1683502 w 3091083"/>
                <a:gd name="connsiteY315" fmla="*/ 2177049 h 2277312"/>
                <a:gd name="connsiteX316" fmla="*/ 1675729 w 3091083"/>
                <a:gd name="connsiteY316" fmla="*/ 2163059 h 2277312"/>
                <a:gd name="connsiteX317" fmla="*/ 1672621 w 3091083"/>
                <a:gd name="connsiteY317" fmla="*/ 2155286 h 2277312"/>
                <a:gd name="connsiteX318" fmla="*/ 1625986 w 3091083"/>
                <a:gd name="connsiteY318" fmla="*/ 2145960 h 2277312"/>
                <a:gd name="connsiteX319" fmla="*/ 1608110 w 3091083"/>
                <a:gd name="connsiteY319" fmla="*/ 2123420 h 2277312"/>
                <a:gd name="connsiteX320" fmla="*/ 1605001 w 3091083"/>
                <a:gd name="connsiteY320" fmla="*/ 2099325 h 2277312"/>
                <a:gd name="connsiteX321" fmla="*/ 1585570 w 3091083"/>
                <a:gd name="connsiteY321" fmla="*/ 2108652 h 2277312"/>
                <a:gd name="connsiteX322" fmla="*/ 1590233 w 3091083"/>
                <a:gd name="connsiteY322" fmla="*/ 2117202 h 2277312"/>
                <a:gd name="connsiteX323" fmla="*/ 1590233 w 3091083"/>
                <a:gd name="connsiteY323" fmla="*/ 2135078 h 2277312"/>
                <a:gd name="connsiteX324" fmla="*/ 1570802 w 3091083"/>
                <a:gd name="connsiteY324" fmla="*/ 2165391 h 2277312"/>
                <a:gd name="connsiteX325" fmla="*/ 1562252 w 3091083"/>
                <a:gd name="connsiteY325" fmla="*/ 2163836 h 2277312"/>
                <a:gd name="connsiteX326" fmla="*/ 1552148 w 3091083"/>
                <a:gd name="connsiteY326" fmla="*/ 2170054 h 2277312"/>
                <a:gd name="connsiteX327" fmla="*/ 1542044 w 3091083"/>
                <a:gd name="connsiteY327" fmla="*/ 2171608 h 2277312"/>
                <a:gd name="connsiteX328" fmla="*/ 1537381 w 3091083"/>
                <a:gd name="connsiteY328" fmla="*/ 2163836 h 2277312"/>
                <a:gd name="connsiteX329" fmla="*/ 1528831 w 3091083"/>
                <a:gd name="connsiteY329" fmla="*/ 2165391 h 2277312"/>
                <a:gd name="connsiteX330" fmla="*/ 1522613 w 3091083"/>
                <a:gd name="connsiteY330" fmla="*/ 2173163 h 2277312"/>
                <a:gd name="connsiteX331" fmla="*/ 1496187 w 3091083"/>
                <a:gd name="connsiteY331" fmla="*/ 2183267 h 2277312"/>
                <a:gd name="connsiteX332" fmla="*/ 1503959 w 3091083"/>
                <a:gd name="connsiteY332" fmla="*/ 2188708 h 2277312"/>
                <a:gd name="connsiteX333" fmla="*/ 1490746 w 3091083"/>
                <a:gd name="connsiteY333" fmla="*/ 2196480 h 2277312"/>
                <a:gd name="connsiteX334" fmla="*/ 1486083 w 3091083"/>
                <a:gd name="connsiteY334" fmla="*/ 2203475 h 2277312"/>
                <a:gd name="connsiteX335" fmla="*/ 1465097 w 3091083"/>
                <a:gd name="connsiteY335" fmla="*/ 2215134 h 2277312"/>
                <a:gd name="connsiteX336" fmla="*/ 1431676 w 3091083"/>
                <a:gd name="connsiteY336" fmla="*/ 2245446 h 2277312"/>
                <a:gd name="connsiteX337" fmla="*/ 1413800 w 3091083"/>
                <a:gd name="connsiteY337" fmla="*/ 2253996 h 2277312"/>
                <a:gd name="connsiteX338" fmla="*/ 1401364 w 3091083"/>
                <a:gd name="connsiteY338" fmla="*/ 2263323 h 2277312"/>
                <a:gd name="connsiteX339" fmla="*/ 1390482 w 3091083"/>
                <a:gd name="connsiteY339" fmla="*/ 2263323 h 2277312"/>
                <a:gd name="connsiteX340" fmla="*/ 1376492 w 3091083"/>
                <a:gd name="connsiteY340" fmla="*/ 2270318 h 2277312"/>
                <a:gd name="connsiteX341" fmla="*/ 1340739 w 3091083"/>
                <a:gd name="connsiteY341" fmla="*/ 2277313 h 2277312"/>
                <a:gd name="connsiteX342" fmla="*/ 1316645 w 3091083"/>
                <a:gd name="connsiteY342" fmla="*/ 2274204 h 2277312"/>
                <a:gd name="connsiteX343" fmla="*/ 1300322 w 3091083"/>
                <a:gd name="connsiteY343" fmla="*/ 2277313 h 2277312"/>
                <a:gd name="connsiteX344" fmla="*/ 1291773 w 3091083"/>
                <a:gd name="connsiteY344" fmla="*/ 2271872 h 2277312"/>
                <a:gd name="connsiteX345" fmla="*/ 1291773 w 3091083"/>
                <a:gd name="connsiteY345" fmla="*/ 2263323 h 2277312"/>
                <a:gd name="connsiteX346" fmla="*/ 1282446 w 3091083"/>
                <a:gd name="connsiteY346" fmla="*/ 2262546 h 2277312"/>
                <a:gd name="connsiteX347" fmla="*/ 1276228 w 3091083"/>
                <a:gd name="connsiteY347" fmla="*/ 2271872 h 2277312"/>
                <a:gd name="connsiteX348" fmla="*/ 1263792 w 3091083"/>
                <a:gd name="connsiteY348" fmla="*/ 2268763 h 2277312"/>
                <a:gd name="connsiteX349" fmla="*/ 1269233 w 3091083"/>
                <a:gd name="connsiteY349" fmla="*/ 2250110 h 2277312"/>
                <a:gd name="connsiteX350" fmla="*/ 1245139 w 3091083"/>
                <a:gd name="connsiteY350" fmla="*/ 2249332 h 2277312"/>
                <a:gd name="connsiteX351" fmla="*/ 1215603 w 3091083"/>
                <a:gd name="connsiteY351" fmla="*/ 2236896 h 2277312"/>
                <a:gd name="connsiteX352" fmla="*/ 1208608 w 3091083"/>
                <a:gd name="connsiteY352" fmla="*/ 2230679 h 2277312"/>
                <a:gd name="connsiteX353" fmla="*/ 1184514 w 3091083"/>
                <a:gd name="connsiteY353" fmla="*/ 2220575 h 2277312"/>
                <a:gd name="connsiteX354" fmla="*/ 1173632 w 3091083"/>
                <a:gd name="connsiteY354" fmla="*/ 2209693 h 2277312"/>
                <a:gd name="connsiteX355" fmla="*/ 1167415 w 3091083"/>
                <a:gd name="connsiteY355" fmla="*/ 2197257 h 2277312"/>
                <a:gd name="connsiteX356" fmla="*/ 1169746 w 3091083"/>
                <a:gd name="connsiteY356" fmla="*/ 2169277 h 2277312"/>
                <a:gd name="connsiteX357" fmla="*/ 1174410 w 3091083"/>
                <a:gd name="connsiteY357" fmla="*/ 2165391 h 2277312"/>
                <a:gd name="connsiteX358" fmla="*/ 1195395 w 3091083"/>
                <a:gd name="connsiteY358" fmla="*/ 2171608 h 2277312"/>
                <a:gd name="connsiteX359" fmla="*/ 1217158 w 3091083"/>
                <a:gd name="connsiteY359" fmla="*/ 2181713 h 2277312"/>
                <a:gd name="connsiteX360" fmla="*/ 1216381 w 3091083"/>
                <a:gd name="connsiteY360" fmla="*/ 2172386 h 2277312"/>
                <a:gd name="connsiteX361" fmla="*/ 1197727 w 3091083"/>
                <a:gd name="connsiteY361" fmla="*/ 2159950 h 2277312"/>
                <a:gd name="connsiteX362" fmla="*/ 1203945 w 3091083"/>
                <a:gd name="connsiteY362" fmla="*/ 2145960 h 2277312"/>
                <a:gd name="connsiteX363" fmla="*/ 1202390 w 3091083"/>
                <a:gd name="connsiteY363" fmla="*/ 2133524 h 2277312"/>
                <a:gd name="connsiteX364" fmla="*/ 1222598 w 3091083"/>
                <a:gd name="connsiteY364" fmla="*/ 2117202 h 2277312"/>
                <a:gd name="connsiteX365" fmla="*/ 1219490 w 3091083"/>
                <a:gd name="connsiteY365" fmla="*/ 2111761 h 2277312"/>
                <a:gd name="connsiteX366" fmla="*/ 1193063 w 3091083"/>
                <a:gd name="connsiteY366" fmla="*/ 2127306 h 2277312"/>
                <a:gd name="connsiteX367" fmla="*/ 1168969 w 3091083"/>
                <a:gd name="connsiteY367" fmla="*/ 2134301 h 2277312"/>
                <a:gd name="connsiteX368" fmla="*/ 1160419 w 3091083"/>
                <a:gd name="connsiteY368" fmla="*/ 2143628 h 2277312"/>
                <a:gd name="connsiteX369" fmla="*/ 1151870 w 3091083"/>
                <a:gd name="connsiteY369" fmla="*/ 2148291 h 2277312"/>
                <a:gd name="connsiteX370" fmla="*/ 1135548 w 3091083"/>
                <a:gd name="connsiteY370" fmla="*/ 2148291 h 2277312"/>
                <a:gd name="connsiteX371" fmla="*/ 1131662 w 3091083"/>
                <a:gd name="connsiteY371" fmla="*/ 2141296 h 2277312"/>
                <a:gd name="connsiteX372" fmla="*/ 1135548 w 3091083"/>
                <a:gd name="connsiteY372" fmla="*/ 2115647 h 2277312"/>
                <a:gd name="connsiteX373" fmla="*/ 1144874 w 3091083"/>
                <a:gd name="connsiteY373" fmla="*/ 2094662 h 2277312"/>
                <a:gd name="connsiteX374" fmla="*/ 1158865 w 3091083"/>
                <a:gd name="connsiteY374" fmla="*/ 2086889 h 2277312"/>
                <a:gd name="connsiteX375" fmla="*/ 1185291 w 3091083"/>
                <a:gd name="connsiteY375" fmla="*/ 2092330 h 2277312"/>
                <a:gd name="connsiteX376" fmla="*/ 1193063 w 3091083"/>
                <a:gd name="connsiteY376" fmla="*/ 2084558 h 2277312"/>
                <a:gd name="connsiteX377" fmla="*/ 1203167 w 3091083"/>
                <a:gd name="connsiteY377" fmla="*/ 2083003 h 2277312"/>
                <a:gd name="connsiteX378" fmla="*/ 1221821 w 3091083"/>
                <a:gd name="connsiteY378" fmla="*/ 2073676 h 2277312"/>
                <a:gd name="connsiteX379" fmla="*/ 1189955 w 3091083"/>
                <a:gd name="connsiteY379" fmla="*/ 2077562 h 2277312"/>
                <a:gd name="connsiteX380" fmla="*/ 1180628 w 3091083"/>
                <a:gd name="connsiteY380" fmla="*/ 2069790 h 2277312"/>
                <a:gd name="connsiteX381" fmla="*/ 1202390 w 3091083"/>
                <a:gd name="connsiteY381" fmla="*/ 2051136 h 2277312"/>
                <a:gd name="connsiteX382" fmla="*/ 1211717 w 3091083"/>
                <a:gd name="connsiteY382" fmla="*/ 2040255 h 2277312"/>
                <a:gd name="connsiteX383" fmla="*/ 1214049 w 3091083"/>
                <a:gd name="connsiteY383" fmla="*/ 2028596 h 2277312"/>
                <a:gd name="connsiteX384" fmla="*/ 1231148 w 3091083"/>
                <a:gd name="connsiteY384" fmla="*/ 2015383 h 2277312"/>
                <a:gd name="connsiteX385" fmla="*/ 1245139 w 3091083"/>
                <a:gd name="connsiteY385" fmla="*/ 2009165 h 2277312"/>
                <a:gd name="connsiteX386" fmla="*/ 1257574 w 3091083"/>
                <a:gd name="connsiteY386" fmla="*/ 2013829 h 2277312"/>
                <a:gd name="connsiteX387" fmla="*/ 1269233 w 3091083"/>
                <a:gd name="connsiteY387" fmla="*/ 1999061 h 2277312"/>
                <a:gd name="connsiteX388" fmla="*/ 1230371 w 3091083"/>
                <a:gd name="connsiteY388" fmla="*/ 2007611 h 2277312"/>
                <a:gd name="connsiteX389" fmla="*/ 1214826 w 3091083"/>
                <a:gd name="connsiteY389" fmla="*/ 2016160 h 2277312"/>
                <a:gd name="connsiteX390" fmla="*/ 1193841 w 3091083"/>
                <a:gd name="connsiteY390" fmla="*/ 2037923 h 2277312"/>
                <a:gd name="connsiteX391" fmla="*/ 1192286 w 3091083"/>
                <a:gd name="connsiteY391" fmla="*/ 2046473 h 2277312"/>
                <a:gd name="connsiteX392" fmla="*/ 1176741 w 3091083"/>
                <a:gd name="connsiteY392" fmla="*/ 2053468 h 2277312"/>
                <a:gd name="connsiteX393" fmla="*/ 1165083 w 3091083"/>
                <a:gd name="connsiteY393" fmla="*/ 2065127 h 2277312"/>
                <a:gd name="connsiteX394" fmla="*/ 1160419 w 3091083"/>
                <a:gd name="connsiteY394" fmla="*/ 2074453 h 2277312"/>
                <a:gd name="connsiteX395" fmla="*/ 1138657 w 3091083"/>
                <a:gd name="connsiteY395" fmla="*/ 2089221 h 2277312"/>
                <a:gd name="connsiteX396" fmla="*/ 1127775 w 3091083"/>
                <a:gd name="connsiteY396" fmla="*/ 2091553 h 2277312"/>
                <a:gd name="connsiteX397" fmla="*/ 1127775 w 3091083"/>
                <a:gd name="connsiteY397" fmla="*/ 2072899 h 2277312"/>
                <a:gd name="connsiteX398" fmla="*/ 1136325 w 3091083"/>
                <a:gd name="connsiteY398" fmla="*/ 2057354 h 2277312"/>
                <a:gd name="connsiteX399" fmla="*/ 1133993 w 3091083"/>
                <a:gd name="connsiteY399" fmla="*/ 2044918 h 2277312"/>
                <a:gd name="connsiteX400" fmla="*/ 1158865 w 3091083"/>
                <a:gd name="connsiteY400" fmla="*/ 2046473 h 2277312"/>
                <a:gd name="connsiteX401" fmla="*/ 1172855 w 3091083"/>
                <a:gd name="connsiteY401" fmla="*/ 2037146 h 2277312"/>
                <a:gd name="connsiteX402" fmla="*/ 1151870 w 3091083"/>
                <a:gd name="connsiteY402" fmla="*/ 2037146 h 2277312"/>
                <a:gd name="connsiteX403" fmla="*/ 1140988 w 3091083"/>
                <a:gd name="connsiteY403" fmla="*/ 2031705 h 2277312"/>
                <a:gd name="connsiteX404" fmla="*/ 1131662 w 3091083"/>
                <a:gd name="connsiteY404" fmla="*/ 2020047 h 2277312"/>
                <a:gd name="connsiteX405" fmla="*/ 1126998 w 3091083"/>
                <a:gd name="connsiteY405" fmla="*/ 2005279 h 2277312"/>
                <a:gd name="connsiteX406" fmla="*/ 1135548 w 3091083"/>
                <a:gd name="connsiteY406" fmla="*/ 1991289 h 2277312"/>
                <a:gd name="connsiteX407" fmla="*/ 1118448 w 3091083"/>
                <a:gd name="connsiteY407" fmla="*/ 1975744 h 2277312"/>
                <a:gd name="connsiteX408" fmla="*/ 1114562 w 3091083"/>
                <a:gd name="connsiteY408" fmla="*/ 1958645 h 2277312"/>
                <a:gd name="connsiteX409" fmla="*/ 1113785 w 3091083"/>
                <a:gd name="connsiteY409" fmla="*/ 1939214 h 2277312"/>
                <a:gd name="connsiteX410" fmla="*/ 1120780 w 3091083"/>
                <a:gd name="connsiteY410" fmla="*/ 1935327 h 2277312"/>
                <a:gd name="connsiteX411" fmla="*/ 1137102 w 3091083"/>
                <a:gd name="connsiteY411" fmla="*/ 1938436 h 2277312"/>
                <a:gd name="connsiteX412" fmla="*/ 1155756 w 3091083"/>
                <a:gd name="connsiteY412" fmla="*/ 1936882 h 2277312"/>
                <a:gd name="connsiteX413" fmla="*/ 1196172 w 3091083"/>
                <a:gd name="connsiteY413" fmla="*/ 1929887 h 2277312"/>
                <a:gd name="connsiteX414" fmla="*/ 1222598 w 3091083"/>
                <a:gd name="connsiteY414" fmla="*/ 1934550 h 2277312"/>
                <a:gd name="connsiteX415" fmla="*/ 1233480 w 3091083"/>
                <a:gd name="connsiteY415" fmla="*/ 1933773 h 2277312"/>
                <a:gd name="connsiteX416" fmla="*/ 1249025 w 3091083"/>
                <a:gd name="connsiteY416" fmla="*/ 1928332 h 2277312"/>
                <a:gd name="connsiteX417" fmla="*/ 1263792 w 3091083"/>
                <a:gd name="connsiteY417" fmla="*/ 1927555 h 2277312"/>
                <a:gd name="connsiteX418" fmla="*/ 1280891 w 3091083"/>
                <a:gd name="connsiteY418" fmla="*/ 1936882 h 2277312"/>
                <a:gd name="connsiteX419" fmla="*/ 1286332 w 3091083"/>
                <a:gd name="connsiteY419" fmla="*/ 1932996 h 2277312"/>
                <a:gd name="connsiteX420" fmla="*/ 1328303 w 3091083"/>
                <a:gd name="connsiteY420" fmla="*/ 1923669 h 2277312"/>
                <a:gd name="connsiteX421" fmla="*/ 1304986 w 3091083"/>
                <a:gd name="connsiteY421" fmla="*/ 1912010 h 2277312"/>
                <a:gd name="connsiteX422" fmla="*/ 1305763 w 3091083"/>
                <a:gd name="connsiteY422" fmla="*/ 1922892 h 2277312"/>
                <a:gd name="connsiteX423" fmla="*/ 1277783 w 3091083"/>
                <a:gd name="connsiteY423" fmla="*/ 1925223 h 2277312"/>
                <a:gd name="connsiteX424" fmla="*/ 1252911 w 3091083"/>
                <a:gd name="connsiteY424" fmla="*/ 1920560 h 2277312"/>
                <a:gd name="connsiteX425" fmla="*/ 1242807 w 3091083"/>
                <a:gd name="connsiteY425" fmla="*/ 1915896 h 2277312"/>
                <a:gd name="connsiteX426" fmla="*/ 1238921 w 3091083"/>
                <a:gd name="connsiteY426" fmla="*/ 1926001 h 2277312"/>
                <a:gd name="connsiteX427" fmla="*/ 1230371 w 3091083"/>
                <a:gd name="connsiteY427" fmla="*/ 1928332 h 2277312"/>
                <a:gd name="connsiteX428" fmla="*/ 1203945 w 3091083"/>
                <a:gd name="connsiteY428" fmla="*/ 1924446 h 2277312"/>
                <a:gd name="connsiteX429" fmla="*/ 1167415 w 3091083"/>
                <a:gd name="connsiteY429" fmla="*/ 1926778 h 2277312"/>
                <a:gd name="connsiteX430" fmla="*/ 1151093 w 3091083"/>
                <a:gd name="connsiteY430" fmla="*/ 1932219 h 2277312"/>
                <a:gd name="connsiteX431" fmla="*/ 1140211 w 3091083"/>
                <a:gd name="connsiteY431" fmla="*/ 1931441 h 2277312"/>
                <a:gd name="connsiteX432" fmla="*/ 1120780 w 3091083"/>
                <a:gd name="connsiteY432" fmla="*/ 1922114 h 2277312"/>
                <a:gd name="connsiteX433" fmla="*/ 1113785 w 3091083"/>
                <a:gd name="connsiteY433" fmla="*/ 1915119 h 2277312"/>
                <a:gd name="connsiteX434" fmla="*/ 1111453 w 3091083"/>
                <a:gd name="connsiteY434" fmla="*/ 1894911 h 2277312"/>
                <a:gd name="connsiteX435" fmla="*/ 1133216 w 3091083"/>
                <a:gd name="connsiteY435" fmla="*/ 1892579 h 2277312"/>
                <a:gd name="connsiteX436" fmla="*/ 1118448 w 3091083"/>
                <a:gd name="connsiteY436" fmla="*/ 1874703 h 2277312"/>
                <a:gd name="connsiteX437" fmla="*/ 1103681 w 3091083"/>
                <a:gd name="connsiteY437" fmla="*/ 1864599 h 2277312"/>
                <a:gd name="connsiteX438" fmla="*/ 1102126 w 3091083"/>
                <a:gd name="connsiteY438" fmla="*/ 1853717 h 2277312"/>
                <a:gd name="connsiteX439" fmla="*/ 1107567 w 3091083"/>
                <a:gd name="connsiteY439" fmla="*/ 1843613 h 2277312"/>
                <a:gd name="connsiteX440" fmla="*/ 1119226 w 3091083"/>
                <a:gd name="connsiteY440" fmla="*/ 1845168 h 2277312"/>
                <a:gd name="connsiteX441" fmla="*/ 1148761 w 3091083"/>
                <a:gd name="connsiteY441" fmla="*/ 1844390 h 2277312"/>
                <a:gd name="connsiteX442" fmla="*/ 1195395 w 3091083"/>
                <a:gd name="connsiteY442" fmla="*/ 1856049 h 2277312"/>
                <a:gd name="connsiteX443" fmla="*/ 1233480 w 3091083"/>
                <a:gd name="connsiteY443" fmla="*/ 1853717 h 2277312"/>
                <a:gd name="connsiteX444" fmla="*/ 1227262 w 3091083"/>
                <a:gd name="connsiteY444" fmla="*/ 1849054 h 2277312"/>
                <a:gd name="connsiteX445" fmla="*/ 1204722 w 3091083"/>
                <a:gd name="connsiteY445" fmla="*/ 1849054 h 2277312"/>
                <a:gd name="connsiteX446" fmla="*/ 1148761 w 3091083"/>
                <a:gd name="connsiteY446" fmla="*/ 1838950 h 2277312"/>
                <a:gd name="connsiteX447" fmla="*/ 1131662 w 3091083"/>
                <a:gd name="connsiteY447" fmla="*/ 1839727 h 2277312"/>
                <a:gd name="connsiteX448" fmla="*/ 1122335 w 3091083"/>
                <a:gd name="connsiteY448" fmla="*/ 1837395 h 2277312"/>
                <a:gd name="connsiteX449" fmla="*/ 1116894 w 3091083"/>
                <a:gd name="connsiteY449" fmla="*/ 1829623 h 2277312"/>
                <a:gd name="connsiteX450" fmla="*/ 1120003 w 3091083"/>
                <a:gd name="connsiteY450" fmla="*/ 1814855 h 2277312"/>
                <a:gd name="connsiteX451" fmla="*/ 1128553 w 3091083"/>
                <a:gd name="connsiteY451" fmla="*/ 1811746 h 2277312"/>
                <a:gd name="connsiteX452" fmla="*/ 1137879 w 3091083"/>
                <a:gd name="connsiteY452" fmla="*/ 1816410 h 2277312"/>
                <a:gd name="connsiteX453" fmla="*/ 1152647 w 3091083"/>
                <a:gd name="connsiteY453" fmla="*/ 1798533 h 2277312"/>
                <a:gd name="connsiteX454" fmla="*/ 1167415 w 3091083"/>
                <a:gd name="connsiteY454" fmla="*/ 1790761 h 2277312"/>
                <a:gd name="connsiteX455" fmla="*/ 1182959 w 3091083"/>
                <a:gd name="connsiteY455" fmla="*/ 1786875 h 2277312"/>
                <a:gd name="connsiteX456" fmla="*/ 1198504 w 3091083"/>
                <a:gd name="connsiteY456" fmla="*/ 1794647 h 2277312"/>
                <a:gd name="connsiteX457" fmla="*/ 1208608 w 3091083"/>
                <a:gd name="connsiteY457" fmla="*/ 1793870 h 2277312"/>
                <a:gd name="connsiteX458" fmla="*/ 1239698 w 3091083"/>
                <a:gd name="connsiteY458" fmla="*/ 1787652 h 2277312"/>
                <a:gd name="connsiteX459" fmla="*/ 1229594 w 3091083"/>
                <a:gd name="connsiteY459" fmla="*/ 1783766 h 2277312"/>
                <a:gd name="connsiteX460" fmla="*/ 1202390 w 3091083"/>
                <a:gd name="connsiteY460" fmla="*/ 1787652 h 2277312"/>
                <a:gd name="connsiteX461" fmla="*/ 1200836 w 3091083"/>
                <a:gd name="connsiteY461" fmla="*/ 1783766 h 2277312"/>
                <a:gd name="connsiteX462" fmla="*/ 1219490 w 3091083"/>
                <a:gd name="connsiteY462" fmla="*/ 1765889 h 2277312"/>
                <a:gd name="connsiteX463" fmla="*/ 1252134 w 3091083"/>
                <a:gd name="connsiteY463" fmla="*/ 1762780 h 2277312"/>
                <a:gd name="connsiteX464" fmla="*/ 1297991 w 3091083"/>
                <a:gd name="connsiteY464" fmla="*/ 1766666 h 2277312"/>
                <a:gd name="connsiteX465" fmla="*/ 1315867 w 3091083"/>
                <a:gd name="connsiteY465" fmla="*/ 1772884 h 2277312"/>
                <a:gd name="connsiteX466" fmla="*/ 1318976 w 3091083"/>
                <a:gd name="connsiteY466" fmla="*/ 1758894 h 2277312"/>
                <a:gd name="connsiteX467" fmla="*/ 1360170 w 3091083"/>
                <a:gd name="connsiteY467" fmla="*/ 1748013 h 2277312"/>
                <a:gd name="connsiteX468" fmla="*/ 1307318 w 3091083"/>
                <a:gd name="connsiteY468" fmla="*/ 1754231 h 2277312"/>
                <a:gd name="connsiteX469" fmla="*/ 1293327 w 3091083"/>
                <a:gd name="connsiteY469" fmla="*/ 1750344 h 2277312"/>
                <a:gd name="connsiteX470" fmla="*/ 1255243 w 3091083"/>
                <a:gd name="connsiteY470" fmla="*/ 1755785 h 2277312"/>
                <a:gd name="connsiteX471" fmla="*/ 1254465 w 3091083"/>
                <a:gd name="connsiteY471" fmla="*/ 1745681 h 2277312"/>
                <a:gd name="connsiteX472" fmla="*/ 1272342 w 3091083"/>
                <a:gd name="connsiteY472" fmla="*/ 1727804 h 2277312"/>
                <a:gd name="connsiteX473" fmla="*/ 1304209 w 3091083"/>
                <a:gd name="connsiteY473" fmla="*/ 1720809 h 2277312"/>
                <a:gd name="connsiteX474" fmla="*/ 1318976 w 3091083"/>
                <a:gd name="connsiteY474" fmla="*/ 1712260 h 2277312"/>
                <a:gd name="connsiteX475" fmla="*/ 1343071 w 3091083"/>
                <a:gd name="connsiteY475" fmla="*/ 1710705 h 2277312"/>
                <a:gd name="connsiteX476" fmla="*/ 1363279 w 3091083"/>
                <a:gd name="connsiteY476" fmla="*/ 1713037 h 2277312"/>
                <a:gd name="connsiteX477" fmla="*/ 1372606 w 3091083"/>
                <a:gd name="connsiteY477" fmla="*/ 1723141 h 2277312"/>
                <a:gd name="connsiteX478" fmla="*/ 1406804 w 3091083"/>
                <a:gd name="connsiteY478" fmla="*/ 1736354 h 2277312"/>
                <a:gd name="connsiteX479" fmla="*/ 1367165 w 3091083"/>
                <a:gd name="connsiteY479" fmla="*/ 1705264 h 2277312"/>
                <a:gd name="connsiteX480" fmla="*/ 1375715 w 3091083"/>
                <a:gd name="connsiteY480" fmla="*/ 1692051 h 2277312"/>
                <a:gd name="connsiteX481" fmla="*/ 1401364 w 3091083"/>
                <a:gd name="connsiteY481" fmla="*/ 1688942 h 2277312"/>
                <a:gd name="connsiteX482" fmla="*/ 1401364 w 3091083"/>
                <a:gd name="connsiteY482" fmla="*/ 1676507 h 2277312"/>
                <a:gd name="connsiteX483" fmla="*/ 1384265 w 3091083"/>
                <a:gd name="connsiteY483" fmla="*/ 1674175 h 2277312"/>
                <a:gd name="connsiteX484" fmla="*/ 1384265 w 3091083"/>
                <a:gd name="connsiteY484" fmla="*/ 1664848 h 2277312"/>
                <a:gd name="connsiteX485" fmla="*/ 1399032 w 3091083"/>
                <a:gd name="connsiteY485" fmla="*/ 1657853 h 2277312"/>
                <a:gd name="connsiteX486" fmla="*/ 1420795 w 3091083"/>
                <a:gd name="connsiteY486" fmla="*/ 1652412 h 2277312"/>
                <a:gd name="connsiteX487" fmla="*/ 1445666 w 3091083"/>
                <a:gd name="connsiteY487" fmla="*/ 1658630 h 2277312"/>
                <a:gd name="connsiteX488" fmla="*/ 1441003 w 3091083"/>
                <a:gd name="connsiteY488" fmla="*/ 1668734 h 2277312"/>
                <a:gd name="connsiteX489" fmla="*/ 1447998 w 3091083"/>
                <a:gd name="connsiteY489" fmla="*/ 1672620 h 2277312"/>
                <a:gd name="connsiteX490" fmla="*/ 1461211 w 3091083"/>
                <a:gd name="connsiteY490" fmla="*/ 1660962 h 2277312"/>
                <a:gd name="connsiteX491" fmla="*/ 1491524 w 3091083"/>
                <a:gd name="connsiteY491" fmla="*/ 1654744 h 2277312"/>
                <a:gd name="connsiteX492" fmla="*/ 1513286 w 3091083"/>
                <a:gd name="connsiteY492" fmla="*/ 1671066 h 2277312"/>
                <a:gd name="connsiteX493" fmla="*/ 1517173 w 3091083"/>
                <a:gd name="connsiteY493" fmla="*/ 1679616 h 2277312"/>
                <a:gd name="connsiteX494" fmla="*/ 1525722 w 3091083"/>
                <a:gd name="connsiteY494" fmla="*/ 1675729 h 2277312"/>
                <a:gd name="connsiteX495" fmla="*/ 1546708 w 3091083"/>
                <a:gd name="connsiteY495" fmla="*/ 1671843 h 2277312"/>
                <a:gd name="connsiteX496" fmla="*/ 1567693 w 3091083"/>
                <a:gd name="connsiteY496" fmla="*/ 1674175 h 2277312"/>
                <a:gd name="connsiteX497" fmla="*/ 1581683 w 3091083"/>
                <a:gd name="connsiteY497" fmla="*/ 1672620 h 2277312"/>
                <a:gd name="connsiteX498" fmla="*/ 1573911 w 3091083"/>
                <a:gd name="connsiteY498" fmla="*/ 1662516 h 2277312"/>
                <a:gd name="connsiteX499" fmla="*/ 1577020 w 3091083"/>
                <a:gd name="connsiteY499" fmla="*/ 1654744 h 2277312"/>
                <a:gd name="connsiteX500" fmla="*/ 1595674 w 3091083"/>
                <a:gd name="connsiteY500" fmla="*/ 1646971 h 2277312"/>
                <a:gd name="connsiteX501" fmla="*/ 1608887 w 3091083"/>
                <a:gd name="connsiteY501" fmla="*/ 1644640 h 2277312"/>
                <a:gd name="connsiteX502" fmla="*/ 1629095 w 3091083"/>
                <a:gd name="connsiteY502" fmla="*/ 1635313 h 2277312"/>
                <a:gd name="connsiteX503" fmla="*/ 1622877 w 3091083"/>
                <a:gd name="connsiteY503" fmla="*/ 1627540 h 2277312"/>
                <a:gd name="connsiteX504" fmla="*/ 1611996 w 3091083"/>
                <a:gd name="connsiteY504" fmla="*/ 1625209 h 2277312"/>
                <a:gd name="connsiteX505" fmla="*/ 1634536 w 3091083"/>
                <a:gd name="connsiteY505" fmla="*/ 1613550 h 2277312"/>
                <a:gd name="connsiteX506" fmla="*/ 1621323 w 3091083"/>
                <a:gd name="connsiteY506" fmla="*/ 1608887 h 2277312"/>
                <a:gd name="connsiteX507" fmla="*/ 1602669 w 3091083"/>
                <a:gd name="connsiteY507" fmla="*/ 1615882 h 2277312"/>
                <a:gd name="connsiteX508" fmla="*/ 1590233 w 3091083"/>
                <a:gd name="connsiteY508" fmla="*/ 1622877 h 2277312"/>
                <a:gd name="connsiteX509" fmla="*/ 1601892 w 3091083"/>
                <a:gd name="connsiteY509" fmla="*/ 1630649 h 2277312"/>
                <a:gd name="connsiteX510" fmla="*/ 1593342 w 3091083"/>
                <a:gd name="connsiteY510" fmla="*/ 1639199 h 2277312"/>
                <a:gd name="connsiteX511" fmla="*/ 1545931 w 3091083"/>
                <a:gd name="connsiteY511" fmla="*/ 1660962 h 2277312"/>
                <a:gd name="connsiteX512" fmla="*/ 1522613 w 3091083"/>
                <a:gd name="connsiteY512" fmla="*/ 1667180 h 2277312"/>
                <a:gd name="connsiteX513" fmla="*/ 1511732 w 3091083"/>
                <a:gd name="connsiteY513" fmla="*/ 1666402 h 2277312"/>
                <a:gd name="connsiteX514" fmla="*/ 1496964 w 3091083"/>
                <a:gd name="connsiteY514" fmla="*/ 1646971 h 2277312"/>
                <a:gd name="connsiteX515" fmla="*/ 1480642 w 3091083"/>
                <a:gd name="connsiteY515" fmla="*/ 1646194 h 2277312"/>
                <a:gd name="connsiteX516" fmla="*/ 1490746 w 3091083"/>
                <a:gd name="connsiteY516" fmla="*/ 1629095 h 2277312"/>
                <a:gd name="connsiteX517" fmla="*/ 1503182 w 3091083"/>
                <a:gd name="connsiteY517" fmla="*/ 1622877 h 2277312"/>
                <a:gd name="connsiteX518" fmla="*/ 1514063 w 3091083"/>
                <a:gd name="connsiteY518" fmla="*/ 1605000 h 2277312"/>
                <a:gd name="connsiteX519" fmla="*/ 1531940 w 3091083"/>
                <a:gd name="connsiteY519" fmla="*/ 1594896 h 2277312"/>
                <a:gd name="connsiteX520" fmla="*/ 1556812 w 3091083"/>
                <a:gd name="connsiteY520" fmla="*/ 1569247 h 2277312"/>
                <a:gd name="connsiteX521" fmla="*/ 1578574 w 3091083"/>
                <a:gd name="connsiteY521" fmla="*/ 1560698 h 2277312"/>
                <a:gd name="connsiteX522" fmla="*/ 1585570 w 3091083"/>
                <a:gd name="connsiteY522" fmla="*/ 1552148 h 2277312"/>
                <a:gd name="connsiteX523" fmla="*/ 1608887 w 3091083"/>
                <a:gd name="connsiteY523" fmla="*/ 1540490 h 2277312"/>
                <a:gd name="connsiteX524" fmla="*/ 1632204 w 3091083"/>
                <a:gd name="connsiteY524" fmla="*/ 1533494 h 2277312"/>
                <a:gd name="connsiteX525" fmla="*/ 1634536 w 3091083"/>
                <a:gd name="connsiteY525" fmla="*/ 1525722 h 2277312"/>
                <a:gd name="connsiteX526" fmla="*/ 1613550 w 3091083"/>
                <a:gd name="connsiteY526" fmla="*/ 1532717 h 2277312"/>
                <a:gd name="connsiteX527" fmla="*/ 1616659 w 3091083"/>
                <a:gd name="connsiteY527" fmla="*/ 1516395 h 2277312"/>
                <a:gd name="connsiteX528" fmla="*/ 1627541 w 3091083"/>
                <a:gd name="connsiteY528" fmla="*/ 1508623 h 2277312"/>
                <a:gd name="connsiteX529" fmla="*/ 1680393 w 3091083"/>
                <a:gd name="connsiteY529" fmla="*/ 1486860 h 2277312"/>
                <a:gd name="connsiteX530" fmla="*/ 1692829 w 3091083"/>
                <a:gd name="connsiteY530" fmla="*/ 1496964 h 2277312"/>
                <a:gd name="connsiteX531" fmla="*/ 1709151 w 3091083"/>
                <a:gd name="connsiteY531" fmla="*/ 1495410 h 2277312"/>
                <a:gd name="connsiteX532" fmla="*/ 1727027 w 3091083"/>
                <a:gd name="connsiteY532" fmla="*/ 1482974 h 2277312"/>
                <a:gd name="connsiteX533" fmla="*/ 1724696 w 3091083"/>
                <a:gd name="connsiteY533" fmla="*/ 1477533 h 2277312"/>
                <a:gd name="connsiteX534" fmla="*/ 1708373 w 3091083"/>
                <a:gd name="connsiteY534" fmla="*/ 1485306 h 2277312"/>
                <a:gd name="connsiteX535" fmla="*/ 1696715 w 3091083"/>
                <a:gd name="connsiteY535" fmla="*/ 1485306 h 2277312"/>
                <a:gd name="connsiteX536" fmla="*/ 1693606 w 3091083"/>
                <a:gd name="connsiteY536" fmla="*/ 1480642 h 2277312"/>
                <a:gd name="connsiteX537" fmla="*/ 1677284 w 3091083"/>
                <a:gd name="connsiteY537" fmla="*/ 1476756 h 2277312"/>
                <a:gd name="connsiteX538" fmla="*/ 1674952 w 3091083"/>
                <a:gd name="connsiteY538" fmla="*/ 1467429 h 2277312"/>
                <a:gd name="connsiteX539" fmla="*/ 1685056 w 3091083"/>
                <a:gd name="connsiteY539" fmla="*/ 1445666 h 2277312"/>
                <a:gd name="connsiteX540" fmla="*/ 1711483 w 3091083"/>
                <a:gd name="connsiteY540" fmla="*/ 1420017 h 2277312"/>
                <a:gd name="connsiteX541" fmla="*/ 1715369 w 3091083"/>
                <a:gd name="connsiteY541" fmla="*/ 1409913 h 2277312"/>
                <a:gd name="connsiteX542" fmla="*/ 1725473 w 3091083"/>
                <a:gd name="connsiteY542" fmla="*/ 1404473 h 2277312"/>
                <a:gd name="connsiteX543" fmla="*/ 1738686 w 3091083"/>
                <a:gd name="connsiteY543" fmla="*/ 1406027 h 2277312"/>
                <a:gd name="connsiteX544" fmla="*/ 1737131 w 3091083"/>
                <a:gd name="connsiteY544" fmla="*/ 1397477 h 2277312"/>
                <a:gd name="connsiteX545" fmla="*/ 1720810 w 3091083"/>
                <a:gd name="connsiteY545" fmla="*/ 1388928 h 2277312"/>
                <a:gd name="connsiteX546" fmla="*/ 1768998 w 3091083"/>
                <a:gd name="connsiteY546" fmla="*/ 1380378 h 2277312"/>
                <a:gd name="connsiteX547" fmla="*/ 1792315 w 3091083"/>
                <a:gd name="connsiteY547" fmla="*/ 1380378 h 2277312"/>
                <a:gd name="connsiteX548" fmla="*/ 1810969 w 3091083"/>
                <a:gd name="connsiteY548" fmla="*/ 1373383 h 2277312"/>
                <a:gd name="connsiteX549" fmla="*/ 1814855 w 3091083"/>
                <a:gd name="connsiteY549" fmla="*/ 1365611 h 2277312"/>
                <a:gd name="connsiteX550" fmla="*/ 1765112 w 3091083"/>
                <a:gd name="connsiteY550" fmla="*/ 1374160 h 2277312"/>
                <a:gd name="connsiteX551" fmla="*/ 1746458 w 3091083"/>
                <a:gd name="connsiteY551" fmla="*/ 1374937 h 2277312"/>
                <a:gd name="connsiteX552" fmla="*/ 1740241 w 3091083"/>
                <a:gd name="connsiteY552" fmla="*/ 1353952 h 2277312"/>
                <a:gd name="connsiteX553" fmla="*/ 1741795 w 3091083"/>
                <a:gd name="connsiteY553" fmla="*/ 1342293 h 2277312"/>
                <a:gd name="connsiteX554" fmla="*/ 1756562 w 3091083"/>
                <a:gd name="connsiteY554" fmla="*/ 1325194 h 2277312"/>
                <a:gd name="connsiteX555" fmla="*/ 1767444 w 3091083"/>
                <a:gd name="connsiteY555" fmla="*/ 1323640 h 2277312"/>
                <a:gd name="connsiteX556" fmla="*/ 1780657 w 3091083"/>
                <a:gd name="connsiteY556" fmla="*/ 1315090 h 2277312"/>
                <a:gd name="connsiteX557" fmla="*/ 1781434 w 3091083"/>
                <a:gd name="connsiteY557" fmla="*/ 1303431 h 2277312"/>
                <a:gd name="connsiteX558" fmla="*/ 1799311 w 3091083"/>
                <a:gd name="connsiteY558" fmla="*/ 1297213 h 2277312"/>
                <a:gd name="connsiteX559" fmla="*/ 1815633 w 3091083"/>
                <a:gd name="connsiteY559" fmla="*/ 1280891 h 2277312"/>
                <a:gd name="connsiteX560" fmla="*/ 1833509 w 3091083"/>
                <a:gd name="connsiteY560" fmla="*/ 1277005 h 2277312"/>
                <a:gd name="connsiteX561" fmla="*/ 1844390 w 3091083"/>
                <a:gd name="connsiteY561" fmla="*/ 1278560 h 2277312"/>
                <a:gd name="connsiteX562" fmla="*/ 1867708 w 3091083"/>
                <a:gd name="connsiteY562" fmla="*/ 1273119 h 2277312"/>
                <a:gd name="connsiteX563" fmla="*/ 1919006 w 3091083"/>
                <a:gd name="connsiteY563" fmla="*/ 1272342 h 2277312"/>
                <a:gd name="connsiteX564" fmla="*/ 1919783 w 3091083"/>
                <a:gd name="connsiteY564" fmla="*/ 1267678 h 2277312"/>
                <a:gd name="connsiteX565" fmla="*/ 1870817 w 3091083"/>
                <a:gd name="connsiteY565" fmla="*/ 1265347 h 2277312"/>
                <a:gd name="connsiteX566" fmla="*/ 1843613 w 3091083"/>
                <a:gd name="connsiteY566" fmla="*/ 1266901 h 2277312"/>
                <a:gd name="connsiteX567" fmla="*/ 1840504 w 3091083"/>
                <a:gd name="connsiteY567" fmla="*/ 1262238 h 2277312"/>
                <a:gd name="connsiteX568" fmla="*/ 1862267 w 3091083"/>
                <a:gd name="connsiteY568" fmla="*/ 1241252 h 2277312"/>
                <a:gd name="connsiteX569" fmla="*/ 1877812 w 3091083"/>
                <a:gd name="connsiteY569" fmla="*/ 1233480 h 2277312"/>
                <a:gd name="connsiteX570" fmla="*/ 1891025 w 3091083"/>
                <a:gd name="connsiteY570" fmla="*/ 1235034 h 2277312"/>
                <a:gd name="connsiteX571" fmla="*/ 1905015 w 3091083"/>
                <a:gd name="connsiteY571" fmla="*/ 1242807 h 2277312"/>
                <a:gd name="connsiteX572" fmla="*/ 1909679 w 3091083"/>
                <a:gd name="connsiteY572" fmla="*/ 1236589 h 2277312"/>
                <a:gd name="connsiteX573" fmla="*/ 1897243 w 3091083"/>
                <a:gd name="connsiteY573" fmla="*/ 1224930 h 2277312"/>
                <a:gd name="connsiteX574" fmla="*/ 1902683 w 3091083"/>
                <a:gd name="connsiteY574" fmla="*/ 1213272 h 2277312"/>
                <a:gd name="connsiteX575" fmla="*/ 1882475 w 3091083"/>
                <a:gd name="connsiteY575" fmla="*/ 1221821 h 2277312"/>
                <a:gd name="connsiteX576" fmla="*/ 1868485 w 3091083"/>
                <a:gd name="connsiteY576" fmla="*/ 1224153 h 2277312"/>
                <a:gd name="connsiteX577" fmla="*/ 1861490 w 3091083"/>
                <a:gd name="connsiteY577" fmla="*/ 1208608 h 2277312"/>
                <a:gd name="connsiteX578" fmla="*/ 1879366 w 3091083"/>
                <a:gd name="connsiteY578" fmla="*/ 1193063 h 2277312"/>
                <a:gd name="connsiteX579" fmla="*/ 1897243 w 3091083"/>
                <a:gd name="connsiteY579" fmla="*/ 1193063 h 2277312"/>
                <a:gd name="connsiteX580" fmla="*/ 1899575 w 3091083"/>
                <a:gd name="connsiteY580" fmla="*/ 1181405 h 2277312"/>
                <a:gd name="connsiteX581" fmla="*/ 1925224 w 3091083"/>
                <a:gd name="connsiteY581" fmla="*/ 1171301 h 2277312"/>
                <a:gd name="connsiteX582" fmla="*/ 1939991 w 3091083"/>
                <a:gd name="connsiteY582" fmla="*/ 1169746 h 2277312"/>
                <a:gd name="connsiteX583" fmla="*/ 1951650 w 3091083"/>
                <a:gd name="connsiteY583" fmla="*/ 1165083 h 2277312"/>
                <a:gd name="connsiteX584" fmla="*/ 1956313 w 3091083"/>
                <a:gd name="connsiteY584" fmla="*/ 1168192 h 2277312"/>
                <a:gd name="connsiteX585" fmla="*/ 1963308 w 3091083"/>
                <a:gd name="connsiteY585" fmla="*/ 1186068 h 2277312"/>
                <a:gd name="connsiteX586" fmla="*/ 1974967 w 3091083"/>
                <a:gd name="connsiteY586" fmla="*/ 1188400 h 2277312"/>
                <a:gd name="connsiteX587" fmla="*/ 1982739 w 3091083"/>
                <a:gd name="connsiteY587" fmla="*/ 1182182 h 2277312"/>
                <a:gd name="connsiteX588" fmla="*/ 1972635 w 3091083"/>
                <a:gd name="connsiteY588" fmla="*/ 1173632 h 2277312"/>
                <a:gd name="connsiteX589" fmla="*/ 1964086 w 3091083"/>
                <a:gd name="connsiteY589" fmla="*/ 1159642 h 2277312"/>
                <a:gd name="connsiteX590" fmla="*/ 1979630 w 3091083"/>
                <a:gd name="connsiteY590" fmla="*/ 1147983 h 2277312"/>
                <a:gd name="connsiteX591" fmla="*/ 1997507 w 3091083"/>
                <a:gd name="connsiteY591" fmla="*/ 1146429 h 2277312"/>
                <a:gd name="connsiteX592" fmla="*/ 2017715 w 3091083"/>
                <a:gd name="connsiteY592" fmla="*/ 1151870 h 2277312"/>
                <a:gd name="connsiteX593" fmla="*/ 2035592 w 3091083"/>
                <a:gd name="connsiteY593" fmla="*/ 1150315 h 2277312"/>
                <a:gd name="connsiteX594" fmla="*/ 2042587 w 3091083"/>
                <a:gd name="connsiteY594" fmla="*/ 1140988 h 2277312"/>
                <a:gd name="connsiteX595" fmla="*/ 1993621 w 3091083"/>
                <a:gd name="connsiteY595" fmla="*/ 1140211 h 2277312"/>
                <a:gd name="connsiteX596" fmla="*/ 1987403 w 3091083"/>
                <a:gd name="connsiteY596" fmla="*/ 1133216 h 2277312"/>
                <a:gd name="connsiteX597" fmla="*/ 1996730 w 3091083"/>
                <a:gd name="connsiteY597" fmla="*/ 1123889 h 2277312"/>
                <a:gd name="connsiteX598" fmla="*/ 2013829 w 3091083"/>
                <a:gd name="connsiteY598" fmla="*/ 1117671 h 2277312"/>
                <a:gd name="connsiteX599" fmla="*/ 2033260 w 3091083"/>
                <a:gd name="connsiteY599" fmla="*/ 1116894 h 2277312"/>
                <a:gd name="connsiteX600" fmla="*/ 2051914 w 3091083"/>
                <a:gd name="connsiteY600" fmla="*/ 1106012 h 2277312"/>
                <a:gd name="connsiteX601" fmla="*/ 2058909 w 3091083"/>
                <a:gd name="connsiteY601" fmla="*/ 1097463 h 2277312"/>
                <a:gd name="connsiteX602" fmla="*/ 2061241 w 3091083"/>
                <a:gd name="connsiteY602" fmla="*/ 1085027 h 2277312"/>
                <a:gd name="connsiteX603" fmla="*/ 2072122 w 3091083"/>
                <a:gd name="connsiteY603" fmla="*/ 1074923 h 2277312"/>
                <a:gd name="connsiteX604" fmla="*/ 2102434 w 3091083"/>
                <a:gd name="connsiteY604" fmla="*/ 1068705 h 2277312"/>
                <a:gd name="connsiteX605" fmla="*/ 2097771 w 3091083"/>
                <a:gd name="connsiteY605" fmla="*/ 1051606 h 2277312"/>
                <a:gd name="connsiteX606" fmla="*/ 2103989 w 3091083"/>
                <a:gd name="connsiteY606" fmla="*/ 1040724 h 2277312"/>
                <a:gd name="connsiteX607" fmla="*/ 2111761 w 3091083"/>
                <a:gd name="connsiteY607" fmla="*/ 1036061 h 2277312"/>
                <a:gd name="connsiteX608" fmla="*/ 2128083 w 3091083"/>
                <a:gd name="connsiteY608" fmla="*/ 1047719 h 2277312"/>
                <a:gd name="connsiteX609" fmla="*/ 2142073 w 3091083"/>
                <a:gd name="connsiteY609" fmla="*/ 1051606 h 2277312"/>
                <a:gd name="connsiteX610" fmla="*/ 2138187 w 3091083"/>
                <a:gd name="connsiteY610" fmla="*/ 1040724 h 2277312"/>
                <a:gd name="connsiteX611" fmla="*/ 2140519 w 3091083"/>
                <a:gd name="connsiteY611" fmla="*/ 1031397 h 2277312"/>
                <a:gd name="connsiteX612" fmla="*/ 2156841 w 3091083"/>
                <a:gd name="connsiteY612" fmla="*/ 1031397 h 2277312"/>
                <a:gd name="connsiteX613" fmla="*/ 2164614 w 3091083"/>
                <a:gd name="connsiteY613" fmla="*/ 1027511 h 2277312"/>
                <a:gd name="connsiteX614" fmla="*/ 2166945 w 3091083"/>
                <a:gd name="connsiteY614" fmla="*/ 1017407 h 2277312"/>
                <a:gd name="connsiteX615" fmla="*/ 2177827 w 3091083"/>
                <a:gd name="connsiteY615" fmla="*/ 1008080 h 2277312"/>
                <a:gd name="connsiteX616" fmla="*/ 2214357 w 3091083"/>
                <a:gd name="connsiteY616" fmla="*/ 1002640 h 2277312"/>
                <a:gd name="connsiteX617" fmla="*/ 2218243 w 3091083"/>
                <a:gd name="connsiteY617" fmla="*/ 1022071 h 2277312"/>
                <a:gd name="connsiteX618" fmla="*/ 2223684 w 3091083"/>
                <a:gd name="connsiteY618" fmla="*/ 1032952 h 2277312"/>
                <a:gd name="connsiteX619" fmla="*/ 2229902 w 3091083"/>
                <a:gd name="connsiteY619" fmla="*/ 1011189 h 2277312"/>
                <a:gd name="connsiteX620" fmla="*/ 2242338 w 3091083"/>
                <a:gd name="connsiteY620" fmla="*/ 994867 h 2277312"/>
                <a:gd name="connsiteX621" fmla="*/ 2260991 w 3091083"/>
                <a:gd name="connsiteY621" fmla="*/ 987872 h 2277312"/>
                <a:gd name="connsiteX622" fmla="*/ 2267986 w 3091083"/>
                <a:gd name="connsiteY622" fmla="*/ 996422 h 2277312"/>
                <a:gd name="connsiteX623" fmla="*/ 2264878 w 3091083"/>
                <a:gd name="connsiteY623" fmla="*/ 1029843 h 2277312"/>
                <a:gd name="connsiteX624" fmla="*/ 2250110 w 3091083"/>
                <a:gd name="connsiteY624" fmla="*/ 1048497 h 2277312"/>
                <a:gd name="connsiteX625" fmla="*/ 2261769 w 3091083"/>
                <a:gd name="connsiteY625" fmla="*/ 1046942 h 2277312"/>
                <a:gd name="connsiteX626" fmla="*/ 2281200 w 3091083"/>
                <a:gd name="connsiteY626" fmla="*/ 1029066 h 2277312"/>
                <a:gd name="connsiteX627" fmla="*/ 2285863 w 3091083"/>
                <a:gd name="connsiteY627" fmla="*/ 1019739 h 2277312"/>
                <a:gd name="connsiteX628" fmla="*/ 2280422 w 3091083"/>
                <a:gd name="connsiteY628" fmla="*/ 997976 h 2277312"/>
                <a:gd name="connsiteX629" fmla="*/ 2285086 w 3091083"/>
                <a:gd name="connsiteY629" fmla="*/ 991758 h 2277312"/>
                <a:gd name="connsiteX630" fmla="*/ 2312289 w 3091083"/>
                <a:gd name="connsiteY630" fmla="*/ 990981 h 2277312"/>
                <a:gd name="connsiteX631" fmla="*/ 2327057 w 3091083"/>
                <a:gd name="connsiteY631" fmla="*/ 994090 h 2277312"/>
                <a:gd name="connsiteX632" fmla="*/ 2332497 w 3091083"/>
                <a:gd name="connsiteY632" fmla="*/ 982431 h 2277312"/>
                <a:gd name="connsiteX633" fmla="*/ 2345710 w 3091083"/>
                <a:gd name="connsiteY633" fmla="*/ 981654 h 2277312"/>
                <a:gd name="connsiteX634" fmla="*/ 2359701 w 3091083"/>
                <a:gd name="connsiteY634" fmla="*/ 988649 h 2277312"/>
                <a:gd name="connsiteX635" fmla="*/ 2391568 w 3091083"/>
                <a:gd name="connsiteY635" fmla="*/ 999531 h 2277312"/>
                <a:gd name="connsiteX636" fmla="*/ 2381464 w 3091083"/>
                <a:gd name="connsiteY636" fmla="*/ 982431 h 2277312"/>
                <a:gd name="connsiteX637" fmla="*/ 2373691 w 3091083"/>
                <a:gd name="connsiteY637" fmla="*/ 976213 h 2277312"/>
                <a:gd name="connsiteX638" fmla="*/ 2357369 w 3091083"/>
                <a:gd name="connsiteY638" fmla="*/ 972327 h 2277312"/>
                <a:gd name="connsiteX639" fmla="*/ 2340270 w 3091083"/>
                <a:gd name="connsiteY639" fmla="*/ 964555 h 2277312"/>
                <a:gd name="connsiteX640" fmla="*/ 2349597 w 3091083"/>
                <a:gd name="connsiteY640" fmla="*/ 956782 h 2277312"/>
                <a:gd name="connsiteX641" fmla="*/ 2368250 w 3091083"/>
                <a:gd name="connsiteY641" fmla="*/ 959114 h 2277312"/>
                <a:gd name="connsiteX642" fmla="*/ 2383795 w 3091083"/>
                <a:gd name="connsiteY642" fmla="*/ 952896 h 2277312"/>
                <a:gd name="connsiteX643" fmla="*/ 2400895 w 3091083"/>
                <a:gd name="connsiteY643" fmla="*/ 951342 h 2277312"/>
                <a:gd name="connsiteX644" fmla="*/ 2409444 w 3091083"/>
                <a:gd name="connsiteY644" fmla="*/ 956005 h 2277312"/>
                <a:gd name="connsiteX645" fmla="*/ 2415662 w 3091083"/>
                <a:gd name="connsiteY645" fmla="*/ 948233 h 2277312"/>
                <a:gd name="connsiteX646" fmla="*/ 2435093 w 3091083"/>
                <a:gd name="connsiteY646" fmla="*/ 944347 h 2277312"/>
                <a:gd name="connsiteX647" fmla="*/ 2456856 w 3091083"/>
                <a:gd name="connsiteY647" fmla="*/ 951342 h 2277312"/>
                <a:gd name="connsiteX648" fmla="*/ 2469292 w 3091083"/>
                <a:gd name="connsiteY648" fmla="*/ 972327 h 2277312"/>
                <a:gd name="connsiteX649" fmla="*/ 2487945 w 3091083"/>
                <a:gd name="connsiteY649" fmla="*/ 983209 h 2277312"/>
                <a:gd name="connsiteX650" fmla="*/ 2487168 w 3091083"/>
                <a:gd name="connsiteY650" fmla="*/ 972327 h 2277312"/>
                <a:gd name="connsiteX651" fmla="*/ 2491831 w 3091083"/>
                <a:gd name="connsiteY651" fmla="*/ 957560 h 2277312"/>
                <a:gd name="connsiteX652" fmla="*/ 2509708 w 3091083"/>
                <a:gd name="connsiteY652" fmla="*/ 942015 h 2277312"/>
                <a:gd name="connsiteX653" fmla="*/ 2526030 w 3091083"/>
                <a:gd name="connsiteY653" fmla="*/ 934242 h 2277312"/>
                <a:gd name="connsiteX654" fmla="*/ 2536912 w 3091083"/>
                <a:gd name="connsiteY654" fmla="*/ 933465 h 2277312"/>
                <a:gd name="connsiteX655" fmla="*/ 2559451 w 3091083"/>
                <a:gd name="connsiteY655" fmla="*/ 907039 h 2277312"/>
                <a:gd name="connsiteX656" fmla="*/ 2547016 w 3091083"/>
                <a:gd name="connsiteY656" fmla="*/ 899267 h 2277312"/>
                <a:gd name="connsiteX657" fmla="*/ 2572665 w 3091083"/>
                <a:gd name="connsiteY657" fmla="*/ 881390 h 2277312"/>
                <a:gd name="connsiteX658" fmla="*/ 2581214 w 3091083"/>
                <a:gd name="connsiteY658" fmla="*/ 880613 h 2277312"/>
                <a:gd name="connsiteX659" fmla="*/ 2623185 w 3091083"/>
                <a:gd name="connsiteY659" fmla="*/ 896935 h 2277312"/>
                <a:gd name="connsiteX660" fmla="*/ 2634844 w 3091083"/>
                <a:gd name="connsiteY660" fmla="*/ 889940 h 2277312"/>
                <a:gd name="connsiteX661" fmla="*/ 2661270 w 3091083"/>
                <a:gd name="connsiteY661" fmla="*/ 896158 h 2277312"/>
                <a:gd name="connsiteX662" fmla="*/ 2655052 w 3091083"/>
                <a:gd name="connsiteY662" fmla="*/ 903930 h 2277312"/>
                <a:gd name="connsiteX663" fmla="*/ 2630958 w 3091083"/>
                <a:gd name="connsiteY663" fmla="*/ 926470 h 2277312"/>
                <a:gd name="connsiteX664" fmla="*/ 2627071 w 3091083"/>
                <a:gd name="connsiteY664" fmla="*/ 932688 h 2277312"/>
                <a:gd name="connsiteX665" fmla="*/ 2626294 w 3091083"/>
                <a:gd name="connsiteY665" fmla="*/ 949787 h 2277312"/>
                <a:gd name="connsiteX666" fmla="*/ 2616967 w 3091083"/>
                <a:gd name="connsiteY666" fmla="*/ 960669 h 2277312"/>
                <a:gd name="connsiteX667" fmla="*/ 2623185 w 3091083"/>
                <a:gd name="connsiteY667" fmla="*/ 971550 h 2277312"/>
                <a:gd name="connsiteX668" fmla="*/ 2635621 w 3091083"/>
                <a:gd name="connsiteY668" fmla="*/ 968441 h 2277312"/>
                <a:gd name="connsiteX669" fmla="*/ 2649611 w 3091083"/>
                <a:gd name="connsiteY669" fmla="*/ 958337 h 2277312"/>
                <a:gd name="connsiteX670" fmla="*/ 2650389 w 3091083"/>
                <a:gd name="connsiteY670" fmla="*/ 948233 h 2277312"/>
                <a:gd name="connsiteX671" fmla="*/ 2683810 w 3091083"/>
                <a:gd name="connsiteY671" fmla="*/ 919475 h 2277312"/>
                <a:gd name="connsiteX672" fmla="*/ 2698577 w 3091083"/>
                <a:gd name="connsiteY672" fmla="*/ 903153 h 2277312"/>
                <a:gd name="connsiteX673" fmla="*/ 2716454 w 3091083"/>
                <a:gd name="connsiteY673" fmla="*/ 889940 h 2277312"/>
                <a:gd name="connsiteX674" fmla="*/ 2728113 w 3091083"/>
                <a:gd name="connsiteY674" fmla="*/ 887608 h 2277312"/>
                <a:gd name="connsiteX675" fmla="*/ 2735108 w 3091083"/>
                <a:gd name="connsiteY675" fmla="*/ 896158 h 2277312"/>
                <a:gd name="connsiteX676" fmla="*/ 2733553 w 3091083"/>
                <a:gd name="connsiteY676" fmla="*/ 907816 h 2277312"/>
                <a:gd name="connsiteX677" fmla="*/ 2735108 w 3091083"/>
                <a:gd name="connsiteY677" fmla="*/ 941238 h 2277312"/>
                <a:gd name="connsiteX678" fmla="*/ 2763865 w 3091083"/>
                <a:gd name="connsiteY678" fmla="*/ 930356 h 2277312"/>
                <a:gd name="connsiteX679" fmla="*/ 2772415 w 3091083"/>
                <a:gd name="connsiteY679" fmla="*/ 907039 h 2277312"/>
                <a:gd name="connsiteX680" fmla="*/ 2780965 w 3091083"/>
                <a:gd name="connsiteY680" fmla="*/ 901598 h 2277312"/>
                <a:gd name="connsiteX681" fmla="*/ 2774747 w 3091083"/>
                <a:gd name="connsiteY681" fmla="*/ 890717 h 2277312"/>
                <a:gd name="connsiteX682" fmla="*/ 2777856 w 3091083"/>
                <a:gd name="connsiteY682" fmla="*/ 882167 h 2277312"/>
                <a:gd name="connsiteX683" fmla="*/ 2795732 w 3091083"/>
                <a:gd name="connsiteY683" fmla="*/ 872063 h 2277312"/>
                <a:gd name="connsiteX684" fmla="*/ 2812832 w 3091083"/>
                <a:gd name="connsiteY684" fmla="*/ 875172 h 2277312"/>
                <a:gd name="connsiteX685" fmla="*/ 2838481 w 3091083"/>
                <a:gd name="connsiteY685" fmla="*/ 877504 h 2277312"/>
                <a:gd name="connsiteX686" fmla="*/ 2859466 w 3091083"/>
                <a:gd name="connsiteY686" fmla="*/ 883722 h 2277312"/>
                <a:gd name="connsiteX687" fmla="*/ 2861020 w 3091083"/>
                <a:gd name="connsiteY687" fmla="*/ 894603 h 2277312"/>
                <a:gd name="connsiteX688" fmla="*/ 2854803 w 3091083"/>
                <a:gd name="connsiteY688" fmla="*/ 901598 h 2277312"/>
                <a:gd name="connsiteX689" fmla="*/ 2832263 w 3091083"/>
                <a:gd name="connsiteY689" fmla="*/ 910148 h 2277312"/>
                <a:gd name="connsiteX690" fmla="*/ 2837703 w 3091083"/>
                <a:gd name="connsiteY690" fmla="*/ 915589 h 2277312"/>
                <a:gd name="connsiteX691" fmla="*/ 2853248 w 3091083"/>
                <a:gd name="connsiteY691" fmla="*/ 910925 h 2277312"/>
                <a:gd name="connsiteX692" fmla="*/ 2860243 w 3091083"/>
                <a:gd name="connsiteY692" fmla="*/ 953673 h 2277312"/>
                <a:gd name="connsiteX693" fmla="*/ 2867239 w 3091083"/>
                <a:gd name="connsiteY693" fmla="*/ 937351 h 2277312"/>
                <a:gd name="connsiteX694" fmla="*/ 2875011 w 3091083"/>
                <a:gd name="connsiteY694" fmla="*/ 931911 h 2277312"/>
                <a:gd name="connsiteX695" fmla="*/ 2875788 w 3091083"/>
                <a:gd name="connsiteY695" fmla="*/ 920252 h 2277312"/>
                <a:gd name="connsiteX696" fmla="*/ 2882006 w 3091083"/>
                <a:gd name="connsiteY696" fmla="*/ 905485 h 2277312"/>
                <a:gd name="connsiteX697" fmla="*/ 2895996 w 3091083"/>
                <a:gd name="connsiteY697" fmla="*/ 895380 h 2277312"/>
                <a:gd name="connsiteX698" fmla="*/ 2916982 w 3091083"/>
                <a:gd name="connsiteY698" fmla="*/ 895380 h 2277312"/>
                <a:gd name="connsiteX699" fmla="*/ 2942631 w 3091083"/>
                <a:gd name="connsiteY699" fmla="*/ 908594 h 2277312"/>
                <a:gd name="connsiteX700" fmla="*/ 2962062 w 3091083"/>
                <a:gd name="connsiteY700" fmla="*/ 910925 h 2277312"/>
                <a:gd name="connsiteX701" fmla="*/ 2976052 w 3091083"/>
                <a:gd name="connsiteY701" fmla="*/ 917143 h 2277312"/>
                <a:gd name="connsiteX702" fmla="*/ 2994706 w 3091083"/>
                <a:gd name="connsiteY702" fmla="*/ 911702 h 2277312"/>
                <a:gd name="connsiteX703" fmla="*/ 3010251 w 3091083"/>
                <a:gd name="connsiteY703" fmla="*/ 919475 h 2277312"/>
                <a:gd name="connsiteX704" fmla="*/ 3011028 w 3091083"/>
                <a:gd name="connsiteY704" fmla="*/ 927247 h 2277312"/>
                <a:gd name="connsiteX705" fmla="*/ 3040563 w 3091083"/>
                <a:gd name="connsiteY705" fmla="*/ 929579 h 2277312"/>
                <a:gd name="connsiteX706" fmla="*/ 3070098 w 3091083"/>
                <a:gd name="connsiteY706" fmla="*/ 942015 h 2277312"/>
                <a:gd name="connsiteX707" fmla="*/ 3074761 w 3091083"/>
                <a:gd name="connsiteY707" fmla="*/ 954451 h 2277312"/>
                <a:gd name="connsiteX708" fmla="*/ 3040563 w 3091083"/>
                <a:gd name="connsiteY708" fmla="*/ 962223 h 2277312"/>
                <a:gd name="connsiteX709" fmla="*/ 3026573 w 3091083"/>
                <a:gd name="connsiteY709" fmla="*/ 969995 h 2277312"/>
                <a:gd name="connsiteX710" fmla="*/ 3000924 w 3091083"/>
                <a:gd name="connsiteY710" fmla="*/ 973104 h 2277312"/>
                <a:gd name="connsiteX711" fmla="*/ 2911541 w 3091083"/>
                <a:gd name="connsiteY711" fmla="*/ 967664 h 2277312"/>
                <a:gd name="connsiteX712" fmla="*/ 2914650 w 3091083"/>
                <a:gd name="connsiteY712" fmla="*/ 973104 h 2277312"/>
                <a:gd name="connsiteX713" fmla="*/ 2979161 w 3091083"/>
                <a:gd name="connsiteY713" fmla="*/ 984763 h 2277312"/>
                <a:gd name="connsiteX714" fmla="*/ 2983825 w 3091083"/>
                <a:gd name="connsiteY714" fmla="*/ 988649 h 2277312"/>
                <a:gd name="connsiteX715" fmla="*/ 2986933 w 3091083"/>
                <a:gd name="connsiteY715" fmla="*/ 1004971 h 2277312"/>
                <a:gd name="connsiteX716" fmla="*/ 3000924 w 3091083"/>
                <a:gd name="connsiteY716" fmla="*/ 1010412 h 2277312"/>
                <a:gd name="connsiteX717" fmla="*/ 3028127 w 3091083"/>
                <a:gd name="connsiteY717" fmla="*/ 1008857 h 2277312"/>
                <a:gd name="connsiteX718" fmla="*/ 3028127 w 3091083"/>
                <a:gd name="connsiteY718" fmla="*/ 998753 h 2277312"/>
                <a:gd name="connsiteX719" fmla="*/ 3052999 w 3091083"/>
                <a:gd name="connsiteY719" fmla="*/ 1003417 h 2277312"/>
                <a:gd name="connsiteX720" fmla="*/ 3082534 w 3091083"/>
                <a:gd name="connsiteY720" fmla="*/ 1004971 h 2277312"/>
                <a:gd name="connsiteX721" fmla="*/ 3091084 w 3091083"/>
                <a:gd name="connsiteY721" fmla="*/ 1018184 h 2277312"/>
                <a:gd name="connsiteX722" fmla="*/ 3088752 w 3091083"/>
                <a:gd name="connsiteY722" fmla="*/ 1029843 h 2277312"/>
                <a:gd name="connsiteX723" fmla="*/ 3070098 w 3091083"/>
                <a:gd name="connsiteY723" fmla="*/ 1030620 h 2277312"/>
                <a:gd name="connsiteX724" fmla="*/ 3037454 w 3091083"/>
                <a:gd name="connsiteY724" fmla="*/ 1019739 h 2277312"/>
                <a:gd name="connsiteX725" fmla="*/ 3034345 w 3091083"/>
                <a:gd name="connsiteY725" fmla="*/ 1037615 h 2277312"/>
                <a:gd name="connsiteX726" fmla="*/ 3025795 w 3091083"/>
                <a:gd name="connsiteY726" fmla="*/ 1044610 h 2277312"/>
                <a:gd name="connsiteX727" fmla="*/ 2980716 w 3091083"/>
                <a:gd name="connsiteY727" fmla="*/ 1054715 h 2277312"/>
                <a:gd name="connsiteX728" fmla="*/ 2972166 w 3091083"/>
                <a:gd name="connsiteY728" fmla="*/ 1074923 h 2277312"/>
                <a:gd name="connsiteX729" fmla="*/ 2955067 w 3091083"/>
                <a:gd name="connsiteY729" fmla="*/ 1082695 h 2277312"/>
                <a:gd name="connsiteX730" fmla="*/ 2640284 w 3091083"/>
                <a:gd name="connsiteY730" fmla="*/ 867400 h 2277312"/>
                <a:gd name="connsiteX731" fmla="*/ 2669042 w 3091083"/>
                <a:gd name="connsiteY731" fmla="*/ 871286 h 2277312"/>
                <a:gd name="connsiteX732" fmla="*/ 2686141 w 3091083"/>
                <a:gd name="connsiteY732" fmla="*/ 882167 h 2277312"/>
                <a:gd name="connsiteX733" fmla="*/ 2658161 w 3091083"/>
                <a:gd name="connsiteY733" fmla="*/ 886054 h 2277312"/>
                <a:gd name="connsiteX734" fmla="*/ 2644948 w 3091083"/>
                <a:gd name="connsiteY734" fmla="*/ 885276 h 2277312"/>
                <a:gd name="connsiteX735" fmla="*/ 2629403 w 3091083"/>
                <a:gd name="connsiteY735" fmla="*/ 871286 h 2277312"/>
                <a:gd name="connsiteX736" fmla="*/ 2640284 w 3091083"/>
                <a:gd name="connsiteY736" fmla="*/ 867400 h 2277312"/>
                <a:gd name="connsiteX737" fmla="*/ 777 w 3091083"/>
                <a:gd name="connsiteY737" fmla="*/ 897712 h 2277312"/>
                <a:gd name="connsiteX738" fmla="*/ 0 w 3091083"/>
                <a:gd name="connsiteY738" fmla="*/ 889940 h 2277312"/>
                <a:gd name="connsiteX739" fmla="*/ 34976 w 3091083"/>
                <a:gd name="connsiteY739" fmla="*/ 878281 h 2277312"/>
                <a:gd name="connsiteX740" fmla="*/ 49743 w 3091083"/>
                <a:gd name="connsiteY740" fmla="*/ 867400 h 2277312"/>
                <a:gd name="connsiteX741" fmla="*/ 76169 w 3091083"/>
                <a:gd name="connsiteY741" fmla="*/ 863514 h 2277312"/>
                <a:gd name="connsiteX742" fmla="*/ 74615 w 3091083"/>
                <a:gd name="connsiteY742" fmla="*/ 877504 h 2277312"/>
                <a:gd name="connsiteX743" fmla="*/ 51298 w 3091083"/>
                <a:gd name="connsiteY743" fmla="*/ 883722 h 2277312"/>
                <a:gd name="connsiteX744" fmla="*/ 25649 w 3091083"/>
                <a:gd name="connsiteY744" fmla="*/ 887608 h 2277312"/>
                <a:gd name="connsiteX745" fmla="*/ 777 w 3091083"/>
                <a:gd name="connsiteY745" fmla="*/ 897712 h 2277312"/>
                <a:gd name="connsiteX746" fmla="*/ 2093107 w 3091083"/>
                <a:gd name="connsiteY746" fmla="*/ 547954 h 2277312"/>
                <a:gd name="connsiteX747" fmla="*/ 2085335 w 3091083"/>
                <a:gd name="connsiteY747" fmla="*/ 551840 h 2277312"/>
                <a:gd name="connsiteX748" fmla="*/ 2070568 w 3091083"/>
                <a:gd name="connsiteY748" fmla="*/ 545622 h 2277312"/>
                <a:gd name="connsiteX749" fmla="*/ 2064349 w 3091083"/>
                <a:gd name="connsiteY749" fmla="*/ 536296 h 2277312"/>
                <a:gd name="connsiteX750" fmla="*/ 2087667 w 3091083"/>
                <a:gd name="connsiteY750" fmla="*/ 535518 h 2277312"/>
                <a:gd name="connsiteX751" fmla="*/ 2093107 w 3091083"/>
                <a:gd name="connsiteY751" fmla="*/ 547954 h 2277312"/>
                <a:gd name="connsiteX752" fmla="*/ 2167723 w 3091083"/>
                <a:gd name="connsiteY752" fmla="*/ 158557 h 2277312"/>
                <a:gd name="connsiteX753" fmla="*/ 2198035 w 3091083"/>
                <a:gd name="connsiteY753" fmla="*/ 160111 h 2277312"/>
                <a:gd name="connsiteX754" fmla="*/ 2213580 w 3091083"/>
                <a:gd name="connsiteY754" fmla="*/ 174879 h 2277312"/>
                <a:gd name="connsiteX755" fmla="*/ 2224461 w 3091083"/>
                <a:gd name="connsiteY755" fmla="*/ 190424 h 2277312"/>
                <a:gd name="connsiteX756" fmla="*/ 2234565 w 3091083"/>
                <a:gd name="connsiteY756" fmla="*/ 191978 h 2277312"/>
                <a:gd name="connsiteX757" fmla="*/ 2271095 w 3091083"/>
                <a:gd name="connsiteY757" fmla="*/ 188869 h 2277312"/>
                <a:gd name="connsiteX758" fmla="*/ 2297521 w 3091083"/>
                <a:gd name="connsiteY758" fmla="*/ 194310 h 2277312"/>
                <a:gd name="connsiteX759" fmla="*/ 2286640 w 3091083"/>
                <a:gd name="connsiteY759" fmla="*/ 202860 h 2277312"/>
                <a:gd name="connsiteX760" fmla="*/ 2286640 w 3091083"/>
                <a:gd name="connsiteY760" fmla="*/ 212186 h 2277312"/>
                <a:gd name="connsiteX761" fmla="*/ 2329388 w 3091083"/>
                <a:gd name="connsiteY761" fmla="*/ 222291 h 2277312"/>
                <a:gd name="connsiteX762" fmla="*/ 2343379 w 3091083"/>
                <a:gd name="connsiteY762" fmla="*/ 223068 h 2277312"/>
                <a:gd name="connsiteX763" fmla="*/ 2366696 w 3091083"/>
                <a:gd name="connsiteY763" fmla="*/ 219959 h 2277312"/>
                <a:gd name="connsiteX764" fmla="*/ 2417217 w 3091083"/>
                <a:gd name="connsiteY764" fmla="*/ 233172 h 2277312"/>
                <a:gd name="connsiteX765" fmla="*/ 2365919 w 3091083"/>
                <a:gd name="connsiteY765" fmla="*/ 241722 h 2277312"/>
                <a:gd name="connsiteX766" fmla="*/ 2350374 w 3091083"/>
                <a:gd name="connsiteY766" fmla="*/ 256489 h 2277312"/>
                <a:gd name="connsiteX767" fmla="*/ 2321616 w 3091083"/>
                <a:gd name="connsiteY767" fmla="*/ 266593 h 2277312"/>
                <a:gd name="connsiteX768" fmla="*/ 2301408 w 3091083"/>
                <a:gd name="connsiteY768" fmla="*/ 266593 h 2277312"/>
                <a:gd name="connsiteX769" fmla="*/ 2283531 w 3091083"/>
                <a:gd name="connsiteY769" fmla="*/ 276697 h 2277312"/>
                <a:gd name="connsiteX770" fmla="*/ 2266432 w 3091083"/>
                <a:gd name="connsiteY770" fmla="*/ 277475 h 2277312"/>
                <a:gd name="connsiteX771" fmla="*/ 2254773 w 3091083"/>
                <a:gd name="connsiteY771" fmla="*/ 262707 h 2277312"/>
                <a:gd name="connsiteX772" fmla="*/ 2271873 w 3091083"/>
                <a:gd name="connsiteY772" fmla="*/ 252603 h 2277312"/>
                <a:gd name="connsiteX773" fmla="*/ 2247778 w 3091083"/>
                <a:gd name="connsiteY773" fmla="*/ 249494 h 2277312"/>
                <a:gd name="connsiteX774" fmla="*/ 2238451 w 3091083"/>
                <a:gd name="connsiteY774" fmla="*/ 253380 h 2277312"/>
                <a:gd name="connsiteX775" fmla="*/ 2156841 w 3091083"/>
                <a:gd name="connsiteY775" fmla="*/ 261153 h 2277312"/>
                <a:gd name="connsiteX776" fmla="*/ 2148292 w 3091083"/>
                <a:gd name="connsiteY776" fmla="*/ 259598 h 2277312"/>
                <a:gd name="connsiteX777" fmla="*/ 2141296 w 3091083"/>
                <a:gd name="connsiteY777" fmla="*/ 250271 h 2277312"/>
                <a:gd name="connsiteX778" fmla="*/ 2163059 w 3091083"/>
                <a:gd name="connsiteY778" fmla="*/ 245608 h 2277312"/>
                <a:gd name="connsiteX779" fmla="*/ 2164614 w 3091083"/>
                <a:gd name="connsiteY779" fmla="*/ 237058 h 2277312"/>
                <a:gd name="connsiteX780" fmla="*/ 2184045 w 3091083"/>
                <a:gd name="connsiteY780" fmla="*/ 218404 h 2277312"/>
                <a:gd name="connsiteX781" fmla="*/ 2141296 w 3091083"/>
                <a:gd name="connsiteY781" fmla="*/ 205969 h 2277312"/>
                <a:gd name="connsiteX782" fmla="*/ 2125752 w 3091083"/>
                <a:gd name="connsiteY782" fmla="*/ 196642 h 2277312"/>
                <a:gd name="connsiteX783" fmla="*/ 2119534 w 3091083"/>
                <a:gd name="connsiteY783" fmla="*/ 188869 h 2277312"/>
                <a:gd name="connsiteX784" fmla="*/ 2100103 w 3091083"/>
                <a:gd name="connsiteY784" fmla="*/ 181874 h 2277312"/>
                <a:gd name="connsiteX785" fmla="*/ 2100103 w 3091083"/>
                <a:gd name="connsiteY785" fmla="*/ 174102 h 2277312"/>
                <a:gd name="connsiteX786" fmla="*/ 2086889 w 3091083"/>
                <a:gd name="connsiteY786" fmla="*/ 174879 h 2277312"/>
                <a:gd name="connsiteX787" fmla="*/ 2083780 w 3091083"/>
                <a:gd name="connsiteY787" fmla="*/ 165552 h 2277312"/>
                <a:gd name="connsiteX788" fmla="*/ 2167723 w 3091083"/>
                <a:gd name="connsiteY788" fmla="*/ 158557 h 2277312"/>
                <a:gd name="connsiteX789" fmla="*/ 2526807 w 3091083"/>
                <a:gd name="connsiteY789" fmla="*/ 153894 h 2277312"/>
                <a:gd name="connsiteX790" fmla="*/ 2516703 w 3091083"/>
                <a:gd name="connsiteY790" fmla="*/ 153894 h 2277312"/>
                <a:gd name="connsiteX791" fmla="*/ 2496495 w 3091083"/>
                <a:gd name="connsiteY791" fmla="*/ 147676 h 2277312"/>
                <a:gd name="connsiteX792" fmla="*/ 2501936 w 3091083"/>
                <a:gd name="connsiteY792" fmla="*/ 139903 h 2277312"/>
                <a:gd name="connsiteX793" fmla="*/ 2526807 w 3091083"/>
                <a:gd name="connsiteY793" fmla="*/ 153894 h 2277312"/>
                <a:gd name="connsiteX794" fmla="*/ 1457325 w 3091083"/>
                <a:gd name="connsiteY794" fmla="*/ 157002 h 2277312"/>
                <a:gd name="connsiteX795" fmla="*/ 1484528 w 3091083"/>
                <a:gd name="connsiteY795" fmla="*/ 168661 h 2277312"/>
                <a:gd name="connsiteX796" fmla="*/ 1499296 w 3091083"/>
                <a:gd name="connsiteY796" fmla="*/ 172547 h 2277312"/>
                <a:gd name="connsiteX797" fmla="*/ 1517173 w 3091083"/>
                <a:gd name="connsiteY797" fmla="*/ 184206 h 2277312"/>
                <a:gd name="connsiteX798" fmla="*/ 1511732 w 3091083"/>
                <a:gd name="connsiteY798" fmla="*/ 191201 h 2277312"/>
                <a:gd name="connsiteX799" fmla="*/ 1496187 w 3091083"/>
                <a:gd name="connsiteY799" fmla="*/ 181874 h 2277312"/>
                <a:gd name="connsiteX800" fmla="*/ 1468206 w 3091083"/>
                <a:gd name="connsiteY800" fmla="*/ 171770 h 2277312"/>
                <a:gd name="connsiteX801" fmla="*/ 1450330 w 3091083"/>
                <a:gd name="connsiteY801" fmla="*/ 170216 h 2277312"/>
                <a:gd name="connsiteX802" fmla="*/ 1424681 w 3091083"/>
                <a:gd name="connsiteY802" fmla="*/ 150785 h 2277312"/>
                <a:gd name="connsiteX803" fmla="*/ 1413022 w 3091083"/>
                <a:gd name="connsiteY803" fmla="*/ 144567 h 2277312"/>
                <a:gd name="connsiteX804" fmla="*/ 1406804 w 3091083"/>
                <a:gd name="connsiteY804" fmla="*/ 131354 h 2277312"/>
                <a:gd name="connsiteX805" fmla="*/ 1434785 w 3091083"/>
                <a:gd name="connsiteY805" fmla="*/ 136794 h 2277312"/>
                <a:gd name="connsiteX806" fmla="*/ 1447221 w 3091083"/>
                <a:gd name="connsiteY806" fmla="*/ 144567 h 2277312"/>
                <a:gd name="connsiteX807" fmla="*/ 1444889 w 3091083"/>
                <a:gd name="connsiteY807" fmla="*/ 150785 h 2277312"/>
                <a:gd name="connsiteX808" fmla="*/ 1457325 w 3091083"/>
                <a:gd name="connsiteY808" fmla="*/ 157002 h 2277312"/>
                <a:gd name="connsiteX809" fmla="*/ 2666710 w 3091083"/>
                <a:gd name="connsiteY809" fmla="*/ 130576 h 2277312"/>
                <a:gd name="connsiteX810" fmla="*/ 2687696 w 3091083"/>
                <a:gd name="connsiteY810" fmla="*/ 131354 h 2277312"/>
                <a:gd name="connsiteX811" fmla="*/ 2686919 w 3091083"/>
                <a:gd name="connsiteY811" fmla="*/ 136017 h 2277312"/>
                <a:gd name="connsiteX812" fmla="*/ 2630180 w 3091083"/>
                <a:gd name="connsiteY812" fmla="*/ 132908 h 2277312"/>
                <a:gd name="connsiteX813" fmla="*/ 2600645 w 3091083"/>
                <a:gd name="connsiteY813" fmla="*/ 138349 h 2277312"/>
                <a:gd name="connsiteX814" fmla="*/ 2603754 w 3091083"/>
                <a:gd name="connsiteY814" fmla="*/ 131354 h 2277312"/>
                <a:gd name="connsiteX815" fmla="*/ 2622408 w 3091083"/>
                <a:gd name="connsiteY815" fmla="*/ 126690 h 2277312"/>
                <a:gd name="connsiteX816" fmla="*/ 2651166 w 3091083"/>
                <a:gd name="connsiteY816" fmla="*/ 125913 h 2277312"/>
                <a:gd name="connsiteX817" fmla="*/ 2666710 w 3091083"/>
                <a:gd name="connsiteY817" fmla="*/ 130576 h 2277312"/>
                <a:gd name="connsiteX818" fmla="*/ 1812524 w 3091083"/>
                <a:gd name="connsiteY818" fmla="*/ 46634 h 2277312"/>
                <a:gd name="connsiteX819" fmla="*/ 1823405 w 3091083"/>
                <a:gd name="connsiteY819" fmla="*/ 41971 h 2277312"/>
                <a:gd name="connsiteX820" fmla="*/ 1865376 w 3091083"/>
                <a:gd name="connsiteY820" fmla="*/ 48189 h 2277312"/>
                <a:gd name="connsiteX821" fmla="*/ 1884807 w 3091083"/>
                <a:gd name="connsiteY821" fmla="*/ 55184 h 2277312"/>
                <a:gd name="connsiteX822" fmla="*/ 1894911 w 3091083"/>
                <a:gd name="connsiteY822" fmla="*/ 62956 h 2277312"/>
                <a:gd name="connsiteX823" fmla="*/ 1880144 w 3091083"/>
                <a:gd name="connsiteY823" fmla="*/ 77724 h 2277312"/>
                <a:gd name="connsiteX824" fmla="*/ 1893357 w 3091083"/>
                <a:gd name="connsiteY824" fmla="*/ 85496 h 2277312"/>
                <a:gd name="connsiteX825" fmla="*/ 1918228 w 3091083"/>
                <a:gd name="connsiteY825" fmla="*/ 72283 h 2277312"/>
                <a:gd name="connsiteX826" fmla="*/ 1939214 w 3091083"/>
                <a:gd name="connsiteY826" fmla="*/ 74615 h 2277312"/>
                <a:gd name="connsiteX827" fmla="*/ 1952427 w 3091083"/>
                <a:gd name="connsiteY827" fmla="*/ 81610 h 2277312"/>
                <a:gd name="connsiteX828" fmla="*/ 1960199 w 3091083"/>
                <a:gd name="connsiteY828" fmla="*/ 90160 h 2277312"/>
                <a:gd name="connsiteX829" fmla="*/ 1958645 w 3091083"/>
                <a:gd name="connsiteY829" fmla="*/ 101041 h 2277312"/>
                <a:gd name="connsiteX830" fmla="*/ 1982739 w 3091083"/>
                <a:gd name="connsiteY830" fmla="*/ 109591 h 2277312"/>
                <a:gd name="connsiteX831" fmla="*/ 2009165 w 3091083"/>
                <a:gd name="connsiteY831" fmla="*/ 108036 h 2277312"/>
                <a:gd name="connsiteX832" fmla="*/ 2027819 w 3091083"/>
                <a:gd name="connsiteY832" fmla="*/ 110368 h 2277312"/>
                <a:gd name="connsiteX833" fmla="*/ 2039478 w 3091083"/>
                <a:gd name="connsiteY833" fmla="*/ 118140 h 2277312"/>
                <a:gd name="connsiteX834" fmla="*/ 2054245 w 3091083"/>
                <a:gd name="connsiteY834" fmla="*/ 116586 h 2277312"/>
                <a:gd name="connsiteX835" fmla="*/ 2055800 w 3091083"/>
                <a:gd name="connsiteY835" fmla="*/ 110368 h 2277312"/>
                <a:gd name="connsiteX836" fmla="*/ 2076008 w 3091083"/>
                <a:gd name="connsiteY836" fmla="*/ 111923 h 2277312"/>
                <a:gd name="connsiteX837" fmla="*/ 2099325 w 3091083"/>
                <a:gd name="connsiteY837" fmla="*/ 118140 h 2277312"/>
                <a:gd name="connsiteX838" fmla="*/ 2083003 w 3091083"/>
                <a:gd name="connsiteY838" fmla="*/ 125136 h 2277312"/>
                <a:gd name="connsiteX839" fmla="*/ 2099325 w 3091083"/>
                <a:gd name="connsiteY839" fmla="*/ 131354 h 2277312"/>
                <a:gd name="connsiteX840" fmla="*/ 2125752 w 3091083"/>
                <a:gd name="connsiteY840" fmla="*/ 136017 h 2277312"/>
                <a:gd name="connsiteX841" fmla="*/ 2142073 w 3091083"/>
                <a:gd name="connsiteY841" fmla="*/ 140680 h 2277312"/>
                <a:gd name="connsiteX842" fmla="*/ 2130415 w 3091083"/>
                <a:gd name="connsiteY842" fmla="*/ 151562 h 2277312"/>
                <a:gd name="connsiteX843" fmla="*/ 2105543 w 3091083"/>
                <a:gd name="connsiteY843" fmla="*/ 151562 h 2277312"/>
                <a:gd name="connsiteX844" fmla="*/ 2083003 w 3091083"/>
                <a:gd name="connsiteY844" fmla="*/ 153894 h 2277312"/>
                <a:gd name="connsiteX845" fmla="*/ 2041032 w 3091083"/>
                <a:gd name="connsiteY845" fmla="*/ 156225 h 2277312"/>
                <a:gd name="connsiteX846" fmla="*/ 2017715 w 3091083"/>
                <a:gd name="connsiteY846" fmla="*/ 168661 h 2277312"/>
                <a:gd name="connsiteX847" fmla="*/ 1998284 w 3091083"/>
                <a:gd name="connsiteY847" fmla="*/ 182651 h 2277312"/>
                <a:gd name="connsiteX848" fmla="*/ 1995175 w 3091083"/>
                <a:gd name="connsiteY848" fmla="*/ 195087 h 2277312"/>
                <a:gd name="connsiteX849" fmla="*/ 1999838 w 3091083"/>
                <a:gd name="connsiteY849" fmla="*/ 203637 h 2277312"/>
                <a:gd name="connsiteX850" fmla="*/ 1988180 w 3091083"/>
                <a:gd name="connsiteY850" fmla="*/ 207523 h 2277312"/>
                <a:gd name="connsiteX851" fmla="*/ 1962531 w 3091083"/>
                <a:gd name="connsiteY851" fmla="*/ 209078 h 2277312"/>
                <a:gd name="connsiteX852" fmla="*/ 1964086 w 3091083"/>
                <a:gd name="connsiteY852" fmla="*/ 239390 h 2277312"/>
                <a:gd name="connsiteX853" fmla="*/ 1957868 w 3091083"/>
                <a:gd name="connsiteY853" fmla="*/ 254157 h 2277312"/>
                <a:gd name="connsiteX854" fmla="*/ 1932219 w 3091083"/>
                <a:gd name="connsiteY854" fmla="*/ 256489 h 2277312"/>
                <a:gd name="connsiteX855" fmla="*/ 1918228 w 3091083"/>
                <a:gd name="connsiteY855" fmla="*/ 265039 h 2277312"/>
                <a:gd name="connsiteX856" fmla="*/ 1908901 w 3091083"/>
                <a:gd name="connsiteY856" fmla="*/ 281361 h 2277312"/>
                <a:gd name="connsiteX857" fmla="*/ 1892579 w 3091083"/>
                <a:gd name="connsiteY857" fmla="*/ 296906 h 2277312"/>
                <a:gd name="connsiteX858" fmla="*/ 1900352 w 3091083"/>
                <a:gd name="connsiteY858" fmla="*/ 304678 h 2277312"/>
                <a:gd name="connsiteX859" fmla="*/ 1884030 w 3091083"/>
                <a:gd name="connsiteY859" fmla="*/ 319446 h 2277312"/>
                <a:gd name="connsiteX860" fmla="*/ 1893357 w 3091083"/>
                <a:gd name="connsiteY860" fmla="*/ 333436 h 2277312"/>
                <a:gd name="connsiteX861" fmla="*/ 1885584 w 3091083"/>
                <a:gd name="connsiteY861" fmla="*/ 338099 h 2277312"/>
                <a:gd name="connsiteX862" fmla="*/ 1869262 w 3091083"/>
                <a:gd name="connsiteY862" fmla="*/ 340431 h 2277312"/>
                <a:gd name="connsiteX863" fmla="*/ 1852163 w 3091083"/>
                <a:gd name="connsiteY863" fmla="*/ 338099 h 2277312"/>
                <a:gd name="connsiteX864" fmla="*/ 1834286 w 3091083"/>
                <a:gd name="connsiteY864" fmla="*/ 329550 h 2277312"/>
                <a:gd name="connsiteX865" fmla="*/ 1782211 w 3091083"/>
                <a:gd name="connsiteY865" fmla="*/ 312450 h 2277312"/>
                <a:gd name="connsiteX866" fmla="*/ 1748790 w 3091083"/>
                <a:gd name="connsiteY866" fmla="*/ 293797 h 2277312"/>
                <a:gd name="connsiteX867" fmla="*/ 1702156 w 3091083"/>
                <a:gd name="connsiteY867" fmla="*/ 283693 h 2277312"/>
                <a:gd name="connsiteX868" fmla="*/ 1676507 w 3091083"/>
                <a:gd name="connsiteY868" fmla="*/ 271257 h 2277312"/>
                <a:gd name="connsiteX869" fmla="*/ 1664848 w 3091083"/>
                <a:gd name="connsiteY869" fmla="*/ 261153 h 2277312"/>
                <a:gd name="connsiteX870" fmla="*/ 1667180 w 3091083"/>
                <a:gd name="connsiteY870" fmla="*/ 250271 h 2277312"/>
                <a:gd name="connsiteX871" fmla="*/ 1688942 w 3091083"/>
                <a:gd name="connsiteY871" fmla="*/ 248717 h 2277312"/>
                <a:gd name="connsiteX872" fmla="*/ 1711483 w 3091083"/>
                <a:gd name="connsiteY872" fmla="*/ 254157 h 2277312"/>
                <a:gd name="connsiteX873" fmla="*/ 1724696 w 3091083"/>
                <a:gd name="connsiteY873" fmla="*/ 239390 h 2277312"/>
                <a:gd name="connsiteX874" fmla="*/ 1812524 w 3091083"/>
                <a:gd name="connsiteY874" fmla="*/ 230840 h 2277312"/>
                <a:gd name="connsiteX875" fmla="*/ 1869262 w 3091083"/>
                <a:gd name="connsiteY875" fmla="*/ 229286 h 2277312"/>
                <a:gd name="connsiteX876" fmla="*/ 1854495 w 3091083"/>
                <a:gd name="connsiteY876" fmla="*/ 219182 h 2277312"/>
                <a:gd name="connsiteX877" fmla="*/ 1800865 w 3091083"/>
                <a:gd name="connsiteY877" fmla="*/ 224622 h 2277312"/>
                <a:gd name="connsiteX878" fmla="*/ 1767444 w 3091083"/>
                <a:gd name="connsiteY878" fmla="*/ 223068 h 2277312"/>
                <a:gd name="connsiteX879" fmla="*/ 1751122 w 3091083"/>
                <a:gd name="connsiteY879" fmla="*/ 223845 h 2277312"/>
                <a:gd name="connsiteX880" fmla="*/ 1734800 w 3091083"/>
                <a:gd name="connsiteY880" fmla="*/ 228509 h 2277312"/>
                <a:gd name="connsiteX881" fmla="*/ 1701379 w 3091083"/>
                <a:gd name="connsiteY881" fmla="*/ 232395 h 2277312"/>
                <a:gd name="connsiteX882" fmla="*/ 1665625 w 3091083"/>
                <a:gd name="connsiteY882" fmla="*/ 231617 h 2277312"/>
                <a:gd name="connsiteX883" fmla="*/ 1643086 w 3091083"/>
                <a:gd name="connsiteY883" fmla="*/ 223845 h 2277312"/>
                <a:gd name="connsiteX884" fmla="*/ 1632981 w 3091083"/>
                <a:gd name="connsiteY884" fmla="*/ 208300 h 2277312"/>
                <a:gd name="connsiteX885" fmla="*/ 1642308 w 3091083"/>
                <a:gd name="connsiteY885" fmla="*/ 203637 h 2277312"/>
                <a:gd name="connsiteX886" fmla="*/ 1671843 w 3091083"/>
                <a:gd name="connsiteY886" fmla="*/ 204414 h 2277312"/>
                <a:gd name="connsiteX887" fmla="*/ 1721587 w 3091083"/>
                <a:gd name="connsiteY887" fmla="*/ 197419 h 2277312"/>
                <a:gd name="connsiteX888" fmla="*/ 1744904 w 3091083"/>
                <a:gd name="connsiteY888" fmla="*/ 191201 h 2277312"/>
                <a:gd name="connsiteX889" fmla="*/ 1768998 w 3091083"/>
                <a:gd name="connsiteY889" fmla="*/ 190424 h 2277312"/>
                <a:gd name="connsiteX890" fmla="*/ 1765112 w 3091083"/>
                <a:gd name="connsiteY890" fmla="*/ 184206 h 2277312"/>
                <a:gd name="connsiteX891" fmla="*/ 1779103 w 3091083"/>
                <a:gd name="connsiteY891" fmla="*/ 181097 h 2277312"/>
                <a:gd name="connsiteX892" fmla="*/ 1797756 w 3091083"/>
                <a:gd name="connsiteY892" fmla="*/ 179542 h 2277312"/>
                <a:gd name="connsiteX893" fmla="*/ 1841282 w 3091083"/>
                <a:gd name="connsiteY893" fmla="*/ 180320 h 2277312"/>
                <a:gd name="connsiteX894" fmla="*/ 1842836 w 3091083"/>
                <a:gd name="connsiteY894" fmla="*/ 175656 h 2277312"/>
                <a:gd name="connsiteX895" fmla="*/ 1822628 w 3091083"/>
                <a:gd name="connsiteY895" fmla="*/ 170993 h 2277312"/>
                <a:gd name="connsiteX896" fmla="*/ 1815633 w 3091083"/>
                <a:gd name="connsiteY896" fmla="*/ 166329 h 2277312"/>
                <a:gd name="connsiteX897" fmla="*/ 1835841 w 3091083"/>
                <a:gd name="connsiteY897" fmla="*/ 152339 h 2277312"/>
                <a:gd name="connsiteX898" fmla="*/ 1818742 w 3091083"/>
                <a:gd name="connsiteY898" fmla="*/ 153116 h 2277312"/>
                <a:gd name="connsiteX899" fmla="*/ 1795424 w 3091083"/>
                <a:gd name="connsiteY899" fmla="*/ 163220 h 2277312"/>
                <a:gd name="connsiteX900" fmla="*/ 1781434 w 3091083"/>
                <a:gd name="connsiteY900" fmla="*/ 167107 h 2277312"/>
                <a:gd name="connsiteX901" fmla="*/ 1745681 w 3091083"/>
                <a:gd name="connsiteY901" fmla="*/ 169438 h 2277312"/>
                <a:gd name="connsiteX902" fmla="*/ 1732468 w 3091083"/>
                <a:gd name="connsiteY902" fmla="*/ 157002 h 2277312"/>
                <a:gd name="connsiteX903" fmla="*/ 1739463 w 3091083"/>
                <a:gd name="connsiteY903" fmla="*/ 147676 h 2277312"/>
                <a:gd name="connsiteX904" fmla="*/ 1733245 w 3091083"/>
                <a:gd name="connsiteY904" fmla="*/ 142235 h 2277312"/>
                <a:gd name="connsiteX905" fmla="*/ 1723141 w 3091083"/>
                <a:gd name="connsiteY905" fmla="*/ 152339 h 2277312"/>
                <a:gd name="connsiteX906" fmla="*/ 1706819 w 3091083"/>
                <a:gd name="connsiteY906" fmla="*/ 154671 h 2277312"/>
                <a:gd name="connsiteX907" fmla="*/ 1691274 w 3091083"/>
                <a:gd name="connsiteY907" fmla="*/ 147676 h 2277312"/>
                <a:gd name="connsiteX908" fmla="*/ 1676507 w 3091083"/>
                <a:gd name="connsiteY908" fmla="*/ 151562 h 2277312"/>
                <a:gd name="connsiteX909" fmla="*/ 1681948 w 3091083"/>
                <a:gd name="connsiteY909" fmla="*/ 159334 h 2277312"/>
                <a:gd name="connsiteX910" fmla="*/ 1677284 w 3091083"/>
                <a:gd name="connsiteY910" fmla="*/ 167107 h 2277312"/>
                <a:gd name="connsiteX911" fmla="*/ 1692829 w 3091083"/>
                <a:gd name="connsiteY911" fmla="*/ 174102 h 2277312"/>
                <a:gd name="connsiteX912" fmla="*/ 1674952 w 3091083"/>
                <a:gd name="connsiteY912" fmla="*/ 178765 h 2277312"/>
                <a:gd name="connsiteX913" fmla="*/ 1658630 w 3091083"/>
                <a:gd name="connsiteY913" fmla="*/ 187315 h 2277312"/>
                <a:gd name="connsiteX914" fmla="*/ 1628318 w 3091083"/>
                <a:gd name="connsiteY914" fmla="*/ 188869 h 2277312"/>
                <a:gd name="connsiteX915" fmla="*/ 1593342 w 3091083"/>
                <a:gd name="connsiteY915" fmla="*/ 189647 h 2277312"/>
                <a:gd name="connsiteX916" fmla="*/ 1557589 w 3091083"/>
                <a:gd name="connsiteY916" fmla="*/ 177211 h 2277312"/>
                <a:gd name="connsiteX917" fmla="*/ 1540490 w 3091083"/>
                <a:gd name="connsiteY917" fmla="*/ 167884 h 2277312"/>
                <a:gd name="connsiteX918" fmla="*/ 1526499 w 3091083"/>
                <a:gd name="connsiteY918" fmla="*/ 158557 h 2277312"/>
                <a:gd name="connsiteX919" fmla="*/ 1505514 w 3091083"/>
                <a:gd name="connsiteY919" fmla="*/ 153894 h 2277312"/>
                <a:gd name="connsiteX920" fmla="*/ 1492301 w 3091083"/>
                <a:gd name="connsiteY920" fmla="*/ 147676 h 2277312"/>
                <a:gd name="connsiteX921" fmla="*/ 1489192 w 3091083"/>
                <a:gd name="connsiteY921" fmla="*/ 139126 h 2277312"/>
                <a:gd name="connsiteX922" fmla="*/ 1478311 w 3091083"/>
                <a:gd name="connsiteY922" fmla="*/ 133685 h 2277312"/>
                <a:gd name="connsiteX923" fmla="*/ 1472870 w 3091083"/>
                <a:gd name="connsiteY923" fmla="*/ 124358 h 2277312"/>
                <a:gd name="connsiteX924" fmla="*/ 1507068 w 3091083"/>
                <a:gd name="connsiteY924" fmla="*/ 124358 h 2277312"/>
                <a:gd name="connsiteX925" fmla="*/ 1493855 w 3091083"/>
                <a:gd name="connsiteY925" fmla="*/ 110368 h 2277312"/>
                <a:gd name="connsiteX926" fmla="*/ 1497742 w 3091083"/>
                <a:gd name="connsiteY926" fmla="*/ 97932 h 2277312"/>
                <a:gd name="connsiteX927" fmla="*/ 1471315 w 3091083"/>
                <a:gd name="connsiteY927" fmla="*/ 98709 h 2277312"/>
                <a:gd name="connsiteX928" fmla="*/ 1474424 w 3091083"/>
                <a:gd name="connsiteY928" fmla="*/ 105705 h 2277312"/>
                <a:gd name="connsiteX929" fmla="*/ 1457325 w 3091083"/>
                <a:gd name="connsiteY929" fmla="*/ 113477 h 2277312"/>
                <a:gd name="connsiteX930" fmla="*/ 1447998 w 3091083"/>
                <a:gd name="connsiteY930" fmla="*/ 111923 h 2277312"/>
                <a:gd name="connsiteX931" fmla="*/ 1430122 w 3091083"/>
                <a:gd name="connsiteY931" fmla="*/ 97155 h 2277312"/>
                <a:gd name="connsiteX932" fmla="*/ 1411468 w 3091083"/>
                <a:gd name="connsiteY932" fmla="*/ 78501 h 2277312"/>
                <a:gd name="connsiteX933" fmla="*/ 1414577 w 3091083"/>
                <a:gd name="connsiteY933" fmla="*/ 68397 h 2277312"/>
                <a:gd name="connsiteX934" fmla="*/ 1405250 w 3091083"/>
                <a:gd name="connsiteY934" fmla="*/ 60625 h 2277312"/>
                <a:gd name="connsiteX935" fmla="*/ 1416908 w 3091083"/>
                <a:gd name="connsiteY935" fmla="*/ 55184 h 2277312"/>
                <a:gd name="connsiteX936" fmla="*/ 1436339 w 3091083"/>
                <a:gd name="connsiteY936" fmla="*/ 62179 h 2277312"/>
                <a:gd name="connsiteX937" fmla="*/ 1442558 w 3091083"/>
                <a:gd name="connsiteY937" fmla="*/ 56739 h 2277312"/>
                <a:gd name="connsiteX938" fmla="*/ 1472093 w 3091083"/>
                <a:gd name="connsiteY938" fmla="*/ 53630 h 2277312"/>
                <a:gd name="connsiteX939" fmla="*/ 1507846 w 3091083"/>
                <a:gd name="connsiteY939" fmla="*/ 62179 h 2277312"/>
                <a:gd name="connsiteX940" fmla="*/ 1510955 w 3091083"/>
                <a:gd name="connsiteY940" fmla="*/ 53630 h 2277312"/>
                <a:gd name="connsiteX941" fmla="*/ 1543599 w 3091083"/>
                <a:gd name="connsiteY941" fmla="*/ 57516 h 2277312"/>
                <a:gd name="connsiteX942" fmla="*/ 1566916 w 3091083"/>
                <a:gd name="connsiteY942" fmla="*/ 52852 h 2277312"/>
                <a:gd name="connsiteX943" fmla="*/ 1605778 w 3091083"/>
                <a:gd name="connsiteY943" fmla="*/ 50521 h 2277312"/>
                <a:gd name="connsiteX944" fmla="*/ 1621323 w 3091083"/>
                <a:gd name="connsiteY944" fmla="*/ 53630 h 2277312"/>
                <a:gd name="connsiteX945" fmla="*/ 1613550 w 3091083"/>
                <a:gd name="connsiteY945" fmla="*/ 62179 h 2277312"/>
                <a:gd name="connsiteX946" fmla="*/ 1564584 w 3091083"/>
                <a:gd name="connsiteY946" fmla="*/ 64511 h 2277312"/>
                <a:gd name="connsiteX947" fmla="*/ 1533494 w 3091083"/>
                <a:gd name="connsiteY947" fmla="*/ 74615 h 2277312"/>
                <a:gd name="connsiteX948" fmla="*/ 1577797 w 3091083"/>
                <a:gd name="connsiteY948" fmla="*/ 73061 h 2277312"/>
                <a:gd name="connsiteX949" fmla="*/ 1585570 w 3091083"/>
                <a:gd name="connsiteY949" fmla="*/ 73838 h 2277312"/>
                <a:gd name="connsiteX950" fmla="*/ 1590233 w 3091083"/>
                <a:gd name="connsiteY950" fmla="*/ 82387 h 2277312"/>
                <a:gd name="connsiteX951" fmla="*/ 1613550 w 3091083"/>
                <a:gd name="connsiteY951" fmla="*/ 86274 h 2277312"/>
                <a:gd name="connsiteX952" fmla="*/ 1631427 w 3091083"/>
                <a:gd name="connsiteY952" fmla="*/ 94046 h 2277312"/>
                <a:gd name="connsiteX953" fmla="*/ 1637645 w 3091083"/>
                <a:gd name="connsiteY953" fmla="*/ 90160 h 2277312"/>
                <a:gd name="connsiteX954" fmla="*/ 1632981 w 3091083"/>
                <a:gd name="connsiteY954" fmla="*/ 73061 h 2277312"/>
                <a:gd name="connsiteX955" fmla="*/ 1667180 w 3091083"/>
                <a:gd name="connsiteY955" fmla="*/ 55184 h 2277312"/>
                <a:gd name="connsiteX956" fmla="*/ 1683502 w 3091083"/>
                <a:gd name="connsiteY956" fmla="*/ 58293 h 2277312"/>
                <a:gd name="connsiteX957" fmla="*/ 1699824 w 3091083"/>
                <a:gd name="connsiteY957" fmla="*/ 65288 h 2277312"/>
                <a:gd name="connsiteX958" fmla="*/ 1730914 w 3091083"/>
                <a:gd name="connsiteY958" fmla="*/ 88605 h 2277312"/>
                <a:gd name="connsiteX959" fmla="*/ 1748790 w 3091083"/>
                <a:gd name="connsiteY959" fmla="*/ 103373 h 2277312"/>
                <a:gd name="connsiteX960" fmla="*/ 1796202 w 3091083"/>
                <a:gd name="connsiteY960" fmla="*/ 125136 h 2277312"/>
                <a:gd name="connsiteX961" fmla="*/ 1790761 w 3091083"/>
                <a:gd name="connsiteY961" fmla="*/ 113477 h 2277312"/>
                <a:gd name="connsiteX962" fmla="*/ 1758117 w 3091083"/>
                <a:gd name="connsiteY962" fmla="*/ 78501 h 2277312"/>
                <a:gd name="connsiteX963" fmla="*/ 1751122 w 3091083"/>
                <a:gd name="connsiteY963" fmla="*/ 65288 h 2277312"/>
                <a:gd name="connsiteX964" fmla="*/ 1758117 w 3091083"/>
                <a:gd name="connsiteY964" fmla="*/ 52075 h 2277312"/>
                <a:gd name="connsiteX965" fmla="*/ 1766666 w 3091083"/>
                <a:gd name="connsiteY965" fmla="*/ 48189 h 2277312"/>
                <a:gd name="connsiteX966" fmla="*/ 1763558 w 3091083"/>
                <a:gd name="connsiteY966" fmla="*/ 38085 h 2277312"/>
                <a:gd name="connsiteX967" fmla="*/ 1773662 w 3091083"/>
                <a:gd name="connsiteY967" fmla="*/ 34199 h 2277312"/>
                <a:gd name="connsiteX968" fmla="*/ 1792315 w 3091083"/>
                <a:gd name="connsiteY968" fmla="*/ 36530 h 2277312"/>
                <a:gd name="connsiteX969" fmla="*/ 1812524 w 3091083"/>
                <a:gd name="connsiteY969" fmla="*/ 46634 h 2277312"/>
                <a:gd name="connsiteX970" fmla="*/ 2859466 w 3091083"/>
                <a:gd name="connsiteY970" fmla="*/ 28758 h 2277312"/>
                <a:gd name="connsiteX971" fmla="*/ 2797287 w 3091083"/>
                <a:gd name="connsiteY971" fmla="*/ 31867 h 2277312"/>
                <a:gd name="connsiteX972" fmla="*/ 2790292 w 3091083"/>
                <a:gd name="connsiteY972" fmla="*/ 29535 h 2277312"/>
                <a:gd name="connsiteX973" fmla="*/ 2912318 w 3091083"/>
                <a:gd name="connsiteY973" fmla="*/ 18654 h 2277312"/>
                <a:gd name="connsiteX974" fmla="*/ 2925532 w 3091083"/>
                <a:gd name="connsiteY974" fmla="*/ 22540 h 2277312"/>
                <a:gd name="connsiteX975" fmla="*/ 2859466 w 3091083"/>
                <a:gd name="connsiteY975" fmla="*/ 28758 h 2277312"/>
                <a:gd name="connsiteX976" fmla="*/ 1935328 w 3091083"/>
                <a:gd name="connsiteY976" fmla="*/ 13990 h 2277312"/>
                <a:gd name="connsiteX977" fmla="*/ 1921337 w 3091083"/>
                <a:gd name="connsiteY977" fmla="*/ 18654 h 2277312"/>
                <a:gd name="connsiteX978" fmla="*/ 1896466 w 3091083"/>
                <a:gd name="connsiteY978" fmla="*/ 14768 h 2277312"/>
                <a:gd name="connsiteX979" fmla="*/ 1903461 w 3091083"/>
                <a:gd name="connsiteY979" fmla="*/ 9327 h 2277312"/>
                <a:gd name="connsiteX980" fmla="*/ 1935328 w 3091083"/>
                <a:gd name="connsiteY980" fmla="*/ 13990 h 2277312"/>
                <a:gd name="connsiteX981" fmla="*/ 2079894 w 3091083"/>
                <a:gd name="connsiteY981" fmla="*/ 17877 h 2277312"/>
                <a:gd name="connsiteX982" fmla="*/ 2123420 w 3091083"/>
                <a:gd name="connsiteY982" fmla="*/ 18654 h 2277312"/>
                <a:gd name="connsiteX983" fmla="*/ 2135078 w 3091083"/>
                <a:gd name="connsiteY983" fmla="*/ 25649 h 2277312"/>
                <a:gd name="connsiteX984" fmla="*/ 2177827 w 3091083"/>
                <a:gd name="connsiteY984" fmla="*/ 34199 h 2277312"/>
                <a:gd name="connsiteX985" fmla="*/ 2184045 w 3091083"/>
                <a:gd name="connsiteY985" fmla="*/ 22540 h 2277312"/>
                <a:gd name="connsiteX986" fmla="*/ 2179381 w 3091083"/>
                <a:gd name="connsiteY986" fmla="*/ 5441 h 2277312"/>
                <a:gd name="connsiteX987" fmla="*/ 2194149 w 3091083"/>
                <a:gd name="connsiteY987" fmla="*/ 4663 h 2277312"/>
                <a:gd name="connsiteX988" fmla="*/ 2207362 w 3091083"/>
                <a:gd name="connsiteY988" fmla="*/ 0 h 2277312"/>
                <a:gd name="connsiteX989" fmla="*/ 2231456 w 3091083"/>
                <a:gd name="connsiteY989" fmla="*/ 2332 h 2277312"/>
                <a:gd name="connsiteX990" fmla="*/ 2233011 w 3091083"/>
                <a:gd name="connsiteY990" fmla="*/ 12436 h 2277312"/>
                <a:gd name="connsiteX991" fmla="*/ 2229124 w 3091083"/>
                <a:gd name="connsiteY991" fmla="*/ 23317 h 2277312"/>
                <a:gd name="connsiteX992" fmla="*/ 2245447 w 3091083"/>
                <a:gd name="connsiteY992" fmla="*/ 24094 h 2277312"/>
                <a:gd name="connsiteX993" fmla="*/ 2267209 w 3091083"/>
                <a:gd name="connsiteY993" fmla="*/ 21763 h 2277312"/>
                <a:gd name="connsiteX994" fmla="*/ 2281977 w 3091083"/>
                <a:gd name="connsiteY994" fmla="*/ 13213 h 2277312"/>
                <a:gd name="connsiteX995" fmla="*/ 2300631 w 3091083"/>
                <a:gd name="connsiteY995" fmla="*/ 13990 h 2277312"/>
                <a:gd name="connsiteX996" fmla="*/ 2310735 w 3091083"/>
                <a:gd name="connsiteY996" fmla="*/ 9327 h 2277312"/>
                <a:gd name="connsiteX997" fmla="*/ 2321616 w 3091083"/>
                <a:gd name="connsiteY997" fmla="*/ 13990 h 2277312"/>
                <a:gd name="connsiteX998" fmla="*/ 2385350 w 3091083"/>
                <a:gd name="connsiteY998" fmla="*/ 19431 h 2277312"/>
                <a:gd name="connsiteX999" fmla="*/ 2410999 w 3091083"/>
                <a:gd name="connsiteY999" fmla="*/ 24094 h 2277312"/>
                <a:gd name="connsiteX1000" fmla="*/ 2451415 w 3091083"/>
                <a:gd name="connsiteY1000" fmla="*/ 24094 h 2277312"/>
                <a:gd name="connsiteX1001" fmla="*/ 2480173 w 3091083"/>
                <a:gd name="connsiteY1001" fmla="*/ 25649 h 2277312"/>
                <a:gd name="connsiteX1002" fmla="*/ 2501936 w 3091083"/>
                <a:gd name="connsiteY1002" fmla="*/ 33421 h 2277312"/>
                <a:gd name="connsiteX1003" fmla="*/ 2510485 w 3091083"/>
                <a:gd name="connsiteY1003" fmla="*/ 46634 h 2277312"/>
                <a:gd name="connsiteX1004" fmla="*/ 2503490 w 3091083"/>
                <a:gd name="connsiteY1004" fmla="*/ 49743 h 2277312"/>
                <a:gd name="connsiteX1005" fmla="*/ 2451415 w 3091083"/>
                <a:gd name="connsiteY1005" fmla="*/ 65288 h 2277312"/>
                <a:gd name="connsiteX1006" fmla="*/ 2438979 w 3091083"/>
                <a:gd name="connsiteY1006" fmla="*/ 70729 h 2277312"/>
                <a:gd name="connsiteX1007" fmla="*/ 2420326 w 3091083"/>
                <a:gd name="connsiteY1007" fmla="*/ 88605 h 2277312"/>
                <a:gd name="connsiteX1008" fmla="*/ 2388459 w 3091083"/>
                <a:gd name="connsiteY1008" fmla="*/ 94046 h 2277312"/>
                <a:gd name="connsiteX1009" fmla="*/ 2361255 w 3091083"/>
                <a:gd name="connsiteY1009" fmla="*/ 91714 h 2277312"/>
                <a:gd name="connsiteX1010" fmla="*/ 2337938 w 3091083"/>
                <a:gd name="connsiteY1010" fmla="*/ 97155 h 2277312"/>
                <a:gd name="connsiteX1011" fmla="*/ 2323171 w 3091083"/>
                <a:gd name="connsiteY1011" fmla="*/ 104927 h 2277312"/>
                <a:gd name="connsiteX1012" fmla="*/ 2311512 w 3091083"/>
                <a:gd name="connsiteY1012" fmla="*/ 106482 h 2277312"/>
                <a:gd name="connsiteX1013" fmla="*/ 2240006 w 3091083"/>
                <a:gd name="connsiteY1013" fmla="*/ 103373 h 2277312"/>
                <a:gd name="connsiteX1014" fmla="*/ 2222907 w 3091083"/>
                <a:gd name="connsiteY1014" fmla="*/ 94823 h 2277312"/>
                <a:gd name="connsiteX1015" fmla="*/ 2232233 w 3091083"/>
                <a:gd name="connsiteY1015" fmla="*/ 87828 h 2277312"/>
                <a:gd name="connsiteX1016" fmla="*/ 2168500 w 3091083"/>
                <a:gd name="connsiteY1016" fmla="*/ 90160 h 2277312"/>
                <a:gd name="connsiteX1017" fmla="*/ 2096993 w 3091083"/>
                <a:gd name="connsiteY1017" fmla="*/ 89383 h 2277312"/>
                <a:gd name="connsiteX1018" fmla="*/ 2089221 w 3091083"/>
                <a:gd name="connsiteY1018" fmla="*/ 85496 h 2277312"/>
                <a:gd name="connsiteX1019" fmla="*/ 2045696 w 3091083"/>
                <a:gd name="connsiteY1019" fmla="*/ 81610 h 2277312"/>
                <a:gd name="connsiteX1020" fmla="*/ 2013052 w 3091083"/>
                <a:gd name="connsiteY1020" fmla="*/ 73061 h 2277312"/>
                <a:gd name="connsiteX1021" fmla="*/ 2021601 w 3091083"/>
                <a:gd name="connsiteY1021" fmla="*/ 69174 h 2277312"/>
                <a:gd name="connsiteX1022" fmla="*/ 2066681 w 3091083"/>
                <a:gd name="connsiteY1022" fmla="*/ 69174 h 2277312"/>
                <a:gd name="connsiteX1023" fmla="*/ 2061241 w 3091083"/>
                <a:gd name="connsiteY1023" fmla="*/ 57516 h 2277312"/>
                <a:gd name="connsiteX1024" fmla="*/ 2038700 w 3091083"/>
                <a:gd name="connsiteY1024" fmla="*/ 56739 h 2277312"/>
                <a:gd name="connsiteX1025" fmla="*/ 2024710 w 3091083"/>
                <a:gd name="connsiteY1025" fmla="*/ 59847 h 2277312"/>
                <a:gd name="connsiteX1026" fmla="*/ 1991289 w 3091083"/>
                <a:gd name="connsiteY1026" fmla="*/ 61402 h 2277312"/>
                <a:gd name="connsiteX1027" fmla="*/ 1960199 w 3091083"/>
                <a:gd name="connsiteY1027" fmla="*/ 60625 h 2277312"/>
                <a:gd name="connsiteX1028" fmla="*/ 1945432 w 3091083"/>
                <a:gd name="connsiteY1028" fmla="*/ 58293 h 2277312"/>
                <a:gd name="connsiteX1029" fmla="*/ 1915897 w 3091083"/>
                <a:gd name="connsiteY1029" fmla="*/ 50521 h 2277312"/>
                <a:gd name="connsiteX1030" fmla="*/ 1910456 w 3091083"/>
                <a:gd name="connsiteY1030" fmla="*/ 44303 h 2277312"/>
                <a:gd name="connsiteX1031" fmla="*/ 1932219 w 3091083"/>
                <a:gd name="connsiteY1031" fmla="*/ 41194 h 2277312"/>
                <a:gd name="connsiteX1032" fmla="*/ 1948541 w 3091083"/>
                <a:gd name="connsiteY1032" fmla="*/ 35753 h 2277312"/>
                <a:gd name="connsiteX1033" fmla="*/ 1913565 w 3091083"/>
                <a:gd name="connsiteY1033" fmla="*/ 33421 h 2277312"/>
                <a:gd name="connsiteX1034" fmla="*/ 1898797 w 3091083"/>
                <a:gd name="connsiteY1034" fmla="*/ 31090 h 2277312"/>
                <a:gd name="connsiteX1035" fmla="*/ 1894134 w 3091083"/>
                <a:gd name="connsiteY1035" fmla="*/ 24094 h 2277312"/>
                <a:gd name="connsiteX1036" fmla="*/ 1939991 w 3091083"/>
                <a:gd name="connsiteY1036" fmla="*/ 22540 h 2277312"/>
                <a:gd name="connsiteX1037" fmla="*/ 1978853 w 3091083"/>
                <a:gd name="connsiteY1037" fmla="*/ 28758 h 2277312"/>
                <a:gd name="connsiteX1038" fmla="*/ 1973413 w 3091083"/>
                <a:gd name="connsiteY1038" fmla="*/ 11659 h 2277312"/>
                <a:gd name="connsiteX1039" fmla="*/ 2003725 w 3091083"/>
                <a:gd name="connsiteY1039" fmla="*/ 20208 h 2277312"/>
                <a:gd name="connsiteX1040" fmla="*/ 2005279 w 3091083"/>
                <a:gd name="connsiteY1040" fmla="*/ 11659 h 2277312"/>
                <a:gd name="connsiteX1041" fmla="*/ 1989734 w 3091083"/>
                <a:gd name="connsiteY1041" fmla="*/ 777 h 2277312"/>
                <a:gd name="connsiteX1042" fmla="*/ 2005279 w 3091083"/>
                <a:gd name="connsiteY1042" fmla="*/ 0 h 2277312"/>
                <a:gd name="connsiteX1043" fmla="*/ 2040255 w 3091083"/>
                <a:gd name="connsiteY1043" fmla="*/ 5441 h 2277312"/>
                <a:gd name="connsiteX1044" fmla="*/ 2079894 w 3091083"/>
                <a:gd name="connsiteY1044" fmla="*/ 17877 h 227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Lst>
              <a:rect l="l" t="t" r="r" b="b"/>
              <a:pathLst>
                <a:path w="3091083" h="2277312">
                  <a:moveTo>
                    <a:pt x="1123112" y="2020047"/>
                  </a:moveTo>
                  <a:lnTo>
                    <a:pt x="1123889" y="2033260"/>
                  </a:lnTo>
                  <a:lnTo>
                    <a:pt x="1116117" y="2032482"/>
                  </a:lnTo>
                  <a:lnTo>
                    <a:pt x="1110676" y="2023933"/>
                  </a:lnTo>
                  <a:lnTo>
                    <a:pt x="1109122" y="2008388"/>
                  </a:lnTo>
                  <a:lnTo>
                    <a:pt x="1114562" y="2004502"/>
                  </a:lnTo>
                  <a:lnTo>
                    <a:pt x="1123112" y="2020047"/>
                  </a:lnTo>
                  <a:close/>
                  <a:moveTo>
                    <a:pt x="1109122" y="1933773"/>
                  </a:moveTo>
                  <a:lnTo>
                    <a:pt x="1095131" y="1933773"/>
                  </a:lnTo>
                  <a:lnTo>
                    <a:pt x="1097463" y="1923669"/>
                  </a:lnTo>
                  <a:lnTo>
                    <a:pt x="1104458" y="1921337"/>
                  </a:lnTo>
                  <a:lnTo>
                    <a:pt x="1109122" y="1933773"/>
                  </a:lnTo>
                  <a:close/>
                  <a:moveTo>
                    <a:pt x="1361725" y="1685833"/>
                  </a:moveTo>
                  <a:lnTo>
                    <a:pt x="1343848" y="1684279"/>
                  </a:lnTo>
                  <a:lnTo>
                    <a:pt x="1336076" y="1678061"/>
                  </a:lnTo>
                  <a:lnTo>
                    <a:pt x="1357838" y="1671843"/>
                  </a:lnTo>
                  <a:lnTo>
                    <a:pt x="1363279" y="1675729"/>
                  </a:lnTo>
                  <a:lnTo>
                    <a:pt x="1361725" y="1685833"/>
                  </a:lnTo>
                  <a:close/>
                  <a:moveTo>
                    <a:pt x="1389705" y="1650080"/>
                  </a:moveTo>
                  <a:lnTo>
                    <a:pt x="1387373" y="1643085"/>
                  </a:lnTo>
                  <a:lnTo>
                    <a:pt x="1408359" y="1638422"/>
                  </a:lnTo>
                  <a:lnTo>
                    <a:pt x="1415354" y="1646194"/>
                  </a:lnTo>
                  <a:lnTo>
                    <a:pt x="1389705" y="1650080"/>
                  </a:lnTo>
                  <a:close/>
                  <a:moveTo>
                    <a:pt x="1607332" y="1521059"/>
                  </a:moveTo>
                  <a:lnTo>
                    <a:pt x="1574688" y="1523390"/>
                  </a:lnTo>
                  <a:lnTo>
                    <a:pt x="1572356" y="1514841"/>
                  </a:lnTo>
                  <a:lnTo>
                    <a:pt x="1588679" y="1508623"/>
                  </a:lnTo>
                  <a:lnTo>
                    <a:pt x="1598005" y="1508623"/>
                  </a:lnTo>
                  <a:lnTo>
                    <a:pt x="1607332" y="1521059"/>
                  </a:lnTo>
                  <a:close/>
                  <a:moveTo>
                    <a:pt x="1660185" y="1439448"/>
                  </a:moveTo>
                  <a:lnTo>
                    <a:pt x="1644640" y="1441780"/>
                  </a:lnTo>
                  <a:lnTo>
                    <a:pt x="1645417" y="1433230"/>
                  </a:lnTo>
                  <a:lnTo>
                    <a:pt x="1659407" y="1430899"/>
                  </a:lnTo>
                  <a:lnTo>
                    <a:pt x="1660185" y="1439448"/>
                  </a:lnTo>
                  <a:close/>
                  <a:moveTo>
                    <a:pt x="1692052" y="1395146"/>
                  </a:moveTo>
                  <a:lnTo>
                    <a:pt x="1691274" y="1386596"/>
                  </a:lnTo>
                  <a:lnTo>
                    <a:pt x="1699047" y="1377269"/>
                  </a:lnTo>
                  <a:lnTo>
                    <a:pt x="1706819" y="1380378"/>
                  </a:lnTo>
                  <a:lnTo>
                    <a:pt x="1704487" y="1392037"/>
                  </a:lnTo>
                  <a:lnTo>
                    <a:pt x="1692052" y="1395146"/>
                  </a:lnTo>
                  <a:close/>
                  <a:moveTo>
                    <a:pt x="1716146" y="1201613"/>
                  </a:moveTo>
                  <a:lnTo>
                    <a:pt x="1704487" y="1207054"/>
                  </a:lnTo>
                  <a:lnTo>
                    <a:pt x="1713037" y="1186845"/>
                  </a:lnTo>
                  <a:lnTo>
                    <a:pt x="1721587" y="1181405"/>
                  </a:lnTo>
                  <a:lnTo>
                    <a:pt x="1724696" y="1193063"/>
                  </a:lnTo>
                  <a:lnTo>
                    <a:pt x="1716146" y="1201613"/>
                  </a:lnTo>
                  <a:close/>
                  <a:moveTo>
                    <a:pt x="1782211" y="1161196"/>
                  </a:moveTo>
                  <a:lnTo>
                    <a:pt x="1800088" y="1162751"/>
                  </a:lnTo>
                  <a:lnTo>
                    <a:pt x="1796202" y="1168969"/>
                  </a:lnTo>
                  <a:lnTo>
                    <a:pt x="1785320" y="1171301"/>
                  </a:lnTo>
                  <a:lnTo>
                    <a:pt x="1776771" y="1177519"/>
                  </a:lnTo>
                  <a:lnTo>
                    <a:pt x="1762003" y="1179073"/>
                  </a:lnTo>
                  <a:lnTo>
                    <a:pt x="1747235" y="1186845"/>
                  </a:lnTo>
                  <a:lnTo>
                    <a:pt x="1734800" y="1189177"/>
                  </a:lnTo>
                  <a:lnTo>
                    <a:pt x="1731691" y="1179850"/>
                  </a:lnTo>
                  <a:lnTo>
                    <a:pt x="1738686" y="1172078"/>
                  </a:lnTo>
                  <a:lnTo>
                    <a:pt x="1748790" y="1172078"/>
                  </a:lnTo>
                  <a:lnTo>
                    <a:pt x="1756562" y="1162751"/>
                  </a:lnTo>
                  <a:lnTo>
                    <a:pt x="1782211" y="1161196"/>
                  </a:lnTo>
                  <a:close/>
                  <a:moveTo>
                    <a:pt x="1878589" y="1091245"/>
                  </a:moveTo>
                  <a:lnTo>
                    <a:pt x="1895689" y="1107567"/>
                  </a:lnTo>
                  <a:lnTo>
                    <a:pt x="1893357" y="1119226"/>
                  </a:lnTo>
                  <a:lnTo>
                    <a:pt x="1884030" y="1124666"/>
                  </a:lnTo>
                  <a:lnTo>
                    <a:pt x="1858381" y="1125443"/>
                  </a:lnTo>
                  <a:lnTo>
                    <a:pt x="1845945" y="1118448"/>
                  </a:lnTo>
                  <a:lnTo>
                    <a:pt x="1828846" y="1123112"/>
                  </a:lnTo>
                  <a:lnTo>
                    <a:pt x="1816410" y="1114562"/>
                  </a:lnTo>
                  <a:lnTo>
                    <a:pt x="1828846" y="1103681"/>
                  </a:lnTo>
                  <a:lnTo>
                    <a:pt x="1849054" y="1106790"/>
                  </a:lnTo>
                  <a:lnTo>
                    <a:pt x="1852940" y="1093577"/>
                  </a:lnTo>
                  <a:lnTo>
                    <a:pt x="1866153" y="1095908"/>
                  </a:lnTo>
                  <a:lnTo>
                    <a:pt x="1869262" y="1084250"/>
                  </a:lnTo>
                  <a:lnTo>
                    <a:pt x="1878589" y="1091245"/>
                  </a:lnTo>
                  <a:close/>
                  <a:moveTo>
                    <a:pt x="1927555" y="1130107"/>
                  </a:moveTo>
                  <a:lnTo>
                    <a:pt x="1937659" y="1121557"/>
                  </a:lnTo>
                  <a:lnTo>
                    <a:pt x="1949318" y="1118448"/>
                  </a:lnTo>
                  <a:lnTo>
                    <a:pt x="1953982" y="1101349"/>
                  </a:lnTo>
                  <a:lnTo>
                    <a:pt x="1967972" y="1097463"/>
                  </a:lnTo>
                  <a:lnTo>
                    <a:pt x="1980407" y="1105235"/>
                  </a:lnTo>
                  <a:lnTo>
                    <a:pt x="1987403" y="1114562"/>
                  </a:lnTo>
                  <a:lnTo>
                    <a:pt x="1985848" y="1123112"/>
                  </a:lnTo>
                  <a:lnTo>
                    <a:pt x="1961754" y="1132439"/>
                  </a:lnTo>
                  <a:lnTo>
                    <a:pt x="1942323" y="1147983"/>
                  </a:lnTo>
                  <a:lnTo>
                    <a:pt x="1929887" y="1146429"/>
                  </a:lnTo>
                  <a:lnTo>
                    <a:pt x="1924446" y="1151870"/>
                  </a:lnTo>
                  <a:lnTo>
                    <a:pt x="1905793" y="1156533"/>
                  </a:lnTo>
                  <a:lnTo>
                    <a:pt x="1892579" y="1149538"/>
                  </a:lnTo>
                  <a:lnTo>
                    <a:pt x="1885584" y="1156533"/>
                  </a:lnTo>
                  <a:lnTo>
                    <a:pt x="1874703" y="1159642"/>
                  </a:lnTo>
                  <a:lnTo>
                    <a:pt x="1865376" y="1156533"/>
                  </a:lnTo>
                  <a:lnTo>
                    <a:pt x="1842836" y="1168192"/>
                  </a:lnTo>
                  <a:lnTo>
                    <a:pt x="1821073" y="1170523"/>
                  </a:lnTo>
                  <a:lnTo>
                    <a:pt x="1813301" y="1161974"/>
                  </a:lnTo>
                  <a:lnTo>
                    <a:pt x="1837396" y="1147206"/>
                  </a:lnTo>
                  <a:lnTo>
                    <a:pt x="1877035" y="1142543"/>
                  </a:lnTo>
                  <a:lnTo>
                    <a:pt x="1899575" y="1124666"/>
                  </a:lnTo>
                  <a:lnTo>
                    <a:pt x="1902683" y="1105235"/>
                  </a:lnTo>
                  <a:lnTo>
                    <a:pt x="1907347" y="1098240"/>
                  </a:lnTo>
                  <a:lnTo>
                    <a:pt x="1897243" y="1093577"/>
                  </a:lnTo>
                  <a:lnTo>
                    <a:pt x="1898797" y="1080364"/>
                  </a:lnTo>
                  <a:lnTo>
                    <a:pt x="1917451" y="1067150"/>
                  </a:lnTo>
                  <a:lnTo>
                    <a:pt x="1927555" y="1056269"/>
                  </a:lnTo>
                  <a:lnTo>
                    <a:pt x="1939214" y="1053937"/>
                  </a:lnTo>
                  <a:lnTo>
                    <a:pt x="1946209" y="1062487"/>
                  </a:lnTo>
                  <a:lnTo>
                    <a:pt x="1937659" y="1073368"/>
                  </a:lnTo>
                  <a:lnTo>
                    <a:pt x="1925224" y="1082695"/>
                  </a:lnTo>
                  <a:lnTo>
                    <a:pt x="1933773" y="1094354"/>
                  </a:lnTo>
                  <a:lnTo>
                    <a:pt x="1938437" y="1113008"/>
                  </a:lnTo>
                  <a:lnTo>
                    <a:pt x="1927555" y="1130107"/>
                  </a:lnTo>
                  <a:close/>
                  <a:moveTo>
                    <a:pt x="2048027" y="1023625"/>
                  </a:moveTo>
                  <a:lnTo>
                    <a:pt x="2058909" y="1029843"/>
                  </a:lnTo>
                  <a:lnTo>
                    <a:pt x="2070568" y="1027511"/>
                  </a:lnTo>
                  <a:lnTo>
                    <a:pt x="2088444" y="1032952"/>
                  </a:lnTo>
                  <a:lnTo>
                    <a:pt x="2096216" y="1044610"/>
                  </a:lnTo>
                  <a:lnTo>
                    <a:pt x="2086889" y="1051606"/>
                  </a:lnTo>
                  <a:lnTo>
                    <a:pt x="2089999" y="1064819"/>
                  </a:lnTo>
                  <a:lnTo>
                    <a:pt x="2060463" y="1068705"/>
                  </a:lnTo>
                  <a:lnTo>
                    <a:pt x="2053468" y="1064819"/>
                  </a:lnTo>
                  <a:lnTo>
                    <a:pt x="2041810" y="1071814"/>
                  </a:lnTo>
                  <a:lnTo>
                    <a:pt x="2030928" y="1082695"/>
                  </a:lnTo>
                  <a:lnTo>
                    <a:pt x="2013829" y="1078032"/>
                  </a:lnTo>
                  <a:lnTo>
                    <a:pt x="2015383" y="1065596"/>
                  </a:lnTo>
                  <a:lnTo>
                    <a:pt x="2013052" y="1047719"/>
                  </a:lnTo>
                  <a:lnTo>
                    <a:pt x="2018492" y="1043833"/>
                  </a:lnTo>
                  <a:lnTo>
                    <a:pt x="2041032" y="1046165"/>
                  </a:lnTo>
                  <a:lnTo>
                    <a:pt x="2037923" y="1030620"/>
                  </a:lnTo>
                  <a:lnTo>
                    <a:pt x="2048027" y="1023625"/>
                  </a:lnTo>
                  <a:close/>
                  <a:moveTo>
                    <a:pt x="3011805" y="1003417"/>
                  </a:moveTo>
                  <a:lnTo>
                    <a:pt x="2997815" y="1006526"/>
                  </a:lnTo>
                  <a:lnTo>
                    <a:pt x="2999369" y="992535"/>
                  </a:lnTo>
                  <a:lnTo>
                    <a:pt x="3011805" y="1003417"/>
                  </a:lnTo>
                  <a:close/>
                  <a:moveTo>
                    <a:pt x="2293635" y="973882"/>
                  </a:moveTo>
                  <a:lnTo>
                    <a:pt x="2283531" y="976991"/>
                  </a:lnTo>
                  <a:lnTo>
                    <a:pt x="2269541" y="974659"/>
                  </a:lnTo>
                  <a:lnTo>
                    <a:pt x="2264100" y="966886"/>
                  </a:lnTo>
                  <a:lnTo>
                    <a:pt x="2281200" y="959114"/>
                  </a:lnTo>
                  <a:lnTo>
                    <a:pt x="2294413" y="961446"/>
                  </a:lnTo>
                  <a:lnTo>
                    <a:pt x="2293635" y="973882"/>
                  </a:lnTo>
                  <a:close/>
                  <a:moveTo>
                    <a:pt x="2176272" y="976213"/>
                  </a:moveTo>
                  <a:lnTo>
                    <a:pt x="2184045" y="981654"/>
                  </a:lnTo>
                  <a:lnTo>
                    <a:pt x="2195703" y="977768"/>
                  </a:lnTo>
                  <a:lnTo>
                    <a:pt x="2204253" y="985540"/>
                  </a:lnTo>
                  <a:lnTo>
                    <a:pt x="2193371" y="991758"/>
                  </a:lnTo>
                  <a:lnTo>
                    <a:pt x="2187154" y="1001085"/>
                  </a:lnTo>
                  <a:lnTo>
                    <a:pt x="2171609" y="1001862"/>
                  </a:lnTo>
                  <a:lnTo>
                    <a:pt x="2149069" y="1019739"/>
                  </a:lnTo>
                  <a:lnTo>
                    <a:pt x="2148292" y="1025957"/>
                  </a:lnTo>
                  <a:lnTo>
                    <a:pt x="2109430" y="1029843"/>
                  </a:lnTo>
                  <a:lnTo>
                    <a:pt x="2097771" y="1027511"/>
                  </a:lnTo>
                  <a:lnTo>
                    <a:pt x="2110984" y="1006526"/>
                  </a:lnTo>
                  <a:lnTo>
                    <a:pt x="2124197" y="1006526"/>
                  </a:lnTo>
                  <a:lnTo>
                    <a:pt x="2137410" y="1000308"/>
                  </a:lnTo>
                  <a:lnTo>
                    <a:pt x="2135078" y="994090"/>
                  </a:lnTo>
                  <a:lnTo>
                    <a:pt x="2154509" y="978545"/>
                  </a:lnTo>
                  <a:lnTo>
                    <a:pt x="2159173" y="965332"/>
                  </a:lnTo>
                  <a:lnTo>
                    <a:pt x="2170054" y="957560"/>
                  </a:lnTo>
                  <a:lnTo>
                    <a:pt x="2176272" y="976213"/>
                  </a:lnTo>
                  <a:close/>
                  <a:moveTo>
                    <a:pt x="2213580" y="960669"/>
                  </a:moveTo>
                  <a:lnTo>
                    <a:pt x="2224461" y="962223"/>
                  </a:lnTo>
                  <a:lnTo>
                    <a:pt x="2234565" y="974659"/>
                  </a:lnTo>
                  <a:lnTo>
                    <a:pt x="2216689" y="974659"/>
                  </a:lnTo>
                  <a:lnTo>
                    <a:pt x="2201144" y="960669"/>
                  </a:lnTo>
                  <a:lnTo>
                    <a:pt x="2213580" y="960669"/>
                  </a:lnTo>
                  <a:close/>
                  <a:moveTo>
                    <a:pt x="2503490" y="927247"/>
                  </a:moveTo>
                  <a:lnTo>
                    <a:pt x="2507376" y="935797"/>
                  </a:lnTo>
                  <a:lnTo>
                    <a:pt x="2481727" y="952119"/>
                  </a:lnTo>
                  <a:lnTo>
                    <a:pt x="2469292" y="952896"/>
                  </a:lnTo>
                  <a:lnTo>
                    <a:pt x="2452969" y="943569"/>
                  </a:lnTo>
                  <a:lnTo>
                    <a:pt x="2453747" y="937351"/>
                  </a:lnTo>
                  <a:lnTo>
                    <a:pt x="2468514" y="930356"/>
                  </a:lnTo>
                  <a:lnTo>
                    <a:pt x="2475510" y="931133"/>
                  </a:lnTo>
                  <a:lnTo>
                    <a:pt x="2496495" y="920252"/>
                  </a:lnTo>
                  <a:lnTo>
                    <a:pt x="2503490" y="927247"/>
                  </a:lnTo>
                  <a:close/>
                  <a:moveTo>
                    <a:pt x="2533803" y="924916"/>
                  </a:moveTo>
                  <a:lnTo>
                    <a:pt x="2519812" y="928802"/>
                  </a:lnTo>
                  <a:lnTo>
                    <a:pt x="2506599" y="921807"/>
                  </a:lnTo>
                  <a:lnTo>
                    <a:pt x="2505045" y="909371"/>
                  </a:lnTo>
                  <a:lnTo>
                    <a:pt x="2511262" y="907039"/>
                  </a:lnTo>
                  <a:lnTo>
                    <a:pt x="2536134" y="916366"/>
                  </a:lnTo>
                  <a:lnTo>
                    <a:pt x="2533803" y="924916"/>
                  </a:lnTo>
                  <a:close/>
                  <a:moveTo>
                    <a:pt x="2484059" y="900044"/>
                  </a:moveTo>
                  <a:lnTo>
                    <a:pt x="2480950" y="906262"/>
                  </a:lnTo>
                  <a:lnTo>
                    <a:pt x="2459965" y="922584"/>
                  </a:lnTo>
                  <a:lnTo>
                    <a:pt x="2442865" y="928024"/>
                  </a:lnTo>
                  <a:lnTo>
                    <a:pt x="2428875" y="925693"/>
                  </a:lnTo>
                  <a:lnTo>
                    <a:pt x="2422657" y="930356"/>
                  </a:lnTo>
                  <a:lnTo>
                    <a:pt x="2407112" y="930356"/>
                  </a:lnTo>
                  <a:lnTo>
                    <a:pt x="2391568" y="925693"/>
                  </a:lnTo>
                  <a:lnTo>
                    <a:pt x="2376023" y="916366"/>
                  </a:lnTo>
                  <a:lnTo>
                    <a:pt x="2403226" y="915589"/>
                  </a:lnTo>
                  <a:lnTo>
                    <a:pt x="2407890" y="911702"/>
                  </a:lnTo>
                  <a:lnTo>
                    <a:pt x="2419548" y="911702"/>
                  </a:lnTo>
                  <a:lnTo>
                    <a:pt x="2441311" y="908594"/>
                  </a:lnTo>
                  <a:lnTo>
                    <a:pt x="2449861" y="910925"/>
                  </a:lnTo>
                  <a:lnTo>
                    <a:pt x="2466183" y="900044"/>
                  </a:lnTo>
                  <a:lnTo>
                    <a:pt x="2484059" y="900044"/>
                  </a:lnTo>
                  <a:close/>
                  <a:moveTo>
                    <a:pt x="2955067" y="1082695"/>
                  </a:moveTo>
                  <a:lnTo>
                    <a:pt x="2941854" y="1072591"/>
                  </a:lnTo>
                  <a:lnTo>
                    <a:pt x="2941854" y="1067150"/>
                  </a:lnTo>
                  <a:lnTo>
                    <a:pt x="2966725" y="1044610"/>
                  </a:lnTo>
                  <a:lnTo>
                    <a:pt x="2972166" y="1036838"/>
                  </a:lnTo>
                  <a:lnTo>
                    <a:pt x="2951958" y="1015853"/>
                  </a:lnTo>
                  <a:lnTo>
                    <a:pt x="2923977" y="1009635"/>
                  </a:lnTo>
                  <a:lnTo>
                    <a:pt x="2891333" y="1001085"/>
                  </a:lnTo>
                  <a:lnTo>
                    <a:pt x="2858689" y="985540"/>
                  </a:lnTo>
                  <a:lnTo>
                    <a:pt x="2844699" y="976213"/>
                  </a:lnTo>
                  <a:lnTo>
                    <a:pt x="2822158" y="978545"/>
                  </a:lnTo>
                  <a:lnTo>
                    <a:pt x="2794955" y="990981"/>
                  </a:lnTo>
                  <a:lnTo>
                    <a:pt x="2787960" y="992535"/>
                  </a:lnTo>
                  <a:lnTo>
                    <a:pt x="2758425" y="989426"/>
                  </a:lnTo>
                  <a:lnTo>
                    <a:pt x="2742103" y="990981"/>
                  </a:lnTo>
                  <a:lnTo>
                    <a:pt x="2728890" y="1004971"/>
                  </a:lnTo>
                  <a:lnTo>
                    <a:pt x="2708682" y="1018184"/>
                  </a:lnTo>
                  <a:lnTo>
                    <a:pt x="2703241" y="1047719"/>
                  </a:lnTo>
                  <a:lnTo>
                    <a:pt x="2698577" y="1060933"/>
                  </a:lnTo>
                  <a:lnTo>
                    <a:pt x="2704018" y="1085804"/>
                  </a:lnTo>
                  <a:lnTo>
                    <a:pt x="2692360" y="1096686"/>
                  </a:lnTo>
                  <a:lnTo>
                    <a:pt x="2676037" y="1099017"/>
                  </a:lnTo>
                  <a:lnTo>
                    <a:pt x="2663602" y="1109121"/>
                  </a:lnTo>
                  <a:lnTo>
                    <a:pt x="2659715" y="1122334"/>
                  </a:lnTo>
                  <a:lnTo>
                    <a:pt x="2649611" y="1126998"/>
                  </a:lnTo>
                  <a:lnTo>
                    <a:pt x="2629403" y="1120780"/>
                  </a:lnTo>
                  <a:lnTo>
                    <a:pt x="2599091" y="1114562"/>
                  </a:lnTo>
                  <a:lnTo>
                    <a:pt x="2571110" y="1106012"/>
                  </a:lnTo>
                  <a:lnTo>
                    <a:pt x="2559451" y="1105235"/>
                  </a:lnTo>
                  <a:lnTo>
                    <a:pt x="2550124" y="1114562"/>
                  </a:lnTo>
                  <a:lnTo>
                    <a:pt x="2521367" y="1121557"/>
                  </a:lnTo>
                  <a:lnTo>
                    <a:pt x="2507376" y="1122334"/>
                  </a:lnTo>
                  <a:lnTo>
                    <a:pt x="2501158" y="1118448"/>
                  </a:lnTo>
                  <a:lnTo>
                    <a:pt x="2447529" y="1113785"/>
                  </a:lnTo>
                  <a:lnTo>
                    <a:pt x="2436648" y="1099795"/>
                  </a:lnTo>
                  <a:lnTo>
                    <a:pt x="2375245" y="1057046"/>
                  </a:lnTo>
                  <a:lnTo>
                    <a:pt x="2347265" y="1057046"/>
                  </a:lnTo>
                  <a:lnTo>
                    <a:pt x="2332497" y="1065596"/>
                  </a:lnTo>
                  <a:lnTo>
                    <a:pt x="2340270" y="1076477"/>
                  </a:lnTo>
                  <a:lnTo>
                    <a:pt x="2336383" y="1081141"/>
                  </a:lnTo>
                  <a:lnTo>
                    <a:pt x="2321616" y="1078032"/>
                  </a:lnTo>
                  <a:lnTo>
                    <a:pt x="2305294" y="1078032"/>
                  </a:lnTo>
                  <a:lnTo>
                    <a:pt x="2301408" y="1081141"/>
                  </a:lnTo>
                  <a:lnTo>
                    <a:pt x="2261769" y="1082695"/>
                  </a:lnTo>
                  <a:lnTo>
                    <a:pt x="2281977" y="1095131"/>
                  </a:lnTo>
                  <a:lnTo>
                    <a:pt x="2282754" y="1110676"/>
                  </a:lnTo>
                  <a:lnTo>
                    <a:pt x="2271873" y="1125443"/>
                  </a:lnTo>
                  <a:lnTo>
                    <a:pt x="2259437" y="1132439"/>
                  </a:lnTo>
                  <a:lnTo>
                    <a:pt x="2281977" y="1139434"/>
                  </a:lnTo>
                  <a:lnTo>
                    <a:pt x="2262546" y="1151870"/>
                  </a:lnTo>
                  <a:lnTo>
                    <a:pt x="2254773" y="1151092"/>
                  </a:lnTo>
                  <a:lnTo>
                    <a:pt x="2187931" y="1137879"/>
                  </a:lnTo>
                  <a:lnTo>
                    <a:pt x="2165391" y="1137102"/>
                  </a:lnTo>
                  <a:lnTo>
                    <a:pt x="2133524" y="1130107"/>
                  </a:lnTo>
                  <a:lnTo>
                    <a:pt x="2117202" y="1133993"/>
                  </a:lnTo>
                  <a:lnTo>
                    <a:pt x="2117202" y="1140211"/>
                  </a:lnTo>
                  <a:lnTo>
                    <a:pt x="2123420" y="1168192"/>
                  </a:lnTo>
                  <a:lnTo>
                    <a:pt x="2107098" y="1192286"/>
                  </a:lnTo>
                  <a:lnTo>
                    <a:pt x="2058131" y="1178296"/>
                  </a:lnTo>
                  <a:lnTo>
                    <a:pt x="2046473" y="1185291"/>
                  </a:lnTo>
                  <a:lnTo>
                    <a:pt x="2017715" y="1200058"/>
                  </a:lnTo>
                  <a:lnTo>
                    <a:pt x="2006056" y="1227262"/>
                  </a:lnTo>
                  <a:lnTo>
                    <a:pt x="1997507" y="1235812"/>
                  </a:lnTo>
                  <a:lnTo>
                    <a:pt x="1976521" y="1240475"/>
                  </a:lnTo>
                  <a:lnTo>
                    <a:pt x="1972635" y="1249025"/>
                  </a:lnTo>
                  <a:lnTo>
                    <a:pt x="1993621" y="1266901"/>
                  </a:lnTo>
                  <a:lnTo>
                    <a:pt x="2001393" y="1277005"/>
                  </a:lnTo>
                  <a:lnTo>
                    <a:pt x="1999838" y="1287887"/>
                  </a:lnTo>
                  <a:lnTo>
                    <a:pt x="1988180" y="1295659"/>
                  </a:lnTo>
                  <a:lnTo>
                    <a:pt x="1962531" y="1318199"/>
                  </a:lnTo>
                  <a:lnTo>
                    <a:pt x="1939214" y="1340739"/>
                  </a:lnTo>
                  <a:lnTo>
                    <a:pt x="1929110" y="1347734"/>
                  </a:lnTo>
                  <a:lnTo>
                    <a:pt x="1936882" y="1367165"/>
                  </a:lnTo>
                  <a:lnTo>
                    <a:pt x="1911233" y="1378824"/>
                  </a:lnTo>
                  <a:lnTo>
                    <a:pt x="1892579" y="1382710"/>
                  </a:lnTo>
                  <a:lnTo>
                    <a:pt x="1863044" y="1385819"/>
                  </a:lnTo>
                  <a:lnTo>
                    <a:pt x="1873926" y="1416131"/>
                  </a:lnTo>
                  <a:lnTo>
                    <a:pt x="1869262" y="1437117"/>
                  </a:lnTo>
                  <a:lnTo>
                    <a:pt x="1868485" y="1473647"/>
                  </a:lnTo>
                  <a:lnTo>
                    <a:pt x="1842836" y="1512509"/>
                  </a:lnTo>
                  <a:lnTo>
                    <a:pt x="1808638" y="1551371"/>
                  </a:lnTo>
                  <a:lnTo>
                    <a:pt x="1845168" y="1563807"/>
                  </a:lnTo>
                  <a:lnTo>
                    <a:pt x="1853717" y="1586347"/>
                  </a:lnTo>
                  <a:lnTo>
                    <a:pt x="1854495" y="1595674"/>
                  </a:lnTo>
                  <a:lnTo>
                    <a:pt x="1841282" y="1612773"/>
                  </a:lnTo>
                  <a:lnTo>
                    <a:pt x="1786097" y="1605778"/>
                  </a:lnTo>
                  <a:lnTo>
                    <a:pt x="1760449" y="1608887"/>
                  </a:lnTo>
                  <a:lnTo>
                    <a:pt x="1734800" y="1620545"/>
                  </a:lnTo>
                  <a:lnTo>
                    <a:pt x="1707596" y="1650080"/>
                  </a:lnTo>
                  <a:lnTo>
                    <a:pt x="1698269" y="1657853"/>
                  </a:lnTo>
                  <a:lnTo>
                    <a:pt x="1702156" y="1669511"/>
                  </a:lnTo>
                  <a:lnTo>
                    <a:pt x="1686611" y="1691274"/>
                  </a:lnTo>
                  <a:lnTo>
                    <a:pt x="1707596" y="1723141"/>
                  </a:lnTo>
                  <a:lnTo>
                    <a:pt x="1699047" y="1731691"/>
                  </a:lnTo>
                  <a:lnTo>
                    <a:pt x="1703710" y="1753453"/>
                  </a:lnTo>
                  <a:lnTo>
                    <a:pt x="1702933" y="1767444"/>
                  </a:lnTo>
                  <a:lnTo>
                    <a:pt x="1722364" y="1801642"/>
                  </a:lnTo>
                  <a:lnTo>
                    <a:pt x="1722364" y="1814078"/>
                  </a:lnTo>
                  <a:lnTo>
                    <a:pt x="1715369" y="1863821"/>
                  </a:lnTo>
                  <a:lnTo>
                    <a:pt x="1744904" y="1880143"/>
                  </a:lnTo>
                  <a:lnTo>
                    <a:pt x="1754231" y="1883252"/>
                  </a:lnTo>
                  <a:lnTo>
                    <a:pt x="1780657" y="1904238"/>
                  </a:lnTo>
                  <a:lnTo>
                    <a:pt x="1777548" y="1919005"/>
                  </a:lnTo>
                  <a:lnTo>
                    <a:pt x="1767444" y="1938436"/>
                  </a:lnTo>
                  <a:lnTo>
                    <a:pt x="1748790" y="1938436"/>
                  </a:lnTo>
                  <a:lnTo>
                    <a:pt x="1734800" y="1943100"/>
                  </a:lnTo>
                  <a:lnTo>
                    <a:pt x="1737131" y="1955536"/>
                  </a:lnTo>
                  <a:lnTo>
                    <a:pt x="1761226" y="1993620"/>
                  </a:lnTo>
                  <a:lnTo>
                    <a:pt x="1765112" y="2004502"/>
                  </a:lnTo>
                  <a:lnTo>
                    <a:pt x="1760449" y="2020824"/>
                  </a:lnTo>
                  <a:lnTo>
                    <a:pt x="1759672" y="2042586"/>
                  </a:lnTo>
                  <a:lnTo>
                    <a:pt x="1744904" y="2058131"/>
                  </a:lnTo>
                  <a:lnTo>
                    <a:pt x="1734800" y="2064349"/>
                  </a:lnTo>
                  <a:lnTo>
                    <a:pt x="1714591" y="2069790"/>
                  </a:lnTo>
                  <a:lnTo>
                    <a:pt x="1707596" y="2088444"/>
                  </a:lnTo>
                  <a:lnTo>
                    <a:pt x="1695938" y="2100102"/>
                  </a:lnTo>
                  <a:lnTo>
                    <a:pt x="1708373" y="2134301"/>
                  </a:lnTo>
                  <a:lnTo>
                    <a:pt x="1703710" y="2164613"/>
                  </a:lnTo>
                  <a:lnTo>
                    <a:pt x="1698269" y="2175495"/>
                  </a:lnTo>
                  <a:lnTo>
                    <a:pt x="1683502" y="2177049"/>
                  </a:lnTo>
                  <a:lnTo>
                    <a:pt x="1675729" y="2163059"/>
                  </a:lnTo>
                  <a:lnTo>
                    <a:pt x="1672621" y="2155286"/>
                  </a:lnTo>
                  <a:lnTo>
                    <a:pt x="1625986" y="2145960"/>
                  </a:lnTo>
                  <a:lnTo>
                    <a:pt x="1608110" y="2123420"/>
                  </a:lnTo>
                  <a:lnTo>
                    <a:pt x="1605001" y="2099325"/>
                  </a:lnTo>
                  <a:lnTo>
                    <a:pt x="1585570" y="2108652"/>
                  </a:lnTo>
                  <a:lnTo>
                    <a:pt x="1590233" y="2117202"/>
                  </a:lnTo>
                  <a:lnTo>
                    <a:pt x="1590233" y="2135078"/>
                  </a:lnTo>
                  <a:lnTo>
                    <a:pt x="1570802" y="2165391"/>
                  </a:lnTo>
                  <a:lnTo>
                    <a:pt x="1562252" y="2163836"/>
                  </a:lnTo>
                  <a:lnTo>
                    <a:pt x="1552148" y="2170054"/>
                  </a:lnTo>
                  <a:lnTo>
                    <a:pt x="1542044" y="2171608"/>
                  </a:lnTo>
                  <a:lnTo>
                    <a:pt x="1537381" y="2163836"/>
                  </a:lnTo>
                  <a:lnTo>
                    <a:pt x="1528831" y="2165391"/>
                  </a:lnTo>
                  <a:lnTo>
                    <a:pt x="1522613" y="2173163"/>
                  </a:lnTo>
                  <a:lnTo>
                    <a:pt x="1496187" y="2183267"/>
                  </a:lnTo>
                  <a:lnTo>
                    <a:pt x="1503959" y="2188708"/>
                  </a:lnTo>
                  <a:lnTo>
                    <a:pt x="1490746" y="2196480"/>
                  </a:lnTo>
                  <a:lnTo>
                    <a:pt x="1486083" y="2203475"/>
                  </a:lnTo>
                  <a:lnTo>
                    <a:pt x="1465097" y="2215134"/>
                  </a:lnTo>
                  <a:lnTo>
                    <a:pt x="1431676" y="2245446"/>
                  </a:lnTo>
                  <a:lnTo>
                    <a:pt x="1413800" y="2253996"/>
                  </a:lnTo>
                  <a:lnTo>
                    <a:pt x="1401364" y="2263323"/>
                  </a:lnTo>
                  <a:lnTo>
                    <a:pt x="1390482" y="2263323"/>
                  </a:lnTo>
                  <a:lnTo>
                    <a:pt x="1376492" y="2270318"/>
                  </a:lnTo>
                  <a:lnTo>
                    <a:pt x="1340739" y="2277313"/>
                  </a:lnTo>
                  <a:lnTo>
                    <a:pt x="1316645" y="2274204"/>
                  </a:lnTo>
                  <a:lnTo>
                    <a:pt x="1300322" y="2277313"/>
                  </a:lnTo>
                  <a:lnTo>
                    <a:pt x="1291773" y="2271872"/>
                  </a:lnTo>
                  <a:lnTo>
                    <a:pt x="1291773" y="2263323"/>
                  </a:lnTo>
                  <a:lnTo>
                    <a:pt x="1282446" y="2262546"/>
                  </a:lnTo>
                  <a:lnTo>
                    <a:pt x="1276228" y="2271872"/>
                  </a:lnTo>
                  <a:lnTo>
                    <a:pt x="1263792" y="2268763"/>
                  </a:lnTo>
                  <a:lnTo>
                    <a:pt x="1269233" y="2250110"/>
                  </a:lnTo>
                  <a:lnTo>
                    <a:pt x="1245139" y="2249332"/>
                  </a:lnTo>
                  <a:lnTo>
                    <a:pt x="1215603" y="2236896"/>
                  </a:lnTo>
                  <a:lnTo>
                    <a:pt x="1208608" y="2230679"/>
                  </a:lnTo>
                  <a:lnTo>
                    <a:pt x="1184514" y="2220575"/>
                  </a:lnTo>
                  <a:lnTo>
                    <a:pt x="1173632" y="2209693"/>
                  </a:lnTo>
                  <a:lnTo>
                    <a:pt x="1167415" y="2197257"/>
                  </a:lnTo>
                  <a:lnTo>
                    <a:pt x="1169746" y="2169277"/>
                  </a:lnTo>
                  <a:lnTo>
                    <a:pt x="1174410" y="2165391"/>
                  </a:lnTo>
                  <a:lnTo>
                    <a:pt x="1195395" y="2171608"/>
                  </a:lnTo>
                  <a:lnTo>
                    <a:pt x="1217158" y="2181713"/>
                  </a:lnTo>
                  <a:lnTo>
                    <a:pt x="1216381" y="2172386"/>
                  </a:lnTo>
                  <a:lnTo>
                    <a:pt x="1197727" y="2159950"/>
                  </a:lnTo>
                  <a:lnTo>
                    <a:pt x="1203945" y="2145960"/>
                  </a:lnTo>
                  <a:lnTo>
                    <a:pt x="1202390" y="2133524"/>
                  </a:lnTo>
                  <a:lnTo>
                    <a:pt x="1222598" y="2117202"/>
                  </a:lnTo>
                  <a:lnTo>
                    <a:pt x="1219490" y="2111761"/>
                  </a:lnTo>
                  <a:lnTo>
                    <a:pt x="1193063" y="2127306"/>
                  </a:lnTo>
                  <a:lnTo>
                    <a:pt x="1168969" y="2134301"/>
                  </a:lnTo>
                  <a:lnTo>
                    <a:pt x="1160419" y="2143628"/>
                  </a:lnTo>
                  <a:lnTo>
                    <a:pt x="1151870" y="2148291"/>
                  </a:lnTo>
                  <a:lnTo>
                    <a:pt x="1135548" y="2148291"/>
                  </a:lnTo>
                  <a:lnTo>
                    <a:pt x="1131662" y="2141296"/>
                  </a:lnTo>
                  <a:lnTo>
                    <a:pt x="1135548" y="2115647"/>
                  </a:lnTo>
                  <a:lnTo>
                    <a:pt x="1144874" y="2094662"/>
                  </a:lnTo>
                  <a:lnTo>
                    <a:pt x="1158865" y="2086889"/>
                  </a:lnTo>
                  <a:lnTo>
                    <a:pt x="1185291" y="2092330"/>
                  </a:lnTo>
                  <a:lnTo>
                    <a:pt x="1193063" y="2084558"/>
                  </a:lnTo>
                  <a:lnTo>
                    <a:pt x="1203167" y="2083003"/>
                  </a:lnTo>
                  <a:lnTo>
                    <a:pt x="1221821" y="2073676"/>
                  </a:lnTo>
                  <a:lnTo>
                    <a:pt x="1189955" y="2077562"/>
                  </a:lnTo>
                  <a:lnTo>
                    <a:pt x="1180628" y="2069790"/>
                  </a:lnTo>
                  <a:lnTo>
                    <a:pt x="1202390" y="2051136"/>
                  </a:lnTo>
                  <a:lnTo>
                    <a:pt x="1211717" y="2040255"/>
                  </a:lnTo>
                  <a:lnTo>
                    <a:pt x="1214049" y="2028596"/>
                  </a:lnTo>
                  <a:lnTo>
                    <a:pt x="1231148" y="2015383"/>
                  </a:lnTo>
                  <a:lnTo>
                    <a:pt x="1245139" y="2009165"/>
                  </a:lnTo>
                  <a:lnTo>
                    <a:pt x="1257574" y="2013829"/>
                  </a:lnTo>
                  <a:lnTo>
                    <a:pt x="1269233" y="1999061"/>
                  </a:lnTo>
                  <a:lnTo>
                    <a:pt x="1230371" y="2007611"/>
                  </a:lnTo>
                  <a:lnTo>
                    <a:pt x="1214826" y="2016160"/>
                  </a:lnTo>
                  <a:lnTo>
                    <a:pt x="1193841" y="2037923"/>
                  </a:lnTo>
                  <a:lnTo>
                    <a:pt x="1192286" y="2046473"/>
                  </a:lnTo>
                  <a:lnTo>
                    <a:pt x="1176741" y="2053468"/>
                  </a:lnTo>
                  <a:lnTo>
                    <a:pt x="1165083" y="2065127"/>
                  </a:lnTo>
                  <a:lnTo>
                    <a:pt x="1160419" y="2074453"/>
                  </a:lnTo>
                  <a:lnTo>
                    <a:pt x="1138657" y="2089221"/>
                  </a:lnTo>
                  <a:lnTo>
                    <a:pt x="1127775" y="2091553"/>
                  </a:lnTo>
                  <a:lnTo>
                    <a:pt x="1127775" y="2072899"/>
                  </a:lnTo>
                  <a:lnTo>
                    <a:pt x="1136325" y="2057354"/>
                  </a:lnTo>
                  <a:lnTo>
                    <a:pt x="1133993" y="2044918"/>
                  </a:lnTo>
                  <a:lnTo>
                    <a:pt x="1158865" y="2046473"/>
                  </a:lnTo>
                  <a:lnTo>
                    <a:pt x="1172855" y="2037146"/>
                  </a:lnTo>
                  <a:lnTo>
                    <a:pt x="1151870" y="2037146"/>
                  </a:lnTo>
                  <a:lnTo>
                    <a:pt x="1140988" y="2031705"/>
                  </a:lnTo>
                  <a:lnTo>
                    <a:pt x="1131662" y="2020047"/>
                  </a:lnTo>
                  <a:lnTo>
                    <a:pt x="1126998" y="2005279"/>
                  </a:lnTo>
                  <a:lnTo>
                    <a:pt x="1135548" y="1991289"/>
                  </a:lnTo>
                  <a:lnTo>
                    <a:pt x="1118448" y="1975744"/>
                  </a:lnTo>
                  <a:lnTo>
                    <a:pt x="1114562" y="1958645"/>
                  </a:lnTo>
                  <a:lnTo>
                    <a:pt x="1113785" y="1939214"/>
                  </a:lnTo>
                  <a:lnTo>
                    <a:pt x="1120780" y="1935327"/>
                  </a:lnTo>
                  <a:lnTo>
                    <a:pt x="1137102" y="1938436"/>
                  </a:lnTo>
                  <a:lnTo>
                    <a:pt x="1155756" y="1936882"/>
                  </a:lnTo>
                  <a:lnTo>
                    <a:pt x="1196172" y="1929887"/>
                  </a:lnTo>
                  <a:lnTo>
                    <a:pt x="1222598" y="1934550"/>
                  </a:lnTo>
                  <a:lnTo>
                    <a:pt x="1233480" y="1933773"/>
                  </a:lnTo>
                  <a:lnTo>
                    <a:pt x="1249025" y="1928332"/>
                  </a:lnTo>
                  <a:lnTo>
                    <a:pt x="1263792" y="1927555"/>
                  </a:lnTo>
                  <a:lnTo>
                    <a:pt x="1280891" y="1936882"/>
                  </a:lnTo>
                  <a:lnTo>
                    <a:pt x="1286332" y="1932996"/>
                  </a:lnTo>
                  <a:lnTo>
                    <a:pt x="1328303" y="1923669"/>
                  </a:lnTo>
                  <a:lnTo>
                    <a:pt x="1304986" y="1912010"/>
                  </a:lnTo>
                  <a:lnTo>
                    <a:pt x="1305763" y="1922892"/>
                  </a:lnTo>
                  <a:lnTo>
                    <a:pt x="1277783" y="1925223"/>
                  </a:lnTo>
                  <a:lnTo>
                    <a:pt x="1252911" y="1920560"/>
                  </a:lnTo>
                  <a:lnTo>
                    <a:pt x="1242807" y="1915896"/>
                  </a:lnTo>
                  <a:lnTo>
                    <a:pt x="1238921" y="1926001"/>
                  </a:lnTo>
                  <a:lnTo>
                    <a:pt x="1230371" y="1928332"/>
                  </a:lnTo>
                  <a:lnTo>
                    <a:pt x="1203945" y="1924446"/>
                  </a:lnTo>
                  <a:lnTo>
                    <a:pt x="1167415" y="1926778"/>
                  </a:lnTo>
                  <a:lnTo>
                    <a:pt x="1151093" y="1932219"/>
                  </a:lnTo>
                  <a:lnTo>
                    <a:pt x="1140211" y="1931441"/>
                  </a:lnTo>
                  <a:lnTo>
                    <a:pt x="1120780" y="1922114"/>
                  </a:lnTo>
                  <a:lnTo>
                    <a:pt x="1113785" y="1915119"/>
                  </a:lnTo>
                  <a:lnTo>
                    <a:pt x="1111453" y="1894911"/>
                  </a:lnTo>
                  <a:lnTo>
                    <a:pt x="1133216" y="1892579"/>
                  </a:lnTo>
                  <a:lnTo>
                    <a:pt x="1118448" y="1874703"/>
                  </a:lnTo>
                  <a:lnTo>
                    <a:pt x="1103681" y="1864599"/>
                  </a:lnTo>
                  <a:lnTo>
                    <a:pt x="1102126" y="1853717"/>
                  </a:lnTo>
                  <a:lnTo>
                    <a:pt x="1107567" y="1843613"/>
                  </a:lnTo>
                  <a:lnTo>
                    <a:pt x="1119226" y="1845168"/>
                  </a:lnTo>
                  <a:lnTo>
                    <a:pt x="1148761" y="1844390"/>
                  </a:lnTo>
                  <a:lnTo>
                    <a:pt x="1195395" y="1856049"/>
                  </a:lnTo>
                  <a:lnTo>
                    <a:pt x="1233480" y="1853717"/>
                  </a:lnTo>
                  <a:lnTo>
                    <a:pt x="1227262" y="1849054"/>
                  </a:lnTo>
                  <a:lnTo>
                    <a:pt x="1204722" y="1849054"/>
                  </a:lnTo>
                  <a:lnTo>
                    <a:pt x="1148761" y="1838950"/>
                  </a:lnTo>
                  <a:lnTo>
                    <a:pt x="1131662" y="1839727"/>
                  </a:lnTo>
                  <a:lnTo>
                    <a:pt x="1122335" y="1837395"/>
                  </a:lnTo>
                  <a:lnTo>
                    <a:pt x="1116894" y="1829623"/>
                  </a:lnTo>
                  <a:lnTo>
                    <a:pt x="1120003" y="1814855"/>
                  </a:lnTo>
                  <a:lnTo>
                    <a:pt x="1128553" y="1811746"/>
                  </a:lnTo>
                  <a:lnTo>
                    <a:pt x="1137879" y="1816410"/>
                  </a:lnTo>
                  <a:lnTo>
                    <a:pt x="1152647" y="1798533"/>
                  </a:lnTo>
                  <a:lnTo>
                    <a:pt x="1167415" y="1790761"/>
                  </a:lnTo>
                  <a:lnTo>
                    <a:pt x="1182959" y="1786875"/>
                  </a:lnTo>
                  <a:lnTo>
                    <a:pt x="1198504" y="1794647"/>
                  </a:lnTo>
                  <a:lnTo>
                    <a:pt x="1208608" y="1793870"/>
                  </a:lnTo>
                  <a:lnTo>
                    <a:pt x="1239698" y="1787652"/>
                  </a:lnTo>
                  <a:lnTo>
                    <a:pt x="1229594" y="1783766"/>
                  </a:lnTo>
                  <a:lnTo>
                    <a:pt x="1202390" y="1787652"/>
                  </a:lnTo>
                  <a:lnTo>
                    <a:pt x="1200836" y="1783766"/>
                  </a:lnTo>
                  <a:lnTo>
                    <a:pt x="1219490" y="1765889"/>
                  </a:lnTo>
                  <a:lnTo>
                    <a:pt x="1252134" y="1762780"/>
                  </a:lnTo>
                  <a:lnTo>
                    <a:pt x="1297991" y="1766666"/>
                  </a:lnTo>
                  <a:lnTo>
                    <a:pt x="1315867" y="1772884"/>
                  </a:lnTo>
                  <a:lnTo>
                    <a:pt x="1318976" y="1758894"/>
                  </a:lnTo>
                  <a:lnTo>
                    <a:pt x="1360170" y="1748013"/>
                  </a:lnTo>
                  <a:lnTo>
                    <a:pt x="1307318" y="1754231"/>
                  </a:lnTo>
                  <a:lnTo>
                    <a:pt x="1293327" y="1750344"/>
                  </a:lnTo>
                  <a:lnTo>
                    <a:pt x="1255243" y="1755785"/>
                  </a:lnTo>
                  <a:lnTo>
                    <a:pt x="1254465" y="1745681"/>
                  </a:lnTo>
                  <a:lnTo>
                    <a:pt x="1272342" y="1727804"/>
                  </a:lnTo>
                  <a:lnTo>
                    <a:pt x="1304209" y="1720809"/>
                  </a:lnTo>
                  <a:lnTo>
                    <a:pt x="1318976" y="1712260"/>
                  </a:lnTo>
                  <a:lnTo>
                    <a:pt x="1343071" y="1710705"/>
                  </a:lnTo>
                  <a:lnTo>
                    <a:pt x="1363279" y="1713037"/>
                  </a:lnTo>
                  <a:lnTo>
                    <a:pt x="1372606" y="1723141"/>
                  </a:lnTo>
                  <a:lnTo>
                    <a:pt x="1406804" y="1736354"/>
                  </a:lnTo>
                  <a:lnTo>
                    <a:pt x="1367165" y="1705264"/>
                  </a:lnTo>
                  <a:lnTo>
                    <a:pt x="1375715" y="1692051"/>
                  </a:lnTo>
                  <a:lnTo>
                    <a:pt x="1401364" y="1688942"/>
                  </a:lnTo>
                  <a:lnTo>
                    <a:pt x="1401364" y="1676507"/>
                  </a:lnTo>
                  <a:lnTo>
                    <a:pt x="1384265" y="1674175"/>
                  </a:lnTo>
                  <a:lnTo>
                    <a:pt x="1384265" y="1664848"/>
                  </a:lnTo>
                  <a:lnTo>
                    <a:pt x="1399032" y="1657853"/>
                  </a:lnTo>
                  <a:lnTo>
                    <a:pt x="1420795" y="1652412"/>
                  </a:lnTo>
                  <a:lnTo>
                    <a:pt x="1445666" y="1658630"/>
                  </a:lnTo>
                  <a:lnTo>
                    <a:pt x="1441003" y="1668734"/>
                  </a:lnTo>
                  <a:lnTo>
                    <a:pt x="1447998" y="1672620"/>
                  </a:lnTo>
                  <a:lnTo>
                    <a:pt x="1461211" y="1660962"/>
                  </a:lnTo>
                  <a:lnTo>
                    <a:pt x="1491524" y="1654744"/>
                  </a:lnTo>
                  <a:lnTo>
                    <a:pt x="1513286" y="1671066"/>
                  </a:lnTo>
                  <a:lnTo>
                    <a:pt x="1517173" y="1679616"/>
                  </a:lnTo>
                  <a:lnTo>
                    <a:pt x="1525722" y="1675729"/>
                  </a:lnTo>
                  <a:lnTo>
                    <a:pt x="1546708" y="1671843"/>
                  </a:lnTo>
                  <a:lnTo>
                    <a:pt x="1567693" y="1674175"/>
                  </a:lnTo>
                  <a:lnTo>
                    <a:pt x="1581683" y="1672620"/>
                  </a:lnTo>
                  <a:lnTo>
                    <a:pt x="1573911" y="1662516"/>
                  </a:lnTo>
                  <a:lnTo>
                    <a:pt x="1577020" y="1654744"/>
                  </a:lnTo>
                  <a:lnTo>
                    <a:pt x="1595674" y="1646971"/>
                  </a:lnTo>
                  <a:lnTo>
                    <a:pt x="1608887" y="1644640"/>
                  </a:lnTo>
                  <a:lnTo>
                    <a:pt x="1629095" y="1635313"/>
                  </a:lnTo>
                  <a:lnTo>
                    <a:pt x="1622877" y="1627540"/>
                  </a:lnTo>
                  <a:lnTo>
                    <a:pt x="1611996" y="1625209"/>
                  </a:lnTo>
                  <a:lnTo>
                    <a:pt x="1634536" y="1613550"/>
                  </a:lnTo>
                  <a:lnTo>
                    <a:pt x="1621323" y="1608887"/>
                  </a:lnTo>
                  <a:lnTo>
                    <a:pt x="1602669" y="1615882"/>
                  </a:lnTo>
                  <a:lnTo>
                    <a:pt x="1590233" y="1622877"/>
                  </a:lnTo>
                  <a:lnTo>
                    <a:pt x="1601892" y="1630649"/>
                  </a:lnTo>
                  <a:lnTo>
                    <a:pt x="1593342" y="1639199"/>
                  </a:lnTo>
                  <a:lnTo>
                    <a:pt x="1545931" y="1660962"/>
                  </a:lnTo>
                  <a:lnTo>
                    <a:pt x="1522613" y="1667180"/>
                  </a:lnTo>
                  <a:lnTo>
                    <a:pt x="1511732" y="1666402"/>
                  </a:lnTo>
                  <a:lnTo>
                    <a:pt x="1496964" y="1646971"/>
                  </a:lnTo>
                  <a:lnTo>
                    <a:pt x="1480642" y="1646194"/>
                  </a:lnTo>
                  <a:lnTo>
                    <a:pt x="1490746" y="1629095"/>
                  </a:lnTo>
                  <a:lnTo>
                    <a:pt x="1503182" y="1622877"/>
                  </a:lnTo>
                  <a:lnTo>
                    <a:pt x="1514063" y="1605000"/>
                  </a:lnTo>
                  <a:lnTo>
                    <a:pt x="1531940" y="1594896"/>
                  </a:lnTo>
                  <a:lnTo>
                    <a:pt x="1556812" y="1569247"/>
                  </a:lnTo>
                  <a:lnTo>
                    <a:pt x="1578574" y="1560698"/>
                  </a:lnTo>
                  <a:lnTo>
                    <a:pt x="1585570" y="1552148"/>
                  </a:lnTo>
                  <a:lnTo>
                    <a:pt x="1608887" y="1540490"/>
                  </a:lnTo>
                  <a:lnTo>
                    <a:pt x="1632204" y="1533494"/>
                  </a:lnTo>
                  <a:lnTo>
                    <a:pt x="1634536" y="1525722"/>
                  </a:lnTo>
                  <a:lnTo>
                    <a:pt x="1613550" y="1532717"/>
                  </a:lnTo>
                  <a:lnTo>
                    <a:pt x="1616659" y="1516395"/>
                  </a:lnTo>
                  <a:lnTo>
                    <a:pt x="1627541" y="1508623"/>
                  </a:lnTo>
                  <a:lnTo>
                    <a:pt x="1680393" y="1486860"/>
                  </a:lnTo>
                  <a:lnTo>
                    <a:pt x="1692829" y="1496964"/>
                  </a:lnTo>
                  <a:lnTo>
                    <a:pt x="1709151" y="1495410"/>
                  </a:lnTo>
                  <a:lnTo>
                    <a:pt x="1727027" y="1482974"/>
                  </a:lnTo>
                  <a:lnTo>
                    <a:pt x="1724696" y="1477533"/>
                  </a:lnTo>
                  <a:lnTo>
                    <a:pt x="1708373" y="1485306"/>
                  </a:lnTo>
                  <a:lnTo>
                    <a:pt x="1696715" y="1485306"/>
                  </a:lnTo>
                  <a:lnTo>
                    <a:pt x="1693606" y="1480642"/>
                  </a:lnTo>
                  <a:lnTo>
                    <a:pt x="1677284" y="1476756"/>
                  </a:lnTo>
                  <a:lnTo>
                    <a:pt x="1674952" y="1467429"/>
                  </a:lnTo>
                  <a:lnTo>
                    <a:pt x="1685056" y="1445666"/>
                  </a:lnTo>
                  <a:lnTo>
                    <a:pt x="1711483" y="1420017"/>
                  </a:lnTo>
                  <a:lnTo>
                    <a:pt x="1715369" y="1409913"/>
                  </a:lnTo>
                  <a:lnTo>
                    <a:pt x="1725473" y="1404473"/>
                  </a:lnTo>
                  <a:lnTo>
                    <a:pt x="1738686" y="1406027"/>
                  </a:lnTo>
                  <a:lnTo>
                    <a:pt x="1737131" y="1397477"/>
                  </a:lnTo>
                  <a:lnTo>
                    <a:pt x="1720810" y="1388928"/>
                  </a:lnTo>
                  <a:lnTo>
                    <a:pt x="1768998" y="1380378"/>
                  </a:lnTo>
                  <a:lnTo>
                    <a:pt x="1792315" y="1380378"/>
                  </a:lnTo>
                  <a:lnTo>
                    <a:pt x="1810969" y="1373383"/>
                  </a:lnTo>
                  <a:lnTo>
                    <a:pt x="1814855" y="1365611"/>
                  </a:lnTo>
                  <a:lnTo>
                    <a:pt x="1765112" y="1374160"/>
                  </a:lnTo>
                  <a:lnTo>
                    <a:pt x="1746458" y="1374937"/>
                  </a:lnTo>
                  <a:lnTo>
                    <a:pt x="1740241" y="1353952"/>
                  </a:lnTo>
                  <a:lnTo>
                    <a:pt x="1741795" y="1342293"/>
                  </a:lnTo>
                  <a:lnTo>
                    <a:pt x="1756562" y="1325194"/>
                  </a:lnTo>
                  <a:lnTo>
                    <a:pt x="1767444" y="1323640"/>
                  </a:lnTo>
                  <a:lnTo>
                    <a:pt x="1780657" y="1315090"/>
                  </a:lnTo>
                  <a:lnTo>
                    <a:pt x="1781434" y="1303431"/>
                  </a:lnTo>
                  <a:lnTo>
                    <a:pt x="1799311" y="1297213"/>
                  </a:lnTo>
                  <a:lnTo>
                    <a:pt x="1815633" y="1280891"/>
                  </a:lnTo>
                  <a:lnTo>
                    <a:pt x="1833509" y="1277005"/>
                  </a:lnTo>
                  <a:lnTo>
                    <a:pt x="1844390" y="1278560"/>
                  </a:lnTo>
                  <a:lnTo>
                    <a:pt x="1867708" y="1273119"/>
                  </a:lnTo>
                  <a:lnTo>
                    <a:pt x="1919006" y="1272342"/>
                  </a:lnTo>
                  <a:lnTo>
                    <a:pt x="1919783" y="1267678"/>
                  </a:lnTo>
                  <a:lnTo>
                    <a:pt x="1870817" y="1265347"/>
                  </a:lnTo>
                  <a:lnTo>
                    <a:pt x="1843613" y="1266901"/>
                  </a:lnTo>
                  <a:lnTo>
                    <a:pt x="1840504" y="1262238"/>
                  </a:lnTo>
                  <a:lnTo>
                    <a:pt x="1862267" y="1241252"/>
                  </a:lnTo>
                  <a:lnTo>
                    <a:pt x="1877812" y="1233480"/>
                  </a:lnTo>
                  <a:lnTo>
                    <a:pt x="1891025" y="1235034"/>
                  </a:lnTo>
                  <a:lnTo>
                    <a:pt x="1905015" y="1242807"/>
                  </a:lnTo>
                  <a:lnTo>
                    <a:pt x="1909679" y="1236589"/>
                  </a:lnTo>
                  <a:lnTo>
                    <a:pt x="1897243" y="1224930"/>
                  </a:lnTo>
                  <a:lnTo>
                    <a:pt x="1902683" y="1213272"/>
                  </a:lnTo>
                  <a:lnTo>
                    <a:pt x="1882475" y="1221821"/>
                  </a:lnTo>
                  <a:lnTo>
                    <a:pt x="1868485" y="1224153"/>
                  </a:lnTo>
                  <a:lnTo>
                    <a:pt x="1861490" y="1208608"/>
                  </a:lnTo>
                  <a:lnTo>
                    <a:pt x="1879366" y="1193063"/>
                  </a:lnTo>
                  <a:lnTo>
                    <a:pt x="1897243" y="1193063"/>
                  </a:lnTo>
                  <a:lnTo>
                    <a:pt x="1899575" y="1181405"/>
                  </a:lnTo>
                  <a:lnTo>
                    <a:pt x="1925224" y="1171301"/>
                  </a:lnTo>
                  <a:lnTo>
                    <a:pt x="1939991" y="1169746"/>
                  </a:lnTo>
                  <a:lnTo>
                    <a:pt x="1951650" y="1165083"/>
                  </a:lnTo>
                  <a:lnTo>
                    <a:pt x="1956313" y="1168192"/>
                  </a:lnTo>
                  <a:lnTo>
                    <a:pt x="1963308" y="1186068"/>
                  </a:lnTo>
                  <a:lnTo>
                    <a:pt x="1974967" y="1188400"/>
                  </a:lnTo>
                  <a:lnTo>
                    <a:pt x="1982739" y="1182182"/>
                  </a:lnTo>
                  <a:lnTo>
                    <a:pt x="1972635" y="1173632"/>
                  </a:lnTo>
                  <a:lnTo>
                    <a:pt x="1964086" y="1159642"/>
                  </a:lnTo>
                  <a:lnTo>
                    <a:pt x="1979630" y="1147983"/>
                  </a:lnTo>
                  <a:lnTo>
                    <a:pt x="1997507" y="1146429"/>
                  </a:lnTo>
                  <a:lnTo>
                    <a:pt x="2017715" y="1151870"/>
                  </a:lnTo>
                  <a:lnTo>
                    <a:pt x="2035592" y="1150315"/>
                  </a:lnTo>
                  <a:lnTo>
                    <a:pt x="2042587" y="1140988"/>
                  </a:lnTo>
                  <a:lnTo>
                    <a:pt x="1993621" y="1140211"/>
                  </a:lnTo>
                  <a:lnTo>
                    <a:pt x="1987403" y="1133216"/>
                  </a:lnTo>
                  <a:lnTo>
                    <a:pt x="1996730" y="1123889"/>
                  </a:lnTo>
                  <a:lnTo>
                    <a:pt x="2013829" y="1117671"/>
                  </a:lnTo>
                  <a:lnTo>
                    <a:pt x="2033260" y="1116894"/>
                  </a:lnTo>
                  <a:lnTo>
                    <a:pt x="2051914" y="1106012"/>
                  </a:lnTo>
                  <a:lnTo>
                    <a:pt x="2058909" y="1097463"/>
                  </a:lnTo>
                  <a:lnTo>
                    <a:pt x="2061241" y="1085027"/>
                  </a:lnTo>
                  <a:lnTo>
                    <a:pt x="2072122" y="1074923"/>
                  </a:lnTo>
                  <a:lnTo>
                    <a:pt x="2102434" y="1068705"/>
                  </a:lnTo>
                  <a:lnTo>
                    <a:pt x="2097771" y="1051606"/>
                  </a:lnTo>
                  <a:lnTo>
                    <a:pt x="2103989" y="1040724"/>
                  </a:lnTo>
                  <a:lnTo>
                    <a:pt x="2111761" y="1036061"/>
                  </a:lnTo>
                  <a:lnTo>
                    <a:pt x="2128083" y="1047719"/>
                  </a:lnTo>
                  <a:lnTo>
                    <a:pt x="2142073" y="1051606"/>
                  </a:lnTo>
                  <a:lnTo>
                    <a:pt x="2138187" y="1040724"/>
                  </a:lnTo>
                  <a:lnTo>
                    <a:pt x="2140519" y="1031397"/>
                  </a:lnTo>
                  <a:lnTo>
                    <a:pt x="2156841" y="1031397"/>
                  </a:lnTo>
                  <a:lnTo>
                    <a:pt x="2164614" y="1027511"/>
                  </a:lnTo>
                  <a:lnTo>
                    <a:pt x="2166945" y="1017407"/>
                  </a:lnTo>
                  <a:lnTo>
                    <a:pt x="2177827" y="1008080"/>
                  </a:lnTo>
                  <a:lnTo>
                    <a:pt x="2214357" y="1002640"/>
                  </a:lnTo>
                  <a:lnTo>
                    <a:pt x="2218243" y="1022071"/>
                  </a:lnTo>
                  <a:lnTo>
                    <a:pt x="2223684" y="1032952"/>
                  </a:lnTo>
                  <a:lnTo>
                    <a:pt x="2229902" y="1011189"/>
                  </a:lnTo>
                  <a:lnTo>
                    <a:pt x="2242338" y="994867"/>
                  </a:lnTo>
                  <a:lnTo>
                    <a:pt x="2260991" y="987872"/>
                  </a:lnTo>
                  <a:lnTo>
                    <a:pt x="2267986" y="996422"/>
                  </a:lnTo>
                  <a:lnTo>
                    <a:pt x="2264878" y="1029843"/>
                  </a:lnTo>
                  <a:lnTo>
                    <a:pt x="2250110" y="1048497"/>
                  </a:lnTo>
                  <a:lnTo>
                    <a:pt x="2261769" y="1046942"/>
                  </a:lnTo>
                  <a:lnTo>
                    <a:pt x="2281200" y="1029066"/>
                  </a:lnTo>
                  <a:lnTo>
                    <a:pt x="2285863" y="1019739"/>
                  </a:lnTo>
                  <a:lnTo>
                    <a:pt x="2280422" y="997976"/>
                  </a:lnTo>
                  <a:lnTo>
                    <a:pt x="2285086" y="991758"/>
                  </a:lnTo>
                  <a:lnTo>
                    <a:pt x="2312289" y="990981"/>
                  </a:lnTo>
                  <a:lnTo>
                    <a:pt x="2327057" y="994090"/>
                  </a:lnTo>
                  <a:lnTo>
                    <a:pt x="2332497" y="982431"/>
                  </a:lnTo>
                  <a:lnTo>
                    <a:pt x="2345710" y="981654"/>
                  </a:lnTo>
                  <a:lnTo>
                    <a:pt x="2359701" y="988649"/>
                  </a:lnTo>
                  <a:lnTo>
                    <a:pt x="2391568" y="999531"/>
                  </a:lnTo>
                  <a:lnTo>
                    <a:pt x="2381464" y="982431"/>
                  </a:lnTo>
                  <a:lnTo>
                    <a:pt x="2373691" y="976213"/>
                  </a:lnTo>
                  <a:lnTo>
                    <a:pt x="2357369" y="972327"/>
                  </a:lnTo>
                  <a:lnTo>
                    <a:pt x="2340270" y="964555"/>
                  </a:lnTo>
                  <a:lnTo>
                    <a:pt x="2349597" y="956782"/>
                  </a:lnTo>
                  <a:lnTo>
                    <a:pt x="2368250" y="959114"/>
                  </a:lnTo>
                  <a:lnTo>
                    <a:pt x="2383795" y="952896"/>
                  </a:lnTo>
                  <a:lnTo>
                    <a:pt x="2400895" y="951342"/>
                  </a:lnTo>
                  <a:lnTo>
                    <a:pt x="2409444" y="956005"/>
                  </a:lnTo>
                  <a:lnTo>
                    <a:pt x="2415662" y="948233"/>
                  </a:lnTo>
                  <a:lnTo>
                    <a:pt x="2435093" y="944347"/>
                  </a:lnTo>
                  <a:lnTo>
                    <a:pt x="2456856" y="951342"/>
                  </a:lnTo>
                  <a:lnTo>
                    <a:pt x="2469292" y="972327"/>
                  </a:lnTo>
                  <a:lnTo>
                    <a:pt x="2487945" y="983209"/>
                  </a:lnTo>
                  <a:lnTo>
                    <a:pt x="2487168" y="972327"/>
                  </a:lnTo>
                  <a:lnTo>
                    <a:pt x="2491831" y="957560"/>
                  </a:lnTo>
                  <a:lnTo>
                    <a:pt x="2509708" y="942015"/>
                  </a:lnTo>
                  <a:lnTo>
                    <a:pt x="2526030" y="934242"/>
                  </a:lnTo>
                  <a:lnTo>
                    <a:pt x="2536912" y="933465"/>
                  </a:lnTo>
                  <a:lnTo>
                    <a:pt x="2559451" y="907039"/>
                  </a:lnTo>
                  <a:lnTo>
                    <a:pt x="2547016" y="899267"/>
                  </a:lnTo>
                  <a:lnTo>
                    <a:pt x="2572665" y="881390"/>
                  </a:lnTo>
                  <a:lnTo>
                    <a:pt x="2581214" y="880613"/>
                  </a:lnTo>
                  <a:lnTo>
                    <a:pt x="2623185" y="896935"/>
                  </a:lnTo>
                  <a:lnTo>
                    <a:pt x="2634844" y="889940"/>
                  </a:lnTo>
                  <a:lnTo>
                    <a:pt x="2661270" y="896158"/>
                  </a:lnTo>
                  <a:lnTo>
                    <a:pt x="2655052" y="903930"/>
                  </a:lnTo>
                  <a:lnTo>
                    <a:pt x="2630958" y="926470"/>
                  </a:lnTo>
                  <a:lnTo>
                    <a:pt x="2627071" y="932688"/>
                  </a:lnTo>
                  <a:lnTo>
                    <a:pt x="2626294" y="949787"/>
                  </a:lnTo>
                  <a:lnTo>
                    <a:pt x="2616967" y="960669"/>
                  </a:lnTo>
                  <a:lnTo>
                    <a:pt x="2623185" y="971550"/>
                  </a:lnTo>
                  <a:lnTo>
                    <a:pt x="2635621" y="968441"/>
                  </a:lnTo>
                  <a:lnTo>
                    <a:pt x="2649611" y="958337"/>
                  </a:lnTo>
                  <a:lnTo>
                    <a:pt x="2650389" y="948233"/>
                  </a:lnTo>
                  <a:lnTo>
                    <a:pt x="2683810" y="919475"/>
                  </a:lnTo>
                  <a:lnTo>
                    <a:pt x="2698577" y="903153"/>
                  </a:lnTo>
                  <a:lnTo>
                    <a:pt x="2716454" y="889940"/>
                  </a:lnTo>
                  <a:lnTo>
                    <a:pt x="2728113" y="887608"/>
                  </a:lnTo>
                  <a:lnTo>
                    <a:pt x="2735108" y="896158"/>
                  </a:lnTo>
                  <a:lnTo>
                    <a:pt x="2733553" y="907816"/>
                  </a:lnTo>
                  <a:lnTo>
                    <a:pt x="2735108" y="941238"/>
                  </a:lnTo>
                  <a:lnTo>
                    <a:pt x="2763865" y="930356"/>
                  </a:lnTo>
                  <a:lnTo>
                    <a:pt x="2772415" y="907039"/>
                  </a:lnTo>
                  <a:lnTo>
                    <a:pt x="2780965" y="901598"/>
                  </a:lnTo>
                  <a:lnTo>
                    <a:pt x="2774747" y="890717"/>
                  </a:lnTo>
                  <a:lnTo>
                    <a:pt x="2777856" y="882167"/>
                  </a:lnTo>
                  <a:lnTo>
                    <a:pt x="2795732" y="872063"/>
                  </a:lnTo>
                  <a:lnTo>
                    <a:pt x="2812832" y="875172"/>
                  </a:lnTo>
                  <a:lnTo>
                    <a:pt x="2838481" y="877504"/>
                  </a:lnTo>
                  <a:lnTo>
                    <a:pt x="2859466" y="883722"/>
                  </a:lnTo>
                  <a:lnTo>
                    <a:pt x="2861020" y="894603"/>
                  </a:lnTo>
                  <a:lnTo>
                    <a:pt x="2854803" y="901598"/>
                  </a:lnTo>
                  <a:lnTo>
                    <a:pt x="2832263" y="910148"/>
                  </a:lnTo>
                  <a:lnTo>
                    <a:pt x="2837703" y="915589"/>
                  </a:lnTo>
                  <a:lnTo>
                    <a:pt x="2853248" y="910925"/>
                  </a:lnTo>
                  <a:lnTo>
                    <a:pt x="2860243" y="953673"/>
                  </a:lnTo>
                  <a:lnTo>
                    <a:pt x="2867239" y="937351"/>
                  </a:lnTo>
                  <a:lnTo>
                    <a:pt x="2875011" y="931911"/>
                  </a:lnTo>
                  <a:lnTo>
                    <a:pt x="2875788" y="920252"/>
                  </a:lnTo>
                  <a:lnTo>
                    <a:pt x="2882006" y="905485"/>
                  </a:lnTo>
                  <a:lnTo>
                    <a:pt x="2895996" y="895380"/>
                  </a:lnTo>
                  <a:lnTo>
                    <a:pt x="2916982" y="895380"/>
                  </a:lnTo>
                  <a:lnTo>
                    <a:pt x="2942631" y="908594"/>
                  </a:lnTo>
                  <a:lnTo>
                    <a:pt x="2962062" y="910925"/>
                  </a:lnTo>
                  <a:lnTo>
                    <a:pt x="2976052" y="917143"/>
                  </a:lnTo>
                  <a:lnTo>
                    <a:pt x="2994706" y="911702"/>
                  </a:lnTo>
                  <a:lnTo>
                    <a:pt x="3010251" y="919475"/>
                  </a:lnTo>
                  <a:lnTo>
                    <a:pt x="3011028" y="927247"/>
                  </a:lnTo>
                  <a:lnTo>
                    <a:pt x="3040563" y="929579"/>
                  </a:lnTo>
                  <a:lnTo>
                    <a:pt x="3070098" y="942015"/>
                  </a:lnTo>
                  <a:lnTo>
                    <a:pt x="3074761" y="954451"/>
                  </a:lnTo>
                  <a:lnTo>
                    <a:pt x="3040563" y="962223"/>
                  </a:lnTo>
                  <a:lnTo>
                    <a:pt x="3026573" y="969995"/>
                  </a:lnTo>
                  <a:lnTo>
                    <a:pt x="3000924" y="973104"/>
                  </a:lnTo>
                  <a:lnTo>
                    <a:pt x="2911541" y="967664"/>
                  </a:lnTo>
                  <a:lnTo>
                    <a:pt x="2914650" y="973104"/>
                  </a:lnTo>
                  <a:lnTo>
                    <a:pt x="2979161" y="984763"/>
                  </a:lnTo>
                  <a:lnTo>
                    <a:pt x="2983825" y="988649"/>
                  </a:lnTo>
                  <a:lnTo>
                    <a:pt x="2986933" y="1004971"/>
                  </a:lnTo>
                  <a:lnTo>
                    <a:pt x="3000924" y="1010412"/>
                  </a:lnTo>
                  <a:lnTo>
                    <a:pt x="3028127" y="1008857"/>
                  </a:lnTo>
                  <a:lnTo>
                    <a:pt x="3028127" y="998753"/>
                  </a:lnTo>
                  <a:lnTo>
                    <a:pt x="3052999" y="1003417"/>
                  </a:lnTo>
                  <a:lnTo>
                    <a:pt x="3082534" y="1004971"/>
                  </a:lnTo>
                  <a:lnTo>
                    <a:pt x="3091084" y="1018184"/>
                  </a:lnTo>
                  <a:lnTo>
                    <a:pt x="3088752" y="1029843"/>
                  </a:lnTo>
                  <a:lnTo>
                    <a:pt x="3070098" y="1030620"/>
                  </a:lnTo>
                  <a:lnTo>
                    <a:pt x="3037454" y="1019739"/>
                  </a:lnTo>
                  <a:lnTo>
                    <a:pt x="3034345" y="1037615"/>
                  </a:lnTo>
                  <a:lnTo>
                    <a:pt x="3025795" y="1044610"/>
                  </a:lnTo>
                  <a:lnTo>
                    <a:pt x="2980716" y="1054715"/>
                  </a:lnTo>
                  <a:lnTo>
                    <a:pt x="2972166" y="1074923"/>
                  </a:lnTo>
                  <a:lnTo>
                    <a:pt x="2955067" y="1082695"/>
                  </a:lnTo>
                  <a:close/>
                  <a:moveTo>
                    <a:pt x="2640284" y="867400"/>
                  </a:moveTo>
                  <a:lnTo>
                    <a:pt x="2669042" y="871286"/>
                  </a:lnTo>
                  <a:lnTo>
                    <a:pt x="2686141" y="882167"/>
                  </a:lnTo>
                  <a:lnTo>
                    <a:pt x="2658161" y="886054"/>
                  </a:lnTo>
                  <a:lnTo>
                    <a:pt x="2644948" y="885276"/>
                  </a:lnTo>
                  <a:lnTo>
                    <a:pt x="2629403" y="871286"/>
                  </a:lnTo>
                  <a:lnTo>
                    <a:pt x="2640284" y="867400"/>
                  </a:lnTo>
                  <a:close/>
                  <a:moveTo>
                    <a:pt x="777" y="897712"/>
                  </a:moveTo>
                  <a:lnTo>
                    <a:pt x="0" y="889940"/>
                  </a:lnTo>
                  <a:lnTo>
                    <a:pt x="34976" y="878281"/>
                  </a:lnTo>
                  <a:lnTo>
                    <a:pt x="49743" y="867400"/>
                  </a:lnTo>
                  <a:lnTo>
                    <a:pt x="76169" y="863514"/>
                  </a:lnTo>
                  <a:lnTo>
                    <a:pt x="74615" y="877504"/>
                  </a:lnTo>
                  <a:lnTo>
                    <a:pt x="51298" y="883722"/>
                  </a:lnTo>
                  <a:lnTo>
                    <a:pt x="25649" y="887608"/>
                  </a:lnTo>
                  <a:lnTo>
                    <a:pt x="777" y="897712"/>
                  </a:lnTo>
                  <a:close/>
                  <a:moveTo>
                    <a:pt x="2093107" y="547954"/>
                  </a:moveTo>
                  <a:lnTo>
                    <a:pt x="2085335" y="551840"/>
                  </a:lnTo>
                  <a:lnTo>
                    <a:pt x="2070568" y="545622"/>
                  </a:lnTo>
                  <a:lnTo>
                    <a:pt x="2064349" y="536296"/>
                  </a:lnTo>
                  <a:lnTo>
                    <a:pt x="2087667" y="535518"/>
                  </a:lnTo>
                  <a:lnTo>
                    <a:pt x="2093107" y="547954"/>
                  </a:lnTo>
                  <a:close/>
                  <a:moveTo>
                    <a:pt x="2167723" y="158557"/>
                  </a:moveTo>
                  <a:lnTo>
                    <a:pt x="2198035" y="160111"/>
                  </a:lnTo>
                  <a:lnTo>
                    <a:pt x="2213580" y="174879"/>
                  </a:lnTo>
                  <a:lnTo>
                    <a:pt x="2224461" y="190424"/>
                  </a:lnTo>
                  <a:lnTo>
                    <a:pt x="2234565" y="191978"/>
                  </a:lnTo>
                  <a:lnTo>
                    <a:pt x="2271095" y="188869"/>
                  </a:lnTo>
                  <a:lnTo>
                    <a:pt x="2297521" y="194310"/>
                  </a:lnTo>
                  <a:lnTo>
                    <a:pt x="2286640" y="202860"/>
                  </a:lnTo>
                  <a:lnTo>
                    <a:pt x="2286640" y="212186"/>
                  </a:lnTo>
                  <a:lnTo>
                    <a:pt x="2329388" y="222291"/>
                  </a:lnTo>
                  <a:lnTo>
                    <a:pt x="2343379" y="223068"/>
                  </a:lnTo>
                  <a:lnTo>
                    <a:pt x="2366696" y="219959"/>
                  </a:lnTo>
                  <a:lnTo>
                    <a:pt x="2417217" y="233172"/>
                  </a:lnTo>
                  <a:lnTo>
                    <a:pt x="2365919" y="241722"/>
                  </a:lnTo>
                  <a:lnTo>
                    <a:pt x="2350374" y="256489"/>
                  </a:lnTo>
                  <a:lnTo>
                    <a:pt x="2321616" y="266593"/>
                  </a:lnTo>
                  <a:lnTo>
                    <a:pt x="2301408" y="266593"/>
                  </a:lnTo>
                  <a:lnTo>
                    <a:pt x="2283531" y="276697"/>
                  </a:lnTo>
                  <a:lnTo>
                    <a:pt x="2266432" y="277475"/>
                  </a:lnTo>
                  <a:lnTo>
                    <a:pt x="2254773" y="262707"/>
                  </a:lnTo>
                  <a:lnTo>
                    <a:pt x="2271873" y="252603"/>
                  </a:lnTo>
                  <a:lnTo>
                    <a:pt x="2247778" y="249494"/>
                  </a:lnTo>
                  <a:lnTo>
                    <a:pt x="2238451" y="253380"/>
                  </a:lnTo>
                  <a:lnTo>
                    <a:pt x="2156841" y="261153"/>
                  </a:lnTo>
                  <a:lnTo>
                    <a:pt x="2148292" y="259598"/>
                  </a:lnTo>
                  <a:lnTo>
                    <a:pt x="2141296" y="250271"/>
                  </a:lnTo>
                  <a:lnTo>
                    <a:pt x="2163059" y="245608"/>
                  </a:lnTo>
                  <a:lnTo>
                    <a:pt x="2164614" y="237058"/>
                  </a:lnTo>
                  <a:lnTo>
                    <a:pt x="2184045" y="218404"/>
                  </a:lnTo>
                  <a:lnTo>
                    <a:pt x="2141296" y="205969"/>
                  </a:lnTo>
                  <a:lnTo>
                    <a:pt x="2125752" y="196642"/>
                  </a:lnTo>
                  <a:lnTo>
                    <a:pt x="2119534" y="188869"/>
                  </a:lnTo>
                  <a:lnTo>
                    <a:pt x="2100103" y="181874"/>
                  </a:lnTo>
                  <a:lnTo>
                    <a:pt x="2100103" y="174102"/>
                  </a:lnTo>
                  <a:lnTo>
                    <a:pt x="2086889" y="174879"/>
                  </a:lnTo>
                  <a:lnTo>
                    <a:pt x="2083780" y="165552"/>
                  </a:lnTo>
                  <a:lnTo>
                    <a:pt x="2167723" y="158557"/>
                  </a:lnTo>
                  <a:close/>
                  <a:moveTo>
                    <a:pt x="2526807" y="153894"/>
                  </a:moveTo>
                  <a:lnTo>
                    <a:pt x="2516703" y="153894"/>
                  </a:lnTo>
                  <a:lnTo>
                    <a:pt x="2496495" y="147676"/>
                  </a:lnTo>
                  <a:lnTo>
                    <a:pt x="2501936" y="139903"/>
                  </a:lnTo>
                  <a:lnTo>
                    <a:pt x="2526807" y="153894"/>
                  </a:lnTo>
                  <a:close/>
                  <a:moveTo>
                    <a:pt x="1457325" y="157002"/>
                  </a:moveTo>
                  <a:lnTo>
                    <a:pt x="1484528" y="168661"/>
                  </a:lnTo>
                  <a:lnTo>
                    <a:pt x="1499296" y="172547"/>
                  </a:lnTo>
                  <a:lnTo>
                    <a:pt x="1517173" y="184206"/>
                  </a:lnTo>
                  <a:lnTo>
                    <a:pt x="1511732" y="191201"/>
                  </a:lnTo>
                  <a:lnTo>
                    <a:pt x="1496187" y="181874"/>
                  </a:lnTo>
                  <a:lnTo>
                    <a:pt x="1468206" y="171770"/>
                  </a:lnTo>
                  <a:lnTo>
                    <a:pt x="1450330" y="170216"/>
                  </a:lnTo>
                  <a:lnTo>
                    <a:pt x="1424681" y="150785"/>
                  </a:lnTo>
                  <a:lnTo>
                    <a:pt x="1413022" y="144567"/>
                  </a:lnTo>
                  <a:lnTo>
                    <a:pt x="1406804" y="131354"/>
                  </a:lnTo>
                  <a:lnTo>
                    <a:pt x="1434785" y="136794"/>
                  </a:lnTo>
                  <a:lnTo>
                    <a:pt x="1447221" y="144567"/>
                  </a:lnTo>
                  <a:lnTo>
                    <a:pt x="1444889" y="150785"/>
                  </a:lnTo>
                  <a:lnTo>
                    <a:pt x="1457325" y="157002"/>
                  </a:lnTo>
                  <a:close/>
                  <a:moveTo>
                    <a:pt x="2666710" y="130576"/>
                  </a:moveTo>
                  <a:lnTo>
                    <a:pt x="2687696" y="131354"/>
                  </a:lnTo>
                  <a:lnTo>
                    <a:pt x="2686919" y="136017"/>
                  </a:lnTo>
                  <a:lnTo>
                    <a:pt x="2630180" y="132908"/>
                  </a:lnTo>
                  <a:lnTo>
                    <a:pt x="2600645" y="138349"/>
                  </a:lnTo>
                  <a:lnTo>
                    <a:pt x="2603754" y="131354"/>
                  </a:lnTo>
                  <a:lnTo>
                    <a:pt x="2622408" y="126690"/>
                  </a:lnTo>
                  <a:lnTo>
                    <a:pt x="2651166" y="125913"/>
                  </a:lnTo>
                  <a:lnTo>
                    <a:pt x="2666710" y="130576"/>
                  </a:lnTo>
                  <a:close/>
                  <a:moveTo>
                    <a:pt x="1812524" y="46634"/>
                  </a:moveTo>
                  <a:lnTo>
                    <a:pt x="1823405" y="41971"/>
                  </a:lnTo>
                  <a:lnTo>
                    <a:pt x="1865376" y="48189"/>
                  </a:lnTo>
                  <a:lnTo>
                    <a:pt x="1884807" y="55184"/>
                  </a:lnTo>
                  <a:lnTo>
                    <a:pt x="1894911" y="62956"/>
                  </a:lnTo>
                  <a:lnTo>
                    <a:pt x="1880144" y="77724"/>
                  </a:lnTo>
                  <a:lnTo>
                    <a:pt x="1893357" y="85496"/>
                  </a:lnTo>
                  <a:lnTo>
                    <a:pt x="1918228" y="72283"/>
                  </a:lnTo>
                  <a:lnTo>
                    <a:pt x="1939214" y="74615"/>
                  </a:lnTo>
                  <a:lnTo>
                    <a:pt x="1952427" y="81610"/>
                  </a:lnTo>
                  <a:lnTo>
                    <a:pt x="1960199" y="90160"/>
                  </a:lnTo>
                  <a:lnTo>
                    <a:pt x="1958645" y="101041"/>
                  </a:lnTo>
                  <a:lnTo>
                    <a:pt x="1982739" y="109591"/>
                  </a:lnTo>
                  <a:lnTo>
                    <a:pt x="2009165" y="108036"/>
                  </a:lnTo>
                  <a:lnTo>
                    <a:pt x="2027819" y="110368"/>
                  </a:lnTo>
                  <a:lnTo>
                    <a:pt x="2039478" y="118140"/>
                  </a:lnTo>
                  <a:lnTo>
                    <a:pt x="2054245" y="116586"/>
                  </a:lnTo>
                  <a:lnTo>
                    <a:pt x="2055800" y="110368"/>
                  </a:lnTo>
                  <a:lnTo>
                    <a:pt x="2076008" y="111923"/>
                  </a:lnTo>
                  <a:lnTo>
                    <a:pt x="2099325" y="118140"/>
                  </a:lnTo>
                  <a:lnTo>
                    <a:pt x="2083003" y="125136"/>
                  </a:lnTo>
                  <a:lnTo>
                    <a:pt x="2099325" y="131354"/>
                  </a:lnTo>
                  <a:lnTo>
                    <a:pt x="2125752" y="136017"/>
                  </a:lnTo>
                  <a:lnTo>
                    <a:pt x="2142073" y="140680"/>
                  </a:lnTo>
                  <a:lnTo>
                    <a:pt x="2130415" y="151562"/>
                  </a:lnTo>
                  <a:lnTo>
                    <a:pt x="2105543" y="151562"/>
                  </a:lnTo>
                  <a:lnTo>
                    <a:pt x="2083003" y="153894"/>
                  </a:lnTo>
                  <a:lnTo>
                    <a:pt x="2041032" y="156225"/>
                  </a:lnTo>
                  <a:lnTo>
                    <a:pt x="2017715" y="168661"/>
                  </a:lnTo>
                  <a:lnTo>
                    <a:pt x="1998284" y="182651"/>
                  </a:lnTo>
                  <a:lnTo>
                    <a:pt x="1995175" y="195087"/>
                  </a:lnTo>
                  <a:lnTo>
                    <a:pt x="1999838" y="203637"/>
                  </a:lnTo>
                  <a:lnTo>
                    <a:pt x="1988180" y="207523"/>
                  </a:lnTo>
                  <a:lnTo>
                    <a:pt x="1962531" y="209078"/>
                  </a:lnTo>
                  <a:lnTo>
                    <a:pt x="1964086" y="239390"/>
                  </a:lnTo>
                  <a:lnTo>
                    <a:pt x="1957868" y="254157"/>
                  </a:lnTo>
                  <a:lnTo>
                    <a:pt x="1932219" y="256489"/>
                  </a:lnTo>
                  <a:lnTo>
                    <a:pt x="1918228" y="265039"/>
                  </a:lnTo>
                  <a:lnTo>
                    <a:pt x="1908901" y="281361"/>
                  </a:lnTo>
                  <a:lnTo>
                    <a:pt x="1892579" y="296906"/>
                  </a:lnTo>
                  <a:lnTo>
                    <a:pt x="1900352" y="304678"/>
                  </a:lnTo>
                  <a:lnTo>
                    <a:pt x="1884030" y="319446"/>
                  </a:lnTo>
                  <a:lnTo>
                    <a:pt x="1893357" y="333436"/>
                  </a:lnTo>
                  <a:lnTo>
                    <a:pt x="1885584" y="338099"/>
                  </a:lnTo>
                  <a:lnTo>
                    <a:pt x="1869262" y="340431"/>
                  </a:lnTo>
                  <a:lnTo>
                    <a:pt x="1852163" y="338099"/>
                  </a:lnTo>
                  <a:lnTo>
                    <a:pt x="1834286" y="329550"/>
                  </a:lnTo>
                  <a:lnTo>
                    <a:pt x="1782211" y="312450"/>
                  </a:lnTo>
                  <a:lnTo>
                    <a:pt x="1748790" y="293797"/>
                  </a:lnTo>
                  <a:lnTo>
                    <a:pt x="1702156" y="283693"/>
                  </a:lnTo>
                  <a:lnTo>
                    <a:pt x="1676507" y="271257"/>
                  </a:lnTo>
                  <a:lnTo>
                    <a:pt x="1664848" y="261153"/>
                  </a:lnTo>
                  <a:lnTo>
                    <a:pt x="1667180" y="250271"/>
                  </a:lnTo>
                  <a:lnTo>
                    <a:pt x="1688942" y="248717"/>
                  </a:lnTo>
                  <a:lnTo>
                    <a:pt x="1711483" y="254157"/>
                  </a:lnTo>
                  <a:lnTo>
                    <a:pt x="1724696" y="239390"/>
                  </a:lnTo>
                  <a:lnTo>
                    <a:pt x="1812524" y="230840"/>
                  </a:lnTo>
                  <a:lnTo>
                    <a:pt x="1869262" y="229286"/>
                  </a:lnTo>
                  <a:lnTo>
                    <a:pt x="1854495" y="219182"/>
                  </a:lnTo>
                  <a:lnTo>
                    <a:pt x="1800865" y="224622"/>
                  </a:lnTo>
                  <a:lnTo>
                    <a:pt x="1767444" y="223068"/>
                  </a:lnTo>
                  <a:lnTo>
                    <a:pt x="1751122" y="223845"/>
                  </a:lnTo>
                  <a:lnTo>
                    <a:pt x="1734800" y="228509"/>
                  </a:lnTo>
                  <a:lnTo>
                    <a:pt x="1701379" y="232395"/>
                  </a:lnTo>
                  <a:lnTo>
                    <a:pt x="1665625" y="231617"/>
                  </a:lnTo>
                  <a:lnTo>
                    <a:pt x="1643086" y="223845"/>
                  </a:lnTo>
                  <a:lnTo>
                    <a:pt x="1632981" y="208300"/>
                  </a:lnTo>
                  <a:lnTo>
                    <a:pt x="1642308" y="203637"/>
                  </a:lnTo>
                  <a:lnTo>
                    <a:pt x="1671843" y="204414"/>
                  </a:lnTo>
                  <a:lnTo>
                    <a:pt x="1721587" y="197419"/>
                  </a:lnTo>
                  <a:lnTo>
                    <a:pt x="1744904" y="191201"/>
                  </a:lnTo>
                  <a:lnTo>
                    <a:pt x="1768998" y="190424"/>
                  </a:lnTo>
                  <a:lnTo>
                    <a:pt x="1765112" y="184206"/>
                  </a:lnTo>
                  <a:lnTo>
                    <a:pt x="1779103" y="181097"/>
                  </a:lnTo>
                  <a:lnTo>
                    <a:pt x="1797756" y="179542"/>
                  </a:lnTo>
                  <a:lnTo>
                    <a:pt x="1841282" y="180320"/>
                  </a:lnTo>
                  <a:lnTo>
                    <a:pt x="1842836" y="175656"/>
                  </a:lnTo>
                  <a:lnTo>
                    <a:pt x="1822628" y="170993"/>
                  </a:lnTo>
                  <a:lnTo>
                    <a:pt x="1815633" y="166329"/>
                  </a:lnTo>
                  <a:lnTo>
                    <a:pt x="1835841" y="152339"/>
                  </a:lnTo>
                  <a:lnTo>
                    <a:pt x="1818742" y="153116"/>
                  </a:lnTo>
                  <a:lnTo>
                    <a:pt x="1795424" y="163220"/>
                  </a:lnTo>
                  <a:lnTo>
                    <a:pt x="1781434" y="167107"/>
                  </a:lnTo>
                  <a:lnTo>
                    <a:pt x="1745681" y="169438"/>
                  </a:lnTo>
                  <a:lnTo>
                    <a:pt x="1732468" y="157002"/>
                  </a:lnTo>
                  <a:lnTo>
                    <a:pt x="1739463" y="147676"/>
                  </a:lnTo>
                  <a:lnTo>
                    <a:pt x="1733245" y="142235"/>
                  </a:lnTo>
                  <a:lnTo>
                    <a:pt x="1723141" y="152339"/>
                  </a:lnTo>
                  <a:lnTo>
                    <a:pt x="1706819" y="154671"/>
                  </a:lnTo>
                  <a:lnTo>
                    <a:pt x="1691274" y="147676"/>
                  </a:lnTo>
                  <a:lnTo>
                    <a:pt x="1676507" y="151562"/>
                  </a:lnTo>
                  <a:lnTo>
                    <a:pt x="1681948" y="159334"/>
                  </a:lnTo>
                  <a:lnTo>
                    <a:pt x="1677284" y="167107"/>
                  </a:lnTo>
                  <a:lnTo>
                    <a:pt x="1692829" y="174102"/>
                  </a:lnTo>
                  <a:lnTo>
                    <a:pt x="1674952" y="178765"/>
                  </a:lnTo>
                  <a:lnTo>
                    <a:pt x="1658630" y="187315"/>
                  </a:lnTo>
                  <a:lnTo>
                    <a:pt x="1628318" y="188869"/>
                  </a:lnTo>
                  <a:lnTo>
                    <a:pt x="1593342" y="189647"/>
                  </a:lnTo>
                  <a:lnTo>
                    <a:pt x="1557589" y="177211"/>
                  </a:lnTo>
                  <a:lnTo>
                    <a:pt x="1540490" y="167884"/>
                  </a:lnTo>
                  <a:lnTo>
                    <a:pt x="1526499" y="158557"/>
                  </a:lnTo>
                  <a:lnTo>
                    <a:pt x="1505514" y="153894"/>
                  </a:lnTo>
                  <a:lnTo>
                    <a:pt x="1492301" y="147676"/>
                  </a:lnTo>
                  <a:lnTo>
                    <a:pt x="1489192" y="139126"/>
                  </a:lnTo>
                  <a:lnTo>
                    <a:pt x="1478311" y="133685"/>
                  </a:lnTo>
                  <a:lnTo>
                    <a:pt x="1472870" y="124358"/>
                  </a:lnTo>
                  <a:lnTo>
                    <a:pt x="1507068" y="124358"/>
                  </a:lnTo>
                  <a:lnTo>
                    <a:pt x="1493855" y="110368"/>
                  </a:lnTo>
                  <a:lnTo>
                    <a:pt x="1497742" y="97932"/>
                  </a:lnTo>
                  <a:lnTo>
                    <a:pt x="1471315" y="98709"/>
                  </a:lnTo>
                  <a:lnTo>
                    <a:pt x="1474424" y="105705"/>
                  </a:lnTo>
                  <a:lnTo>
                    <a:pt x="1457325" y="113477"/>
                  </a:lnTo>
                  <a:lnTo>
                    <a:pt x="1447998" y="111923"/>
                  </a:lnTo>
                  <a:lnTo>
                    <a:pt x="1430122" y="97155"/>
                  </a:lnTo>
                  <a:lnTo>
                    <a:pt x="1411468" y="78501"/>
                  </a:lnTo>
                  <a:lnTo>
                    <a:pt x="1414577" y="68397"/>
                  </a:lnTo>
                  <a:lnTo>
                    <a:pt x="1405250" y="60625"/>
                  </a:lnTo>
                  <a:lnTo>
                    <a:pt x="1416908" y="55184"/>
                  </a:lnTo>
                  <a:lnTo>
                    <a:pt x="1436339" y="62179"/>
                  </a:lnTo>
                  <a:lnTo>
                    <a:pt x="1442558" y="56739"/>
                  </a:lnTo>
                  <a:lnTo>
                    <a:pt x="1472093" y="53630"/>
                  </a:lnTo>
                  <a:lnTo>
                    <a:pt x="1507846" y="62179"/>
                  </a:lnTo>
                  <a:lnTo>
                    <a:pt x="1510955" y="53630"/>
                  </a:lnTo>
                  <a:lnTo>
                    <a:pt x="1543599" y="57516"/>
                  </a:lnTo>
                  <a:lnTo>
                    <a:pt x="1566916" y="52852"/>
                  </a:lnTo>
                  <a:lnTo>
                    <a:pt x="1605778" y="50521"/>
                  </a:lnTo>
                  <a:lnTo>
                    <a:pt x="1621323" y="53630"/>
                  </a:lnTo>
                  <a:lnTo>
                    <a:pt x="1613550" y="62179"/>
                  </a:lnTo>
                  <a:lnTo>
                    <a:pt x="1564584" y="64511"/>
                  </a:lnTo>
                  <a:lnTo>
                    <a:pt x="1533494" y="74615"/>
                  </a:lnTo>
                  <a:lnTo>
                    <a:pt x="1577797" y="73061"/>
                  </a:lnTo>
                  <a:lnTo>
                    <a:pt x="1585570" y="73838"/>
                  </a:lnTo>
                  <a:lnTo>
                    <a:pt x="1590233" y="82387"/>
                  </a:lnTo>
                  <a:lnTo>
                    <a:pt x="1613550" y="86274"/>
                  </a:lnTo>
                  <a:lnTo>
                    <a:pt x="1631427" y="94046"/>
                  </a:lnTo>
                  <a:lnTo>
                    <a:pt x="1637645" y="90160"/>
                  </a:lnTo>
                  <a:lnTo>
                    <a:pt x="1632981" y="73061"/>
                  </a:lnTo>
                  <a:lnTo>
                    <a:pt x="1667180" y="55184"/>
                  </a:lnTo>
                  <a:lnTo>
                    <a:pt x="1683502" y="58293"/>
                  </a:lnTo>
                  <a:lnTo>
                    <a:pt x="1699824" y="65288"/>
                  </a:lnTo>
                  <a:lnTo>
                    <a:pt x="1730914" y="88605"/>
                  </a:lnTo>
                  <a:lnTo>
                    <a:pt x="1748790" y="103373"/>
                  </a:lnTo>
                  <a:lnTo>
                    <a:pt x="1796202" y="125136"/>
                  </a:lnTo>
                  <a:lnTo>
                    <a:pt x="1790761" y="113477"/>
                  </a:lnTo>
                  <a:lnTo>
                    <a:pt x="1758117" y="78501"/>
                  </a:lnTo>
                  <a:lnTo>
                    <a:pt x="1751122" y="65288"/>
                  </a:lnTo>
                  <a:lnTo>
                    <a:pt x="1758117" y="52075"/>
                  </a:lnTo>
                  <a:lnTo>
                    <a:pt x="1766666" y="48189"/>
                  </a:lnTo>
                  <a:lnTo>
                    <a:pt x="1763558" y="38085"/>
                  </a:lnTo>
                  <a:lnTo>
                    <a:pt x="1773662" y="34199"/>
                  </a:lnTo>
                  <a:lnTo>
                    <a:pt x="1792315" y="36530"/>
                  </a:lnTo>
                  <a:lnTo>
                    <a:pt x="1812524" y="46634"/>
                  </a:lnTo>
                  <a:close/>
                  <a:moveTo>
                    <a:pt x="2859466" y="28758"/>
                  </a:moveTo>
                  <a:lnTo>
                    <a:pt x="2797287" y="31867"/>
                  </a:lnTo>
                  <a:lnTo>
                    <a:pt x="2790292" y="29535"/>
                  </a:lnTo>
                  <a:lnTo>
                    <a:pt x="2912318" y="18654"/>
                  </a:lnTo>
                  <a:lnTo>
                    <a:pt x="2925532" y="22540"/>
                  </a:lnTo>
                  <a:lnTo>
                    <a:pt x="2859466" y="28758"/>
                  </a:lnTo>
                  <a:close/>
                  <a:moveTo>
                    <a:pt x="1935328" y="13990"/>
                  </a:moveTo>
                  <a:lnTo>
                    <a:pt x="1921337" y="18654"/>
                  </a:lnTo>
                  <a:lnTo>
                    <a:pt x="1896466" y="14768"/>
                  </a:lnTo>
                  <a:lnTo>
                    <a:pt x="1903461" y="9327"/>
                  </a:lnTo>
                  <a:lnTo>
                    <a:pt x="1935328" y="13990"/>
                  </a:lnTo>
                  <a:close/>
                  <a:moveTo>
                    <a:pt x="2079894" y="17877"/>
                  </a:moveTo>
                  <a:lnTo>
                    <a:pt x="2123420" y="18654"/>
                  </a:lnTo>
                  <a:lnTo>
                    <a:pt x="2135078" y="25649"/>
                  </a:lnTo>
                  <a:lnTo>
                    <a:pt x="2177827" y="34199"/>
                  </a:lnTo>
                  <a:lnTo>
                    <a:pt x="2184045" y="22540"/>
                  </a:lnTo>
                  <a:lnTo>
                    <a:pt x="2179381" y="5441"/>
                  </a:lnTo>
                  <a:lnTo>
                    <a:pt x="2194149" y="4663"/>
                  </a:lnTo>
                  <a:lnTo>
                    <a:pt x="2207362" y="0"/>
                  </a:lnTo>
                  <a:lnTo>
                    <a:pt x="2231456" y="2332"/>
                  </a:lnTo>
                  <a:lnTo>
                    <a:pt x="2233011" y="12436"/>
                  </a:lnTo>
                  <a:lnTo>
                    <a:pt x="2229124" y="23317"/>
                  </a:lnTo>
                  <a:lnTo>
                    <a:pt x="2245447" y="24094"/>
                  </a:lnTo>
                  <a:lnTo>
                    <a:pt x="2267209" y="21763"/>
                  </a:lnTo>
                  <a:lnTo>
                    <a:pt x="2281977" y="13213"/>
                  </a:lnTo>
                  <a:lnTo>
                    <a:pt x="2300631" y="13990"/>
                  </a:lnTo>
                  <a:lnTo>
                    <a:pt x="2310735" y="9327"/>
                  </a:lnTo>
                  <a:lnTo>
                    <a:pt x="2321616" y="13990"/>
                  </a:lnTo>
                  <a:lnTo>
                    <a:pt x="2385350" y="19431"/>
                  </a:lnTo>
                  <a:lnTo>
                    <a:pt x="2410999" y="24094"/>
                  </a:lnTo>
                  <a:lnTo>
                    <a:pt x="2451415" y="24094"/>
                  </a:lnTo>
                  <a:lnTo>
                    <a:pt x="2480173" y="25649"/>
                  </a:lnTo>
                  <a:lnTo>
                    <a:pt x="2501936" y="33421"/>
                  </a:lnTo>
                  <a:lnTo>
                    <a:pt x="2510485" y="46634"/>
                  </a:lnTo>
                  <a:lnTo>
                    <a:pt x="2503490" y="49743"/>
                  </a:lnTo>
                  <a:lnTo>
                    <a:pt x="2451415" y="65288"/>
                  </a:lnTo>
                  <a:lnTo>
                    <a:pt x="2438979" y="70729"/>
                  </a:lnTo>
                  <a:lnTo>
                    <a:pt x="2420326" y="88605"/>
                  </a:lnTo>
                  <a:lnTo>
                    <a:pt x="2388459" y="94046"/>
                  </a:lnTo>
                  <a:lnTo>
                    <a:pt x="2361255" y="91714"/>
                  </a:lnTo>
                  <a:lnTo>
                    <a:pt x="2337938" y="97155"/>
                  </a:lnTo>
                  <a:lnTo>
                    <a:pt x="2323171" y="104927"/>
                  </a:lnTo>
                  <a:lnTo>
                    <a:pt x="2311512" y="106482"/>
                  </a:lnTo>
                  <a:lnTo>
                    <a:pt x="2240006" y="103373"/>
                  </a:lnTo>
                  <a:lnTo>
                    <a:pt x="2222907" y="94823"/>
                  </a:lnTo>
                  <a:lnTo>
                    <a:pt x="2232233" y="87828"/>
                  </a:lnTo>
                  <a:lnTo>
                    <a:pt x="2168500" y="90160"/>
                  </a:lnTo>
                  <a:lnTo>
                    <a:pt x="2096993" y="89383"/>
                  </a:lnTo>
                  <a:lnTo>
                    <a:pt x="2089221" y="85496"/>
                  </a:lnTo>
                  <a:lnTo>
                    <a:pt x="2045696" y="81610"/>
                  </a:lnTo>
                  <a:lnTo>
                    <a:pt x="2013052" y="73061"/>
                  </a:lnTo>
                  <a:lnTo>
                    <a:pt x="2021601" y="69174"/>
                  </a:lnTo>
                  <a:lnTo>
                    <a:pt x="2066681" y="69174"/>
                  </a:lnTo>
                  <a:lnTo>
                    <a:pt x="2061241" y="57516"/>
                  </a:lnTo>
                  <a:lnTo>
                    <a:pt x="2038700" y="56739"/>
                  </a:lnTo>
                  <a:lnTo>
                    <a:pt x="2024710" y="59847"/>
                  </a:lnTo>
                  <a:lnTo>
                    <a:pt x="1991289" y="61402"/>
                  </a:lnTo>
                  <a:lnTo>
                    <a:pt x="1960199" y="60625"/>
                  </a:lnTo>
                  <a:lnTo>
                    <a:pt x="1945432" y="58293"/>
                  </a:lnTo>
                  <a:lnTo>
                    <a:pt x="1915897" y="50521"/>
                  </a:lnTo>
                  <a:lnTo>
                    <a:pt x="1910456" y="44303"/>
                  </a:lnTo>
                  <a:lnTo>
                    <a:pt x="1932219" y="41194"/>
                  </a:lnTo>
                  <a:lnTo>
                    <a:pt x="1948541" y="35753"/>
                  </a:lnTo>
                  <a:lnTo>
                    <a:pt x="1913565" y="33421"/>
                  </a:lnTo>
                  <a:lnTo>
                    <a:pt x="1898797" y="31090"/>
                  </a:lnTo>
                  <a:lnTo>
                    <a:pt x="1894134" y="24094"/>
                  </a:lnTo>
                  <a:lnTo>
                    <a:pt x="1939991" y="22540"/>
                  </a:lnTo>
                  <a:lnTo>
                    <a:pt x="1978853" y="28758"/>
                  </a:lnTo>
                  <a:lnTo>
                    <a:pt x="1973413" y="11659"/>
                  </a:lnTo>
                  <a:lnTo>
                    <a:pt x="2003725" y="20208"/>
                  </a:lnTo>
                  <a:lnTo>
                    <a:pt x="2005279" y="11659"/>
                  </a:lnTo>
                  <a:lnTo>
                    <a:pt x="1989734" y="777"/>
                  </a:lnTo>
                  <a:lnTo>
                    <a:pt x="2005279" y="0"/>
                  </a:lnTo>
                  <a:lnTo>
                    <a:pt x="2040255" y="5441"/>
                  </a:lnTo>
                  <a:lnTo>
                    <a:pt x="2079894" y="1787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5" name="Freeform 34">
              <a:extLst>
                <a:ext uri="{FF2B5EF4-FFF2-40B4-BE49-F238E27FC236}">
                  <a16:creationId xmlns:a16="http://schemas.microsoft.com/office/drawing/2014/main" id="{215FEAED-E79B-62DD-558B-3DB8784CFA2B}"/>
                </a:ext>
              </a:extLst>
            </p:cNvPr>
            <p:cNvSpPr/>
            <p:nvPr/>
          </p:nvSpPr>
          <p:spPr>
            <a:xfrm>
              <a:off x="5810168" y="3277483"/>
              <a:ext cx="954450" cy="680862"/>
            </a:xfrm>
            <a:custGeom>
              <a:avLst/>
              <a:gdLst>
                <a:gd name="connsiteX0" fmla="*/ 769468 w 954450"/>
                <a:gd name="connsiteY0" fmla="*/ 55961 h 680862"/>
                <a:gd name="connsiteX1" fmla="*/ 774131 w 954450"/>
                <a:gd name="connsiteY1" fmla="*/ 51298 h 680862"/>
                <a:gd name="connsiteX2" fmla="*/ 792008 w 954450"/>
                <a:gd name="connsiteY2" fmla="*/ 56739 h 680862"/>
                <a:gd name="connsiteX3" fmla="*/ 826984 w 954450"/>
                <a:gd name="connsiteY3" fmla="*/ 73838 h 680862"/>
                <a:gd name="connsiteX4" fmla="*/ 835533 w 954450"/>
                <a:gd name="connsiteY4" fmla="*/ 80833 h 680862"/>
                <a:gd name="connsiteX5" fmla="*/ 841751 w 954450"/>
                <a:gd name="connsiteY5" fmla="*/ 104150 h 680862"/>
                <a:gd name="connsiteX6" fmla="*/ 858073 w 954450"/>
                <a:gd name="connsiteY6" fmla="*/ 143789 h 680862"/>
                <a:gd name="connsiteX7" fmla="*/ 880613 w 954450"/>
                <a:gd name="connsiteY7" fmla="*/ 181874 h 680862"/>
                <a:gd name="connsiteX8" fmla="*/ 893826 w 954450"/>
                <a:gd name="connsiteY8" fmla="*/ 209855 h 680862"/>
                <a:gd name="connsiteX9" fmla="*/ 900821 w 954450"/>
                <a:gd name="connsiteY9" fmla="*/ 240167 h 680862"/>
                <a:gd name="connsiteX10" fmla="*/ 896158 w 954450"/>
                <a:gd name="connsiteY10" fmla="*/ 252603 h 680862"/>
                <a:gd name="connsiteX11" fmla="*/ 865068 w 954450"/>
                <a:gd name="connsiteY11" fmla="*/ 265816 h 680862"/>
                <a:gd name="connsiteX12" fmla="*/ 858850 w 954450"/>
                <a:gd name="connsiteY12" fmla="*/ 269702 h 680862"/>
                <a:gd name="connsiteX13" fmla="*/ 843305 w 954450"/>
                <a:gd name="connsiteY13" fmla="*/ 290688 h 680862"/>
                <a:gd name="connsiteX14" fmla="*/ 843305 w 954450"/>
                <a:gd name="connsiteY14" fmla="*/ 300015 h 680862"/>
                <a:gd name="connsiteX15" fmla="*/ 868954 w 954450"/>
                <a:gd name="connsiteY15" fmla="*/ 310119 h 680862"/>
                <a:gd name="connsiteX16" fmla="*/ 882945 w 954450"/>
                <a:gd name="connsiteY16" fmla="*/ 317891 h 680862"/>
                <a:gd name="connsiteX17" fmla="*/ 889163 w 954450"/>
                <a:gd name="connsiteY17" fmla="*/ 325664 h 680862"/>
                <a:gd name="connsiteX18" fmla="*/ 887608 w 954450"/>
                <a:gd name="connsiteY18" fmla="*/ 344317 h 680862"/>
                <a:gd name="connsiteX19" fmla="*/ 890717 w 954450"/>
                <a:gd name="connsiteY19" fmla="*/ 352867 h 680862"/>
                <a:gd name="connsiteX20" fmla="*/ 884499 w 954450"/>
                <a:gd name="connsiteY20" fmla="*/ 364526 h 680862"/>
                <a:gd name="connsiteX21" fmla="*/ 885277 w 954450"/>
                <a:gd name="connsiteY21" fmla="*/ 374630 h 680862"/>
                <a:gd name="connsiteX22" fmla="*/ 893049 w 954450"/>
                <a:gd name="connsiteY22" fmla="*/ 387066 h 680862"/>
                <a:gd name="connsiteX23" fmla="*/ 902376 w 954450"/>
                <a:gd name="connsiteY23" fmla="*/ 401056 h 680862"/>
                <a:gd name="connsiteX24" fmla="*/ 902376 w 954450"/>
                <a:gd name="connsiteY24" fmla="*/ 411160 h 680862"/>
                <a:gd name="connsiteX25" fmla="*/ 923361 w 954450"/>
                <a:gd name="connsiteY25" fmla="*/ 432923 h 680862"/>
                <a:gd name="connsiteX26" fmla="*/ 938129 w 954450"/>
                <a:gd name="connsiteY26" fmla="*/ 454685 h 680862"/>
                <a:gd name="connsiteX27" fmla="*/ 949010 w 954450"/>
                <a:gd name="connsiteY27" fmla="*/ 462458 h 680862"/>
                <a:gd name="connsiteX28" fmla="*/ 939683 w 954450"/>
                <a:gd name="connsiteY28" fmla="*/ 472562 h 680862"/>
                <a:gd name="connsiteX29" fmla="*/ 953674 w 954450"/>
                <a:gd name="connsiteY29" fmla="*/ 492770 h 680862"/>
                <a:gd name="connsiteX30" fmla="*/ 954451 w 954450"/>
                <a:gd name="connsiteY30" fmla="*/ 502874 h 680862"/>
                <a:gd name="connsiteX31" fmla="*/ 945124 w 954450"/>
                <a:gd name="connsiteY31" fmla="*/ 516865 h 680862"/>
                <a:gd name="connsiteX32" fmla="*/ 921807 w 954450"/>
                <a:gd name="connsiteY32" fmla="*/ 520751 h 680862"/>
                <a:gd name="connsiteX33" fmla="*/ 884499 w 954450"/>
                <a:gd name="connsiteY33" fmla="*/ 556504 h 680862"/>
                <a:gd name="connsiteX34" fmla="*/ 865846 w 954450"/>
                <a:gd name="connsiteY34" fmla="*/ 577489 h 680862"/>
                <a:gd name="connsiteX35" fmla="*/ 839419 w 954450"/>
                <a:gd name="connsiteY35" fmla="*/ 611688 h 680862"/>
                <a:gd name="connsiteX36" fmla="*/ 834756 w 954450"/>
                <a:gd name="connsiteY36" fmla="*/ 619460 h 680862"/>
                <a:gd name="connsiteX37" fmla="*/ 846415 w 954450"/>
                <a:gd name="connsiteY37" fmla="*/ 648995 h 680862"/>
                <a:gd name="connsiteX38" fmla="*/ 845637 w 954450"/>
                <a:gd name="connsiteY38" fmla="*/ 662986 h 680862"/>
                <a:gd name="connsiteX39" fmla="*/ 860405 w 954450"/>
                <a:gd name="connsiteY39" fmla="*/ 673867 h 680862"/>
                <a:gd name="connsiteX40" fmla="*/ 857296 w 954450"/>
                <a:gd name="connsiteY40" fmla="*/ 680862 h 680862"/>
                <a:gd name="connsiteX41" fmla="*/ 831647 w 954450"/>
                <a:gd name="connsiteY41" fmla="*/ 675422 h 680862"/>
                <a:gd name="connsiteX42" fmla="*/ 824652 w 954450"/>
                <a:gd name="connsiteY42" fmla="*/ 673867 h 680862"/>
                <a:gd name="connsiteX43" fmla="*/ 780349 w 954450"/>
                <a:gd name="connsiteY43" fmla="*/ 659100 h 680862"/>
                <a:gd name="connsiteX44" fmla="*/ 774131 w 954450"/>
                <a:gd name="connsiteY44" fmla="*/ 648218 h 680862"/>
                <a:gd name="connsiteX45" fmla="*/ 766359 w 954450"/>
                <a:gd name="connsiteY45" fmla="*/ 642778 h 680862"/>
                <a:gd name="connsiteX46" fmla="*/ 742264 w 954450"/>
                <a:gd name="connsiteY46" fmla="*/ 635005 h 680862"/>
                <a:gd name="connsiteX47" fmla="*/ 714284 w 954450"/>
                <a:gd name="connsiteY47" fmla="*/ 632674 h 680862"/>
                <a:gd name="connsiteX48" fmla="*/ 689412 w 954450"/>
                <a:gd name="connsiteY48" fmla="*/ 634228 h 680862"/>
                <a:gd name="connsiteX49" fmla="*/ 678530 w 954450"/>
                <a:gd name="connsiteY49" fmla="*/ 645886 h 680862"/>
                <a:gd name="connsiteX50" fmla="*/ 664540 w 954450"/>
                <a:gd name="connsiteY50" fmla="*/ 645109 h 680862"/>
                <a:gd name="connsiteX51" fmla="*/ 645887 w 954450"/>
                <a:gd name="connsiteY51" fmla="*/ 637337 h 680862"/>
                <a:gd name="connsiteX52" fmla="*/ 622570 w 954450"/>
                <a:gd name="connsiteY52" fmla="*/ 638114 h 680862"/>
                <a:gd name="connsiteX53" fmla="*/ 604693 w 954450"/>
                <a:gd name="connsiteY53" fmla="*/ 645886 h 680862"/>
                <a:gd name="connsiteX54" fmla="*/ 596143 w 954450"/>
                <a:gd name="connsiteY54" fmla="*/ 662209 h 680862"/>
                <a:gd name="connsiteX55" fmla="*/ 582930 w 954450"/>
                <a:gd name="connsiteY55" fmla="*/ 657545 h 680862"/>
                <a:gd name="connsiteX56" fmla="*/ 572049 w 954450"/>
                <a:gd name="connsiteY56" fmla="*/ 660654 h 680862"/>
                <a:gd name="connsiteX57" fmla="*/ 567385 w 954450"/>
                <a:gd name="connsiteY57" fmla="*/ 639669 h 680862"/>
                <a:gd name="connsiteX58" fmla="*/ 556504 w 954450"/>
                <a:gd name="connsiteY58" fmla="*/ 636560 h 680862"/>
                <a:gd name="connsiteX59" fmla="*/ 533187 w 954450"/>
                <a:gd name="connsiteY59" fmla="*/ 613243 h 680862"/>
                <a:gd name="connsiteX60" fmla="*/ 516088 w 954450"/>
                <a:gd name="connsiteY60" fmla="*/ 623347 h 680862"/>
                <a:gd name="connsiteX61" fmla="*/ 508315 w 954450"/>
                <a:gd name="connsiteY61" fmla="*/ 636560 h 680862"/>
                <a:gd name="connsiteX62" fmla="*/ 491216 w 954450"/>
                <a:gd name="connsiteY62" fmla="*/ 636560 h 680862"/>
                <a:gd name="connsiteX63" fmla="*/ 487330 w 954450"/>
                <a:gd name="connsiteY63" fmla="*/ 624901 h 680862"/>
                <a:gd name="connsiteX64" fmla="*/ 477226 w 954450"/>
                <a:gd name="connsiteY64" fmla="*/ 623347 h 680862"/>
                <a:gd name="connsiteX65" fmla="*/ 473339 w 954450"/>
                <a:gd name="connsiteY65" fmla="*/ 610911 h 680862"/>
                <a:gd name="connsiteX66" fmla="*/ 451577 w 954450"/>
                <a:gd name="connsiteY66" fmla="*/ 593812 h 680862"/>
                <a:gd name="connsiteX67" fmla="*/ 447691 w 954450"/>
                <a:gd name="connsiteY67" fmla="*/ 579821 h 680862"/>
                <a:gd name="connsiteX68" fmla="*/ 426705 w 954450"/>
                <a:gd name="connsiteY68" fmla="*/ 573603 h 680862"/>
                <a:gd name="connsiteX69" fmla="*/ 422819 w 954450"/>
                <a:gd name="connsiteY69" fmla="*/ 575158 h 680862"/>
                <a:gd name="connsiteX70" fmla="*/ 395615 w 954450"/>
                <a:gd name="connsiteY70" fmla="*/ 561167 h 680862"/>
                <a:gd name="connsiteX71" fmla="*/ 381625 w 954450"/>
                <a:gd name="connsiteY71" fmla="*/ 568940 h 680862"/>
                <a:gd name="connsiteX72" fmla="*/ 373853 w 954450"/>
                <a:gd name="connsiteY72" fmla="*/ 564276 h 680862"/>
                <a:gd name="connsiteX73" fmla="*/ 352867 w 954450"/>
                <a:gd name="connsiteY73" fmla="*/ 546400 h 680862"/>
                <a:gd name="connsiteX74" fmla="*/ 363748 w 954450"/>
                <a:gd name="connsiteY74" fmla="*/ 542514 h 680862"/>
                <a:gd name="connsiteX75" fmla="*/ 363748 w 954450"/>
                <a:gd name="connsiteY75" fmla="*/ 530078 h 680862"/>
                <a:gd name="connsiteX76" fmla="*/ 335768 w 954450"/>
                <a:gd name="connsiteY76" fmla="*/ 535519 h 680862"/>
                <a:gd name="connsiteX77" fmla="*/ 310119 w 954450"/>
                <a:gd name="connsiteY77" fmla="*/ 520751 h 680862"/>
                <a:gd name="connsiteX78" fmla="*/ 293020 w 954450"/>
                <a:gd name="connsiteY78" fmla="*/ 516088 h 680862"/>
                <a:gd name="connsiteX79" fmla="*/ 282916 w 954450"/>
                <a:gd name="connsiteY79" fmla="*/ 516088 h 680862"/>
                <a:gd name="connsiteX80" fmla="*/ 296129 w 954450"/>
                <a:gd name="connsiteY80" fmla="*/ 534741 h 680862"/>
                <a:gd name="connsiteX81" fmla="*/ 268925 w 954450"/>
                <a:gd name="connsiteY81" fmla="*/ 554172 h 680862"/>
                <a:gd name="connsiteX82" fmla="*/ 261153 w 954450"/>
                <a:gd name="connsiteY82" fmla="*/ 551063 h 680862"/>
                <a:gd name="connsiteX83" fmla="*/ 249494 w 954450"/>
                <a:gd name="connsiteY83" fmla="*/ 536296 h 680862"/>
                <a:gd name="connsiteX84" fmla="*/ 233950 w 954450"/>
                <a:gd name="connsiteY84" fmla="*/ 522305 h 680862"/>
                <a:gd name="connsiteX85" fmla="*/ 221513 w 954450"/>
                <a:gd name="connsiteY85" fmla="*/ 515310 h 680862"/>
                <a:gd name="connsiteX86" fmla="*/ 233950 w 954450"/>
                <a:gd name="connsiteY86" fmla="*/ 505983 h 680862"/>
                <a:gd name="connsiteX87" fmla="*/ 239390 w 954450"/>
                <a:gd name="connsiteY87" fmla="*/ 497434 h 680862"/>
                <a:gd name="connsiteX88" fmla="*/ 225400 w 954450"/>
                <a:gd name="connsiteY88" fmla="*/ 488107 h 680862"/>
                <a:gd name="connsiteX89" fmla="*/ 200528 w 954450"/>
                <a:gd name="connsiteY89" fmla="*/ 493547 h 680862"/>
                <a:gd name="connsiteX90" fmla="*/ 194310 w 954450"/>
                <a:gd name="connsiteY90" fmla="*/ 486552 h 680862"/>
                <a:gd name="connsiteX91" fmla="*/ 173324 w 954450"/>
                <a:gd name="connsiteY91" fmla="*/ 478003 h 680862"/>
                <a:gd name="connsiteX92" fmla="*/ 137572 w 954450"/>
                <a:gd name="connsiteY92" fmla="*/ 469453 h 680862"/>
                <a:gd name="connsiteX93" fmla="*/ 129799 w 954450"/>
                <a:gd name="connsiteY93" fmla="*/ 460903 h 680862"/>
                <a:gd name="connsiteX94" fmla="*/ 127468 w 954450"/>
                <a:gd name="connsiteY94" fmla="*/ 452354 h 680862"/>
                <a:gd name="connsiteX95" fmla="*/ 101819 w 954450"/>
                <a:gd name="connsiteY95" fmla="*/ 446136 h 680862"/>
                <a:gd name="connsiteX96" fmla="*/ 102596 w 954450"/>
                <a:gd name="connsiteY96" fmla="*/ 460903 h 680862"/>
                <a:gd name="connsiteX97" fmla="*/ 86274 w 954450"/>
                <a:gd name="connsiteY97" fmla="*/ 464012 h 680862"/>
                <a:gd name="connsiteX98" fmla="*/ 98710 w 954450"/>
                <a:gd name="connsiteY98" fmla="*/ 436032 h 680862"/>
                <a:gd name="connsiteX99" fmla="*/ 101819 w 954450"/>
                <a:gd name="connsiteY99" fmla="*/ 418155 h 680862"/>
                <a:gd name="connsiteX100" fmla="*/ 89383 w 954450"/>
                <a:gd name="connsiteY100" fmla="*/ 393283 h 680862"/>
                <a:gd name="connsiteX101" fmla="*/ 72283 w 954450"/>
                <a:gd name="connsiteY101" fmla="*/ 386288 h 680862"/>
                <a:gd name="connsiteX102" fmla="*/ 72283 w 954450"/>
                <a:gd name="connsiteY102" fmla="*/ 373852 h 680862"/>
                <a:gd name="connsiteX103" fmla="*/ 57516 w 954450"/>
                <a:gd name="connsiteY103" fmla="*/ 349758 h 680862"/>
                <a:gd name="connsiteX104" fmla="*/ 63734 w 954450"/>
                <a:gd name="connsiteY104" fmla="*/ 341209 h 680862"/>
                <a:gd name="connsiteX105" fmla="*/ 69175 w 954450"/>
                <a:gd name="connsiteY105" fmla="*/ 321000 h 680862"/>
                <a:gd name="connsiteX106" fmla="*/ 62957 w 954450"/>
                <a:gd name="connsiteY106" fmla="*/ 306233 h 680862"/>
                <a:gd name="connsiteX107" fmla="*/ 47412 w 954450"/>
                <a:gd name="connsiteY107" fmla="*/ 288356 h 680862"/>
                <a:gd name="connsiteX108" fmla="*/ 52075 w 954450"/>
                <a:gd name="connsiteY108" fmla="*/ 268148 h 680862"/>
                <a:gd name="connsiteX109" fmla="*/ 41194 w 954450"/>
                <a:gd name="connsiteY109" fmla="*/ 254935 h 680862"/>
                <a:gd name="connsiteX110" fmla="*/ 15545 w 954450"/>
                <a:gd name="connsiteY110" fmla="*/ 238613 h 680862"/>
                <a:gd name="connsiteX111" fmla="*/ 3109 w 954450"/>
                <a:gd name="connsiteY111" fmla="*/ 227731 h 680862"/>
                <a:gd name="connsiteX112" fmla="*/ 8550 w 954450"/>
                <a:gd name="connsiteY112" fmla="*/ 215296 h 680862"/>
                <a:gd name="connsiteX113" fmla="*/ 23317 w 954450"/>
                <a:gd name="connsiteY113" fmla="*/ 201305 h 680862"/>
                <a:gd name="connsiteX114" fmla="*/ 25649 w 954450"/>
                <a:gd name="connsiteY114" fmla="*/ 180320 h 680862"/>
                <a:gd name="connsiteX115" fmla="*/ 11659 w 954450"/>
                <a:gd name="connsiteY115" fmla="*/ 148453 h 680862"/>
                <a:gd name="connsiteX116" fmla="*/ 6218 w 954450"/>
                <a:gd name="connsiteY116" fmla="*/ 128245 h 680862"/>
                <a:gd name="connsiteX117" fmla="*/ 27981 w 954450"/>
                <a:gd name="connsiteY117" fmla="*/ 135240 h 680862"/>
                <a:gd name="connsiteX118" fmla="*/ 33421 w 954450"/>
                <a:gd name="connsiteY118" fmla="*/ 131354 h 680862"/>
                <a:gd name="connsiteX119" fmla="*/ 32644 w 954450"/>
                <a:gd name="connsiteY119" fmla="*/ 117363 h 680862"/>
                <a:gd name="connsiteX120" fmla="*/ 778 w 954450"/>
                <a:gd name="connsiteY120" fmla="*/ 111923 h 680862"/>
                <a:gd name="connsiteX121" fmla="*/ 0 w 954450"/>
                <a:gd name="connsiteY121" fmla="*/ 102596 h 680862"/>
                <a:gd name="connsiteX122" fmla="*/ 15545 w 954450"/>
                <a:gd name="connsiteY122" fmla="*/ 105705 h 680862"/>
                <a:gd name="connsiteX123" fmla="*/ 45080 w 954450"/>
                <a:gd name="connsiteY123" fmla="*/ 94823 h 680862"/>
                <a:gd name="connsiteX124" fmla="*/ 95600 w 954450"/>
                <a:gd name="connsiteY124" fmla="*/ 80833 h 680862"/>
                <a:gd name="connsiteX125" fmla="*/ 149230 w 954450"/>
                <a:gd name="connsiteY125" fmla="*/ 67620 h 680862"/>
                <a:gd name="connsiteX126" fmla="*/ 174879 w 954450"/>
                <a:gd name="connsiteY126" fmla="*/ 63734 h 680862"/>
                <a:gd name="connsiteX127" fmla="*/ 190424 w 954450"/>
                <a:gd name="connsiteY127" fmla="*/ 46634 h 680862"/>
                <a:gd name="connsiteX128" fmla="*/ 205192 w 954450"/>
                <a:gd name="connsiteY128" fmla="*/ 33421 h 680862"/>
                <a:gd name="connsiteX129" fmla="*/ 234727 w 954450"/>
                <a:gd name="connsiteY129" fmla="*/ 27981 h 680862"/>
                <a:gd name="connsiteX130" fmla="*/ 244831 w 954450"/>
                <a:gd name="connsiteY130" fmla="*/ 21763 h 680862"/>
                <a:gd name="connsiteX131" fmla="*/ 266593 w 954450"/>
                <a:gd name="connsiteY131" fmla="*/ 12436 h 680862"/>
                <a:gd name="connsiteX132" fmla="*/ 317891 w 954450"/>
                <a:gd name="connsiteY132" fmla="*/ 3109 h 680862"/>
                <a:gd name="connsiteX133" fmla="*/ 360640 w 954450"/>
                <a:gd name="connsiteY133" fmla="*/ 0 h 680862"/>
                <a:gd name="connsiteX134" fmla="*/ 402610 w 954450"/>
                <a:gd name="connsiteY134" fmla="*/ 17877 h 680862"/>
                <a:gd name="connsiteX135" fmla="*/ 395615 w 954450"/>
                <a:gd name="connsiteY135" fmla="*/ 20208 h 680862"/>
                <a:gd name="connsiteX136" fmla="*/ 372298 w 954450"/>
                <a:gd name="connsiteY136" fmla="*/ 10882 h 680862"/>
                <a:gd name="connsiteX137" fmla="*/ 389398 w 954450"/>
                <a:gd name="connsiteY137" fmla="*/ 38085 h 680862"/>
                <a:gd name="connsiteX138" fmla="*/ 397947 w 954450"/>
                <a:gd name="connsiteY138" fmla="*/ 47412 h 680862"/>
                <a:gd name="connsiteX139" fmla="*/ 413492 w 954450"/>
                <a:gd name="connsiteY139" fmla="*/ 54407 h 680862"/>
                <a:gd name="connsiteX140" fmla="*/ 426705 w 954450"/>
                <a:gd name="connsiteY140" fmla="*/ 56739 h 680862"/>
                <a:gd name="connsiteX141" fmla="*/ 464789 w 954450"/>
                <a:gd name="connsiteY141" fmla="*/ 52852 h 680862"/>
                <a:gd name="connsiteX142" fmla="*/ 481889 w 954450"/>
                <a:gd name="connsiteY142" fmla="*/ 44303 h 680862"/>
                <a:gd name="connsiteX143" fmla="*/ 485775 w 954450"/>
                <a:gd name="connsiteY143" fmla="*/ 45080 h 680862"/>
                <a:gd name="connsiteX144" fmla="*/ 537073 w 954450"/>
                <a:gd name="connsiteY144" fmla="*/ 48189 h 680862"/>
                <a:gd name="connsiteX145" fmla="*/ 715061 w 954450"/>
                <a:gd name="connsiteY145" fmla="*/ 55184 h 680862"/>
                <a:gd name="connsiteX146" fmla="*/ 769468 w 954450"/>
                <a:gd name="connsiteY146" fmla="*/ 55961 h 68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54450" h="680862">
                  <a:moveTo>
                    <a:pt x="769468" y="55961"/>
                  </a:moveTo>
                  <a:lnTo>
                    <a:pt x="774131" y="51298"/>
                  </a:lnTo>
                  <a:lnTo>
                    <a:pt x="792008" y="56739"/>
                  </a:lnTo>
                  <a:lnTo>
                    <a:pt x="826984" y="73838"/>
                  </a:lnTo>
                  <a:lnTo>
                    <a:pt x="835533" y="80833"/>
                  </a:lnTo>
                  <a:lnTo>
                    <a:pt x="841751" y="104150"/>
                  </a:lnTo>
                  <a:lnTo>
                    <a:pt x="858073" y="143789"/>
                  </a:lnTo>
                  <a:lnTo>
                    <a:pt x="880613" y="181874"/>
                  </a:lnTo>
                  <a:lnTo>
                    <a:pt x="893826" y="209855"/>
                  </a:lnTo>
                  <a:lnTo>
                    <a:pt x="900821" y="240167"/>
                  </a:lnTo>
                  <a:lnTo>
                    <a:pt x="896158" y="252603"/>
                  </a:lnTo>
                  <a:lnTo>
                    <a:pt x="865068" y="265816"/>
                  </a:lnTo>
                  <a:lnTo>
                    <a:pt x="858850" y="269702"/>
                  </a:lnTo>
                  <a:lnTo>
                    <a:pt x="843305" y="290688"/>
                  </a:lnTo>
                  <a:lnTo>
                    <a:pt x="843305" y="300015"/>
                  </a:lnTo>
                  <a:lnTo>
                    <a:pt x="868954" y="310119"/>
                  </a:lnTo>
                  <a:lnTo>
                    <a:pt x="882945" y="317891"/>
                  </a:lnTo>
                  <a:lnTo>
                    <a:pt x="889163" y="325664"/>
                  </a:lnTo>
                  <a:lnTo>
                    <a:pt x="887608" y="344317"/>
                  </a:lnTo>
                  <a:lnTo>
                    <a:pt x="890717" y="352867"/>
                  </a:lnTo>
                  <a:lnTo>
                    <a:pt x="884499" y="364526"/>
                  </a:lnTo>
                  <a:lnTo>
                    <a:pt x="885277" y="374630"/>
                  </a:lnTo>
                  <a:lnTo>
                    <a:pt x="893049" y="387066"/>
                  </a:lnTo>
                  <a:lnTo>
                    <a:pt x="902376" y="401056"/>
                  </a:lnTo>
                  <a:lnTo>
                    <a:pt x="902376" y="411160"/>
                  </a:lnTo>
                  <a:lnTo>
                    <a:pt x="923361" y="432923"/>
                  </a:lnTo>
                  <a:lnTo>
                    <a:pt x="938129" y="454685"/>
                  </a:lnTo>
                  <a:lnTo>
                    <a:pt x="949010" y="462458"/>
                  </a:lnTo>
                  <a:lnTo>
                    <a:pt x="939683" y="472562"/>
                  </a:lnTo>
                  <a:lnTo>
                    <a:pt x="953674" y="492770"/>
                  </a:lnTo>
                  <a:lnTo>
                    <a:pt x="954451" y="502874"/>
                  </a:lnTo>
                  <a:lnTo>
                    <a:pt x="945124" y="516865"/>
                  </a:lnTo>
                  <a:lnTo>
                    <a:pt x="921807" y="520751"/>
                  </a:lnTo>
                  <a:lnTo>
                    <a:pt x="884499" y="556504"/>
                  </a:lnTo>
                  <a:lnTo>
                    <a:pt x="865846" y="577489"/>
                  </a:lnTo>
                  <a:lnTo>
                    <a:pt x="839419" y="611688"/>
                  </a:lnTo>
                  <a:lnTo>
                    <a:pt x="834756" y="619460"/>
                  </a:lnTo>
                  <a:lnTo>
                    <a:pt x="846415" y="648995"/>
                  </a:lnTo>
                  <a:lnTo>
                    <a:pt x="845637" y="662986"/>
                  </a:lnTo>
                  <a:lnTo>
                    <a:pt x="860405" y="673867"/>
                  </a:lnTo>
                  <a:lnTo>
                    <a:pt x="857296" y="680862"/>
                  </a:lnTo>
                  <a:lnTo>
                    <a:pt x="831647" y="675422"/>
                  </a:lnTo>
                  <a:lnTo>
                    <a:pt x="824652" y="673867"/>
                  </a:lnTo>
                  <a:lnTo>
                    <a:pt x="780349" y="659100"/>
                  </a:lnTo>
                  <a:lnTo>
                    <a:pt x="774131" y="648218"/>
                  </a:lnTo>
                  <a:lnTo>
                    <a:pt x="766359" y="642778"/>
                  </a:lnTo>
                  <a:lnTo>
                    <a:pt x="742264" y="635005"/>
                  </a:lnTo>
                  <a:lnTo>
                    <a:pt x="714284" y="632674"/>
                  </a:lnTo>
                  <a:lnTo>
                    <a:pt x="689412" y="634228"/>
                  </a:lnTo>
                  <a:lnTo>
                    <a:pt x="678530" y="645886"/>
                  </a:lnTo>
                  <a:lnTo>
                    <a:pt x="664540" y="645109"/>
                  </a:lnTo>
                  <a:lnTo>
                    <a:pt x="645887" y="637337"/>
                  </a:lnTo>
                  <a:lnTo>
                    <a:pt x="622570" y="638114"/>
                  </a:lnTo>
                  <a:lnTo>
                    <a:pt x="604693" y="645886"/>
                  </a:lnTo>
                  <a:lnTo>
                    <a:pt x="596143" y="662209"/>
                  </a:lnTo>
                  <a:lnTo>
                    <a:pt x="582930" y="657545"/>
                  </a:lnTo>
                  <a:lnTo>
                    <a:pt x="572049" y="660654"/>
                  </a:lnTo>
                  <a:lnTo>
                    <a:pt x="567385" y="639669"/>
                  </a:lnTo>
                  <a:lnTo>
                    <a:pt x="556504" y="636560"/>
                  </a:lnTo>
                  <a:lnTo>
                    <a:pt x="533187" y="613243"/>
                  </a:lnTo>
                  <a:lnTo>
                    <a:pt x="516088" y="623347"/>
                  </a:lnTo>
                  <a:lnTo>
                    <a:pt x="508315" y="636560"/>
                  </a:lnTo>
                  <a:lnTo>
                    <a:pt x="491216" y="636560"/>
                  </a:lnTo>
                  <a:lnTo>
                    <a:pt x="487330" y="624901"/>
                  </a:lnTo>
                  <a:lnTo>
                    <a:pt x="477226" y="623347"/>
                  </a:lnTo>
                  <a:lnTo>
                    <a:pt x="473339" y="610911"/>
                  </a:lnTo>
                  <a:lnTo>
                    <a:pt x="451577" y="593812"/>
                  </a:lnTo>
                  <a:lnTo>
                    <a:pt x="447691" y="579821"/>
                  </a:lnTo>
                  <a:lnTo>
                    <a:pt x="426705" y="573603"/>
                  </a:lnTo>
                  <a:lnTo>
                    <a:pt x="422819" y="575158"/>
                  </a:lnTo>
                  <a:lnTo>
                    <a:pt x="395615" y="561167"/>
                  </a:lnTo>
                  <a:lnTo>
                    <a:pt x="381625" y="568940"/>
                  </a:lnTo>
                  <a:lnTo>
                    <a:pt x="373853" y="564276"/>
                  </a:lnTo>
                  <a:lnTo>
                    <a:pt x="352867" y="546400"/>
                  </a:lnTo>
                  <a:lnTo>
                    <a:pt x="363748" y="542514"/>
                  </a:lnTo>
                  <a:lnTo>
                    <a:pt x="363748" y="530078"/>
                  </a:lnTo>
                  <a:lnTo>
                    <a:pt x="335768" y="535519"/>
                  </a:lnTo>
                  <a:lnTo>
                    <a:pt x="310119" y="520751"/>
                  </a:lnTo>
                  <a:lnTo>
                    <a:pt x="293020" y="516088"/>
                  </a:lnTo>
                  <a:lnTo>
                    <a:pt x="282916" y="516088"/>
                  </a:lnTo>
                  <a:lnTo>
                    <a:pt x="296129" y="534741"/>
                  </a:lnTo>
                  <a:lnTo>
                    <a:pt x="268925" y="554172"/>
                  </a:lnTo>
                  <a:lnTo>
                    <a:pt x="261153" y="551063"/>
                  </a:lnTo>
                  <a:lnTo>
                    <a:pt x="249494" y="536296"/>
                  </a:lnTo>
                  <a:lnTo>
                    <a:pt x="233950" y="522305"/>
                  </a:lnTo>
                  <a:lnTo>
                    <a:pt x="221513" y="515310"/>
                  </a:lnTo>
                  <a:lnTo>
                    <a:pt x="233950" y="505983"/>
                  </a:lnTo>
                  <a:lnTo>
                    <a:pt x="239390" y="497434"/>
                  </a:lnTo>
                  <a:lnTo>
                    <a:pt x="225400" y="488107"/>
                  </a:lnTo>
                  <a:lnTo>
                    <a:pt x="200528" y="493547"/>
                  </a:lnTo>
                  <a:lnTo>
                    <a:pt x="194310" y="486552"/>
                  </a:lnTo>
                  <a:lnTo>
                    <a:pt x="173324" y="478003"/>
                  </a:lnTo>
                  <a:lnTo>
                    <a:pt x="137572" y="469453"/>
                  </a:lnTo>
                  <a:lnTo>
                    <a:pt x="129799" y="460903"/>
                  </a:lnTo>
                  <a:lnTo>
                    <a:pt x="127468" y="452354"/>
                  </a:lnTo>
                  <a:lnTo>
                    <a:pt x="101819" y="446136"/>
                  </a:lnTo>
                  <a:lnTo>
                    <a:pt x="102596" y="460903"/>
                  </a:lnTo>
                  <a:lnTo>
                    <a:pt x="86274" y="464012"/>
                  </a:lnTo>
                  <a:lnTo>
                    <a:pt x="98710" y="436032"/>
                  </a:lnTo>
                  <a:lnTo>
                    <a:pt x="101819" y="418155"/>
                  </a:lnTo>
                  <a:lnTo>
                    <a:pt x="89383" y="393283"/>
                  </a:lnTo>
                  <a:lnTo>
                    <a:pt x="72283" y="386288"/>
                  </a:lnTo>
                  <a:lnTo>
                    <a:pt x="72283" y="373852"/>
                  </a:lnTo>
                  <a:lnTo>
                    <a:pt x="57516" y="349758"/>
                  </a:lnTo>
                  <a:lnTo>
                    <a:pt x="63734" y="341209"/>
                  </a:lnTo>
                  <a:lnTo>
                    <a:pt x="69175" y="321000"/>
                  </a:lnTo>
                  <a:lnTo>
                    <a:pt x="62957" y="306233"/>
                  </a:lnTo>
                  <a:lnTo>
                    <a:pt x="47412" y="288356"/>
                  </a:lnTo>
                  <a:lnTo>
                    <a:pt x="52075" y="268148"/>
                  </a:lnTo>
                  <a:lnTo>
                    <a:pt x="41194" y="254935"/>
                  </a:lnTo>
                  <a:lnTo>
                    <a:pt x="15545" y="238613"/>
                  </a:lnTo>
                  <a:lnTo>
                    <a:pt x="3109" y="227731"/>
                  </a:lnTo>
                  <a:lnTo>
                    <a:pt x="8550" y="215296"/>
                  </a:lnTo>
                  <a:lnTo>
                    <a:pt x="23317" y="201305"/>
                  </a:lnTo>
                  <a:lnTo>
                    <a:pt x="25649" y="180320"/>
                  </a:lnTo>
                  <a:lnTo>
                    <a:pt x="11659" y="148453"/>
                  </a:lnTo>
                  <a:lnTo>
                    <a:pt x="6218" y="128245"/>
                  </a:lnTo>
                  <a:lnTo>
                    <a:pt x="27981" y="135240"/>
                  </a:lnTo>
                  <a:lnTo>
                    <a:pt x="33421" y="131354"/>
                  </a:lnTo>
                  <a:lnTo>
                    <a:pt x="32644" y="117363"/>
                  </a:lnTo>
                  <a:lnTo>
                    <a:pt x="778" y="111923"/>
                  </a:lnTo>
                  <a:lnTo>
                    <a:pt x="0" y="102596"/>
                  </a:lnTo>
                  <a:lnTo>
                    <a:pt x="15545" y="105705"/>
                  </a:lnTo>
                  <a:lnTo>
                    <a:pt x="45080" y="94823"/>
                  </a:lnTo>
                  <a:lnTo>
                    <a:pt x="95600" y="80833"/>
                  </a:lnTo>
                  <a:lnTo>
                    <a:pt x="149230" y="67620"/>
                  </a:lnTo>
                  <a:lnTo>
                    <a:pt x="174879" y="63734"/>
                  </a:lnTo>
                  <a:lnTo>
                    <a:pt x="190424" y="46634"/>
                  </a:lnTo>
                  <a:lnTo>
                    <a:pt x="205192" y="33421"/>
                  </a:lnTo>
                  <a:lnTo>
                    <a:pt x="234727" y="27981"/>
                  </a:lnTo>
                  <a:lnTo>
                    <a:pt x="244831" y="21763"/>
                  </a:lnTo>
                  <a:lnTo>
                    <a:pt x="266593" y="12436"/>
                  </a:lnTo>
                  <a:lnTo>
                    <a:pt x="317891" y="3109"/>
                  </a:lnTo>
                  <a:lnTo>
                    <a:pt x="360640" y="0"/>
                  </a:lnTo>
                  <a:lnTo>
                    <a:pt x="402610" y="17877"/>
                  </a:lnTo>
                  <a:lnTo>
                    <a:pt x="395615" y="20208"/>
                  </a:lnTo>
                  <a:lnTo>
                    <a:pt x="372298" y="10882"/>
                  </a:lnTo>
                  <a:lnTo>
                    <a:pt x="389398" y="38085"/>
                  </a:lnTo>
                  <a:lnTo>
                    <a:pt x="397947" y="47412"/>
                  </a:lnTo>
                  <a:lnTo>
                    <a:pt x="413492" y="54407"/>
                  </a:lnTo>
                  <a:lnTo>
                    <a:pt x="426705" y="56739"/>
                  </a:lnTo>
                  <a:lnTo>
                    <a:pt x="464789" y="52852"/>
                  </a:lnTo>
                  <a:lnTo>
                    <a:pt x="481889" y="44303"/>
                  </a:lnTo>
                  <a:lnTo>
                    <a:pt x="485775" y="45080"/>
                  </a:lnTo>
                  <a:lnTo>
                    <a:pt x="537073" y="48189"/>
                  </a:lnTo>
                  <a:lnTo>
                    <a:pt x="715061" y="55184"/>
                  </a:lnTo>
                  <a:lnTo>
                    <a:pt x="769468" y="5596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6" name="Freeform 35">
              <a:extLst>
                <a:ext uri="{FF2B5EF4-FFF2-40B4-BE49-F238E27FC236}">
                  <a16:creationId xmlns:a16="http://schemas.microsoft.com/office/drawing/2014/main" id="{D517457B-568E-5550-4418-8B73F2968BA3}"/>
                </a:ext>
              </a:extLst>
            </p:cNvPr>
            <p:cNvSpPr/>
            <p:nvPr/>
          </p:nvSpPr>
          <p:spPr>
            <a:xfrm>
              <a:off x="3574049" y="4783774"/>
              <a:ext cx="334213" cy="621791"/>
            </a:xfrm>
            <a:custGeom>
              <a:avLst/>
              <a:gdLst>
                <a:gd name="connsiteX0" fmla="*/ 201305 w 334213"/>
                <a:gd name="connsiteY0" fmla="*/ 600807 h 621791"/>
                <a:gd name="connsiteX1" fmla="*/ 191978 w 334213"/>
                <a:gd name="connsiteY1" fmla="*/ 602361 h 621791"/>
                <a:gd name="connsiteX2" fmla="*/ 157002 w 334213"/>
                <a:gd name="connsiteY2" fmla="*/ 621792 h 621791"/>
                <a:gd name="connsiteX3" fmla="*/ 146898 w 334213"/>
                <a:gd name="connsiteY3" fmla="*/ 621792 h 621791"/>
                <a:gd name="connsiteX4" fmla="*/ 127467 w 334213"/>
                <a:gd name="connsiteY4" fmla="*/ 613243 h 621791"/>
                <a:gd name="connsiteX5" fmla="*/ 92492 w 334213"/>
                <a:gd name="connsiteY5" fmla="*/ 610133 h 621791"/>
                <a:gd name="connsiteX6" fmla="*/ 80833 w 334213"/>
                <a:gd name="connsiteY6" fmla="*/ 607802 h 621791"/>
                <a:gd name="connsiteX7" fmla="*/ 66843 w 334213"/>
                <a:gd name="connsiteY7" fmla="*/ 613243 h 621791"/>
                <a:gd name="connsiteX8" fmla="*/ 55184 w 334213"/>
                <a:gd name="connsiteY8" fmla="*/ 613243 h 621791"/>
                <a:gd name="connsiteX9" fmla="*/ 46634 w 334213"/>
                <a:gd name="connsiteY9" fmla="*/ 621015 h 621791"/>
                <a:gd name="connsiteX10" fmla="*/ 40416 w 334213"/>
                <a:gd name="connsiteY10" fmla="*/ 618683 h 621791"/>
                <a:gd name="connsiteX11" fmla="*/ 48189 w 334213"/>
                <a:gd name="connsiteY11" fmla="*/ 602361 h 621791"/>
                <a:gd name="connsiteX12" fmla="*/ 60625 w 334213"/>
                <a:gd name="connsiteY12" fmla="*/ 570494 h 621791"/>
                <a:gd name="connsiteX13" fmla="*/ 60625 w 334213"/>
                <a:gd name="connsiteY13" fmla="*/ 550286 h 621791"/>
                <a:gd name="connsiteX14" fmla="*/ 63734 w 334213"/>
                <a:gd name="connsiteY14" fmla="*/ 533187 h 621791"/>
                <a:gd name="connsiteX15" fmla="*/ 61402 w 334213"/>
                <a:gd name="connsiteY15" fmla="*/ 516865 h 621791"/>
                <a:gd name="connsiteX16" fmla="*/ 55961 w 334213"/>
                <a:gd name="connsiteY16" fmla="*/ 505983 h 621791"/>
                <a:gd name="connsiteX17" fmla="*/ 64511 w 334213"/>
                <a:gd name="connsiteY17" fmla="*/ 478780 h 621791"/>
                <a:gd name="connsiteX18" fmla="*/ 64511 w 334213"/>
                <a:gd name="connsiteY18" fmla="*/ 464790 h 621791"/>
                <a:gd name="connsiteX19" fmla="*/ 57516 w 334213"/>
                <a:gd name="connsiteY19" fmla="*/ 446913 h 621791"/>
                <a:gd name="connsiteX20" fmla="*/ 79278 w 334213"/>
                <a:gd name="connsiteY20" fmla="*/ 449245 h 621791"/>
                <a:gd name="connsiteX21" fmla="*/ 66065 w 334213"/>
                <a:gd name="connsiteY21" fmla="*/ 438364 h 621791"/>
                <a:gd name="connsiteX22" fmla="*/ 54407 w 334213"/>
                <a:gd name="connsiteY22" fmla="*/ 438364 h 621791"/>
                <a:gd name="connsiteX23" fmla="*/ 36530 w 334213"/>
                <a:gd name="connsiteY23" fmla="*/ 445359 h 621791"/>
                <a:gd name="connsiteX24" fmla="*/ 24872 w 334213"/>
                <a:gd name="connsiteY24" fmla="*/ 446136 h 621791"/>
                <a:gd name="connsiteX25" fmla="*/ 25649 w 334213"/>
                <a:gd name="connsiteY25" fmla="*/ 435254 h 621791"/>
                <a:gd name="connsiteX26" fmla="*/ 21763 w 334213"/>
                <a:gd name="connsiteY26" fmla="*/ 421264 h 621791"/>
                <a:gd name="connsiteX27" fmla="*/ 37307 w 334213"/>
                <a:gd name="connsiteY27" fmla="*/ 416601 h 621791"/>
                <a:gd name="connsiteX28" fmla="*/ 49743 w 334213"/>
                <a:gd name="connsiteY28" fmla="*/ 403388 h 621791"/>
                <a:gd name="connsiteX29" fmla="*/ 47412 w 334213"/>
                <a:gd name="connsiteY29" fmla="*/ 390952 h 621791"/>
                <a:gd name="connsiteX30" fmla="*/ 38085 w 334213"/>
                <a:gd name="connsiteY30" fmla="*/ 399502 h 621791"/>
                <a:gd name="connsiteX31" fmla="*/ 33421 w 334213"/>
                <a:gd name="connsiteY31" fmla="*/ 410383 h 621791"/>
                <a:gd name="connsiteX32" fmla="*/ 11659 w 334213"/>
                <a:gd name="connsiteY32" fmla="*/ 415823 h 621791"/>
                <a:gd name="connsiteX33" fmla="*/ 0 w 334213"/>
                <a:gd name="connsiteY33" fmla="*/ 411937 h 621791"/>
                <a:gd name="connsiteX34" fmla="*/ 0 w 334213"/>
                <a:gd name="connsiteY34" fmla="*/ 397170 h 621791"/>
                <a:gd name="connsiteX35" fmla="*/ 4663 w 334213"/>
                <a:gd name="connsiteY35" fmla="*/ 383957 h 621791"/>
                <a:gd name="connsiteX36" fmla="*/ 7772 w 334213"/>
                <a:gd name="connsiteY36" fmla="*/ 366080 h 621791"/>
                <a:gd name="connsiteX37" fmla="*/ 13990 w 334213"/>
                <a:gd name="connsiteY37" fmla="*/ 348981 h 621791"/>
                <a:gd name="connsiteX38" fmla="*/ 12436 w 334213"/>
                <a:gd name="connsiteY38" fmla="*/ 338099 h 621791"/>
                <a:gd name="connsiteX39" fmla="*/ 24872 w 334213"/>
                <a:gd name="connsiteY39" fmla="*/ 327995 h 621791"/>
                <a:gd name="connsiteX40" fmla="*/ 35753 w 334213"/>
                <a:gd name="connsiteY40" fmla="*/ 313228 h 621791"/>
                <a:gd name="connsiteX41" fmla="*/ 69174 w 334213"/>
                <a:gd name="connsiteY41" fmla="*/ 244054 h 621791"/>
                <a:gd name="connsiteX42" fmla="*/ 64511 w 334213"/>
                <a:gd name="connsiteY42" fmla="*/ 236281 h 621791"/>
                <a:gd name="connsiteX43" fmla="*/ 77724 w 334213"/>
                <a:gd name="connsiteY43" fmla="*/ 184983 h 621791"/>
                <a:gd name="connsiteX44" fmla="*/ 87051 w 334213"/>
                <a:gd name="connsiteY44" fmla="*/ 167107 h 621791"/>
                <a:gd name="connsiteX45" fmla="*/ 91714 w 334213"/>
                <a:gd name="connsiteY45" fmla="*/ 133685 h 621791"/>
                <a:gd name="connsiteX46" fmla="*/ 90160 w 334213"/>
                <a:gd name="connsiteY46" fmla="*/ 118141 h 621791"/>
                <a:gd name="connsiteX47" fmla="*/ 84719 w 334213"/>
                <a:gd name="connsiteY47" fmla="*/ 102596 h 621791"/>
                <a:gd name="connsiteX48" fmla="*/ 79278 w 334213"/>
                <a:gd name="connsiteY48" fmla="*/ 69175 h 621791"/>
                <a:gd name="connsiteX49" fmla="*/ 79278 w 334213"/>
                <a:gd name="connsiteY49" fmla="*/ 58293 h 621791"/>
                <a:gd name="connsiteX50" fmla="*/ 72283 w 334213"/>
                <a:gd name="connsiteY50" fmla="*/ 44303 h 621791"/>
                <a:gd name="connsiteX51" fmla="*/ 73061 w 334213"/>
                <a:gd name="connsiteY51" fmla="*/ 36530 h 621791"/>
                <a:gd name="connsiteX52" fmla="*/ 83942 w 334213"/>
                <a:gd name="connsiteY52" fmla="*/ 23317 h 621791"/>
                <a:gd name="connsiteX53" fmla="*/ 93269 w 334213"/>
                <a:gd name="connsiteY53" fmla="*/ 14768 h 621791"/>
                <a:gd name="connsiteX54" fmla="*/ 108036 w 334213"/>
                <a:gd name="connsiteY54" fmla="*/ 7772 h 621791"/>
                <a:gd name="connsiteX55" fmla="*/ 139903 w 334213"/>
                <a:gd name="connsiteY55" fmla="*/ 0 h 621791"/>
                <a:gd name="connsiteX56" fmla="*/ 147676 w 334213"/>
                <a:gd name="connsiteY56" fmla="*/ 13991 h 621791"/>
                <a:gd name="connsiteX57" fmla="*/ 137571 w 334213"/>
                <a:gd name="connsiteY57" fmla="*/ 28758 h 621791"/>
                <a:gd name="connsiteX58" fmla="*/ 144567 w 334213"/>
                <a:gd name="connsiteY58" fmla="*/ 38862 h 621791"/>
                <a:gd name="connsiteX59" fmla="*/ 167884 w 334213"/>
                <a:gd name="connsiteY59" fmla="*/ 30313 h 621791"/>
                <a:gd name="connsiteX60" fmla="*/ 190424 w 334213"/>
                <a:gd name="connsiteY60" fmla="*/ 29535 h 621791"/>
                <a:gd name="connsiteX61" fmla="*/ 207523 w 334213"/>
                <a:gd name="connsiteY61" fmla="*/ 35753 h 621791"/>
                <a:gd name="connsiteX62" fmla="*/ 218404 w 334213"/>
                <a:gd name="connsiteY62" fmla="*/ 35753 h 621791"/>
                <a:gd name="connsiteX63" fmla="*/ 237835 w 334213"/>
                <a:gd name="connsiteY63" fmla="*/ 28758 h 621791"/>
                <a:gd name="connsiteX64" fmla="*/ 244053 w 334213"/>
                <a:gd name="connsiteY64" fmla="*/ 17877 h 621791"/>
                <a:gd name="connsiteX65" fmla="*/ 255712 w 334213"/>
                <a:gd name="connsiteY65" fmla="*/ 21763 h 621791"/>
                <a:gd name="connsiteX66" fmla="*/ 296129 w 334213"/>
                <a:gd name="connsiteY66" fmla="*/ 22540 h 621791"/>
                <a:gd name="connsiteX67" fmla="*/ 301569 w 334213"/>
                <a:gd name="connsiteY67" fmla="*/ 31090 h 621791"/>
                <a:gd name="connsiteX68" fmla="*/ 302346 w 334213"/>
                <a:gd name="connsiteY68" fmla="*/ 55184 h 621791"/>
                <a:gd name="connsiteX69" fmla="*/ 317114 w 334213"/>
                <a:gd name="connsiteY69" fmla="*/ 56739 h 621791"/>
                <a:gd name="connsiteX70" fmla="*/ 331881 w 334213"/>
                <a:gd name="connsiteY70" fmla="*/ 63734 h 621791"/>
                <a:gd name="connsiteX71" fmla="*/ 334213 w 334213"/>
                <a:gd name="connsiteY71" fmla="*/ 72284 h 621791"/>
                <a:gd name="connsiteX72" fmla="*/ 314782 w 334213"/>
                <a:gd name="connsiteY72" fmla="*/ 91715 h 621791"/>
                <a:gd name="connsiteX73" fmla="*/ 298460 w 334213"/>
                <a:gd name="connsiteY73" fmla="*/ 100264 h 621791"/>
                <a:gd name="connsiteX74" fmla="*/ 286024 w 334213"/>
                <a:gd name="connsiteY74" fmla="*/ 111146 h 621791"/>
                <a:gd name="connsiteX75" fmla="*/ 277475 w 334213"/>
                <a:gd name="connsiteY75" fmla="*/ 123581 h 621791"/>
                <a:gd name="connsiteX76" fmla="*/ 261930 w 334213"/>
                <a:gd name="connsiteY76" fmla="*/ 136017 h 621791"/>
                <a:gd name="connsiteX77" fmla="*/ 268148 w 334213"/>
                <a:gd name="connsiteY77" fmla="*/ 151562 h 621791"/>
                <a:gd name="connsiteX78" fmla="*/ 271257 w 334213"/>
                <a:gd name="connsiteY78" fmla="*/ 178765 h 621791"/>
                <a:gd name="connsiteX79" fmla="*/ 268148 w 334213"/>
                <a:gd name="connsiteY79" fmla="*/ 208301 h 621791"/>
                <a:gd name="connsiteX80" fmla="*/ 271257 w 334213"/>
                <a:gd name="connsiteY80" fmla="*/ 216850 h 621791"/>
                <a:gd name="connsiteX81" fmla="*/ 250271 w 334213"/>
                <a:gd name="connsiteY81" fmla="*/ 233172 h 621791"/>
                <a:gd name="connsiteX82" fmla="*/ 248717 w 334213"/>
                <a:gd name="connsiteY82" fmla="*/ 240944 h 621791"/>
                <a:gd name="connsiteX83" fmla="*/ 259598 w 334213"/>
                <a:gd name="connsiteY83" fmla="*/ 251049 h 621791"/>
                <a:gd name="connsiteX84" fmla="*/ 259598 w 334213"/>
                <a:gd name="connsiteY84" fmla="*/ 265816 h 621791"/>
                <a:gd name="connsiteX85" fmla="*/ 246385 w 334213"/>
                <a:gd name="connsiteY85" fmla="*/ 293020 h 621791"/>
                <a:gd name="connsiteX86" fmla="*/ 238613 w 334213"/>
                <a:gd name="connsiteY86" fmla="*/ 296906 h 621791"/>
                <a:gd name="connsiteX87" fmla="*/ 205191 w 334213"/>
                <a:gd name="connsiteY87" fmla="*/ 296906 h 621791"/>
                <a:gd name="connsiteX88" fmla="*/ 196642 w 334213"/>
                <a:gd name="connsiteY88" fmla="*/ 299237 h 621791"/>
                <a:gd name="connsiteX89" fmla="*/ 205191 w 334213"/>
                <a:gd name="connsiteY89" fmla="*/ 314005 h 621791"/>
                <a:gd name="connsiteX90" fmla="*/ 216073 w 334213"/>
                <a:gd name="connsiteY90" fmla="*/ 323332 h 621791"/>
                <a:gd name="connsiteX91" fmla="*/ 218404 w 334213"/>
                <a:gd name="connsiteY91" fmla="*/ 338099 h 621791"/>
                <a:gd name="connsiteX92" fmla="*/ 230840 w 334213"/>
                <a:gd name="connsiteY92" fmla="*/ 362971 h 621791"/>
                <a:gd name="connsiteX93" fmla="*/ 244053 w 334213"/>
                <a:gd name="connsiteY93" fmla="*/ 366080 h 621791"/>
                <a:gd name="connsiteX94" fmla="*/ 247940 w 334213"/>
                <a:gd name="connsiteY94" fmla="*/ 372298 h 621791"/>
                <a:gd name="connsiteX95" fmla="*/ 243276 w 334213"/>
                <a:gd name="connsiteY95" fmla="*/ 390952 h 621791"/>
                <a:gd name="connsiteX96" fmla="*/ 218404 w 334213"/>
                <a:gd name="connsiteY96" fmla="*/ 414269 h 621791"/>
                <a:gd name="connsiteX97" fmla="*/ 211409 w 334213"/>
                <a:gd name="connsiteY97" fmla="*/ 445359 h 621791"/>
                <a:gd name="connsiteX98" fmla="*/ 234726 w 334213"/>
                <a:gd name="connsiteY98" fmla="*/ 478780 h 621791"/>
                <a:gd name="connsiteX99" fmla="*/ 247940 w 334213"/>
                <a:gd name="connsiteY99" fmla="*/ 477226 h 621791"/>
                <a:gd name="connsiteX100" fmla="*/ 242499 w 334213"/>
                <a:gd name="connsiteY100" fmla="*/ 495879 h 621791"/>
                <a:gd name="connsiteX101" fmla="*/ 226177 w 334213"/>
                <a:gd name="connsiteY101" fmla="*/ 500543 h 621791"/>
                <a:gd name="connsiteX102" fmla="*/ 198973 w 334213"/>
                <a:gd name="connsiteY102" fmla="*/ 533964 h 621791"/>
                <a:gd name="connsiteX103" fmla="*/ 192755 w 334213"/>
                <a:gd name="connsiteY103" fmla="*/ 551063 h 621791"/>
                <a:gd name="connsiteX104" fmla="*/ 201305 w 334213"/>
                <a:gd name="connsiteY104" fmla="*/ 600807 h 62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34213" h="621791">
                  <a:moveTo>
                    <a:pt x="201305" y="600807"/>
                  </a:moveTo>
                  <a:lnTo>
                    <a:pt x="191978" y="602361"/>
                  </a:lnTo>
                  <a:lnTo>
                    <a:pt x="157002" y="621792"/>
                  </a:lnTo>
                  <a:lnTo>
                    <a:pt x="146898" y="621792"/>
                  </a:lnTo>
                  <a:lnTo>
                    <a:pt x="127467" y="613243"/>
                  </a:lnTo>
                  <a:lnTo>
                    <a:pt x="92492" y="610133"/>
                  </a:lnTo>
                  <a:lnTo>
                    <a:pt x="80833" y="607802"/>
                  </a:lnTo>
                  <a:lnTo>
                    <a:pt x="66843" y="613243"/>
                  </a:lnTo>
                  <a:lnTo>
                    <a:pt x="55184" y="613243"/>
                  </a:lnTo>
                  <a:lnTo>
                    <a:pt x="46634" y="621015"/>
                  </a:lnTo>
                  <a:lnTo>
                    <a:pt x="40416" y="618683"/>
                  </a:lnTo>
                  <a:lnTo>
                    <a:pt x="48189" y="602361"/>
                  </a:lnTo>
                  <a:lnTo>
                    <a:pt x="60625" y="570494"/>
                  </a:lnTo>
                  <a:lnTo>
                    <a:pt x="60625" y="550286"/>
                  </a:lnTo>
                  <a:lnTo>
                    <a:pt x="63734" y="533187"/>
                  </a:lnTo>
                  <a:lnTo>
                    <a:pt x="61402" y="516865"/>
                  </a:lnTo>
                  <a:lnTo>
                    <a:pt x="55961" y="505983"/>
                  </a:lnTo>
                  <a:lnTo>
                    <a:pt x="64511" y="478780"/>
                  </a:lnTo>
                  <a:lnTo>
                    <a:pt x="64511" y="464790"/>
                  </a:lnTo>
                  <a:lnTo>
                    <a:pt x="57516" y="446913"/>
                  </a:lnTo>
                  <a:lnTo>
                    <a:pt x="79278" y="449245"/>
                  </a:lnTo>
                  <a:lnTo>
                    <a:pt x="66065" y="438364"/>
                  </a:lnTo>
                  <a:lnTo>
                    <a:pt x="54407" y="438364"/>
                  </a:lnTo>
                  <a:lnTo>
                    <a:pt x="36530" y="445359"/>
                  </a:lnTo>
                  <a:lnTo>
                    <a:pt x="24872" y="446136"/>
                  </a:lnTo>
                  <a:lnTo>
                    <a:pt x="25649" y="435254"/>
                  </a:lnTo>
                  <a:lnTo>
                    <a:pt x="21763" y="421264"/>
                  </a:lnTo>
                  <a:lnTo>
                    <a:pt x="37307" y="416601"/>
                  </a:lnTo>
                  <a:lnTo>
                    <a:pt x="49743" y="403388"/>
                  </a:lnTo>
                  <a:lnTo>
                    <a:pt x="47412" y="390952"/>
                  </a:lnTo>
                  <a:lnTo>
                    <a:pt x="38085" y="399502"/>
                  </a:lnTo>
                  <a:lnTo>
                    <a:pt x="33421" y="410383"/>
                  </a:lnTo>
                  <a:lnTo>
                    <a:pt x="11659" y="415823"/>
                  </a:lnTo>
                  <a:lnTo>
                    <a:pt x="0" y="411937"/>
                  </a:lnTo>
                  <a:lnTo>
                    <a:pt x="0" y="397170"/>
                  </a:lnTo>
                  <a:lnTo>
                    <a:pt x="4663" y="383957"/>
                  </a:lnTo>
                  <a:lnTo>
                    <a:pt x="7772" y="366080"/>
                  </a:lnTo>
                  <a:lnTo>
                    <a:pt x="13990" y="348981"/>
                  </a:lnTo>
                  <a:lnTo>
                    <a:pt x="12436" y="338099"/>
                  </a:lnTo>
                  <a:lnTo>
                    <a:pt x="24872" y="327995"/>
                  </a:lnTo>
                  <a:lnTo>
                    <a:pt x="35753" y="313228"/>
                  </a:lnTo>
                  <a:lnTo>
                    <a:pt x="69174" y="244054"/>
                  </a:lnTo>
                  <a:lnTo>
                    <a:pt x="64511" y="236281"/>
                  </a:lnTo>
                  <a:lnTo>
                    <a:pt x="77724" y="184983"/>
                  </a:lnTo>
                  <a:lnTo>
                    <a:pt x="87051" y="167107"/>
                  </a:lnTo>
                  <a:lnTo>
                    <a:pt x="91714" y="133685"/>
                  </a:lnTo>
                  <a:lnTo>
                    <a:pt x="90160" y="118141"/>
                  </a:lnTo>
                  <a:lnTo>
                    <a:pt x="84719" y="102596"/>
                  </a:lnTo>
                  <a:lnTo>
                    <a:pt x="79278" y="69175"/>
                  </a:lnTo>
                  <a:lnTo>
                    <a:pt x="79278" y="58293"/>
                  </a:lnTo>
                  <a:lnTo>
                    <a:pt x="72283" y="44303"/>
                  </a:lnTo>
                  <a:lnTo>
                    <a:pt x="73061" y="36530"/>
                  </a:lnTo>
                  <a:lnTo>
                    <a:pt x="83942" y="23317"/>
                  </a:lnTo>
                  <a:lnTo>
                    <a:pt x="93269" y="14768"/>
                  </a:lnTo>
                  <a:lnTo>
                    <a:pt x="108036" y="7772"/>
                  </a:lnTo>
                  <a:lnTo>
                    <a:pt x="139903" y="0"/>
                  </a:lnTo>
                  <a:lnTo>
                    <a:pt x="147676" y="13991"/>
                  </a:lnTo>
                  <a:lnTo>
                    <a:pt x="137571" y="28758"/>
                  </a:lnTo>
                  <a:lnTo>
                    <a:pt x="144567" y="38862"/>
                  </a:lnTo>
                  <a:lnTo>
                    <a:pt x="167884" y="30313"/>
                  </a:lnTo>
                  <a:lnTo>
                    <a:pt x="190424" y="29535"/>
                  </a:lnTo>
                  <a:lnTo>
                    <a:pt x="207523" y="35753"/>
                  </a:lnTo>
                  <a:lnTo>
                    <a:pt x="218404" y="35753"/>
                  </a:lnTo>
                  <a:lnTo>
                    <a:pt x="237835" y="28758"/>
                  </a:lnTo>
                  <a:lnTo>
                    <a:pt x="244053" y="17877"/>
                  </a:lnTo>
                  <a:lnTo>
                    <a:pt x="255712" y="21763"/>
                  </a:lnTo>
                  <a:lnTo>
                    <a:pt x="296129" y="22540"/>
                  </a:lnTo>
                  <a:lnTo>
                    <a:pt x="301569" y="31090"/>
                  </a:lnTo>
                  <a:lnTo>
                    <a:pt x="302346" y="55184"/>
                  </a:lnTo>
                  <a:lnTo>
                    <a:pt x="317114" y="56739"/>
                  </a:lnTo>
                  <a:lnTo>
                    <a:pt x="331881" y="63734"/>
                  </a:lnTo>
                  <a:lnTo>
                    <a:pt x="334213" y="72284"/>
                  </a:lnTo>
                  <a:lnTo>
                    <a:pt x="314782" y="91715"/>
                  </a:lnTo>
                  <a:lnTo>
                    <a:pt x="298460" y="100264"/>
                  </a:lnTo>
                  <a:lnTo>
                    <a:pt x="286024" y="111146"/>
                  </a:lnTo>
                  <a:lnTo>
                    <a:pt x="277475" y="123581"/>
                  </a:lnTo>
                  <a:lnTo>
                    <a:pt x="261930" y="136017"/>
                  </a:lnTo>
                  <a:lnTo>
                    <a:pt x="268148" y="151562"/>
                  </a:lnTo>
                  <a:lnTo>
                    <a:pt x="271257" y="178765"/>
                  </a:lnTo>
                  <a:lnTo>
                    <a:pt x="268148" y="208301"/>
                  </a:lnTo>
                  <a:lnTo>
                    <a:pt x="271257" y="216850"/>
                  </a:lnTo>
                  <a:lnTo>
                    <a:pt x="250271" y="233172"/>
                  </a:lnTo>
                  <a:lnTo>
                    <a:pt x="248717" y="240944"/>
                  </a:lnTo>
                  <a:lnTo>
                    <a:pt x="259598" y="251049"/>
                  </a:lnTo>
                  <a:lnTo>
                    <a:pt x="259598" y="265816"/>
                  </a:lnTo>
                  <a:lnTo>
                    <a:pt x="246385" y="293020"/>
                  </a:lnTo>
                  <a:lnTo>
                    <a:pt x="238613" y="296906"/>
                  </a:lnTo>
                  <a:lnTo>
                    <a:pt x="205191" y="296906"/>
                  </a:lnTo>
                  <a:lnTo>
                    <a:pt x="196642" y="299237"/>
                  </a:lnTo>
                  <a:lnTo>
                    <a:pt x="205191" y="314005"/>
                  </a:lnTo>
                  <a:lnTo>
                    <a:pt x="216073" y="323332"/>
                  </a:lnTo>
                  <a:lnTo>
                    <a:pt x="218404" y="338099"/>
                  </a:lnTo>
                  <a:lnTo>
                    <a:pt x="230840" y="362971"/>
                  </a:lnTo>
                  <a:lnTo>
                    <a:pt x="244053" y="366080"/>
                  </a:lnTo>
                  <a:lnTo>
                    <a:pt x="247940" y="372298"/>
                  </a:lnTo>
                  <a:lnTo>
                    <a:pt x="243276" y="390952"/>
                  </a:lnTo>
                  <a:lnTo>
                    <a:pt x="218404" y="414269"/>
                  </a:lnTo>
                  <a:lnTo>
                    <a:pt x="211409" y="445359"/>
                  </a:lnTo>
                  <a:lnTo>
                    <a:pt x="234726" y="478780"/>
                  </a:lnTo>
                  <a:lnTo>
                    <a:pt x="247940" y="477226"/>
                  </a:lnTo>
                  <a:lnTo>
                    <a:pt x="242499" y="495879"/>
                  </a:lnTo>
                  <a:lnTo>
                    <a:pt x="226177" y="500543"/>
                  </a:lnTo>
                  <a:lnTo>
                    <a:pt x="198973" y="533964"/>
                  </a:lnTo>
                  <a:lnTo>
                    <a:pt x="192755" y="551063"/>
                  </a:lnTo>
                  <a:lnTo>
                    <a:pt x="201305" y="60080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7" name="Freeform 36">
              <a:extLst>
                <a:ext uri="{FF2B5EF4-FFF2-40B4-BE49-F238E27FC236}">
                  <a16:creationId xmlns:a16="http://schemas.microsoft.com/office/drawing/2014/main" id="{A31ECC54-51FB-A7C6-DD32-97C5D8FA9128}"/>
                </a:ext>
              </a:extLst>
            </p:cNvPr>
            <p:cNvSpPr/>
            <p:nvPr/>
          </p:nvSpPr>
          <p:spPr>
            <a:xfrm>
              <a:off x="6461495" y="4049282"/>
              <a:ext cx="922583" cy="548731"/>
            </a:xfrm>
            <a:custGeom>
              <a:avLst/>
              <a:gdLst>
                <a:gd name="connsiteX0" fmla="*/ 775686 w 922583"/>
                <a:gd name="connsiteY0" fmla="*/ 334990 h 548731"/>
                <a:gd name="connsiteX1" fmla="*/ 787345 w 922583"/>
                <a:gd name="connsiteY1" fmla="*/ 347426 h 548731"/>
                <a:gd name="connsiteX2" fmla="*/ 801335 w 922583"/>
                <a:gd name="connsiteY2" fmla="*/ 354421 h 548731"/>
                <a:gd name="connsiteX3" fmla="*/ 832424 w 922583"/>
                <a:gd name="connsiteY3" fmla="*/ 361417 h 548731"/>
                <a:gd name="connsiteX4" fmla="*/ 837088 w 922583"/>
                <a:gd name="connsiteY4" fmla="*/ 352090 h 548731"/>
                <a:gd name="connsiteX5" fmla="*/ 844083 w 922583"/>
                <a:gd name="connsiteY5" fmla="*/ 354421 h 548731"/>
                <a:gd name="connsiteX6" fmla="*/ 856519 w 922583"/>
                <a:gd name="connsiteY6" fmla="*/ 350535 h 548731"/>
                <a:gd name="connsiteX7" fmla="*/ 873618 w 922583"/>
                <a:gd name="connsiteY7" fmla="*/ 340431 h 548731"/>
                <a:gd name="connsiteX8" fmla="*/ 890717 w 922583"/>
                <a:gd name="connsiteY8" fmla="*/ 338877 h 548731"/>
                <a:gd name="connsiteX9" fmla="*/ 907817 w 922583"/>
                <a:gd name="connsiteY9" fmla="*/ 344317 h 548731"/>
                <a:gd name="connsiteX10" fmla="*/ 922584 w 922583"/>
                <a:gd name="connsiteY10" fmla="*/ 358308 h 548731"/>
                <a:gd name="connsiteX11" fmla="*/ 921029 w 922583"/>
                <a:gd name="connsiteY11" fmla="*/ 391729 h 548731"/>
                <a:gd name="connsiteX12" fmla="*/ 915589 w 922583"/>
                <a:gd name="connsiteY12" fmla="*/ 408051 h 548731"/>
                <a:gd name="connsiteX13" fmla="*/ 867400 w 922583"/>
                <a:gd name="connsiteY13" fmla="*/ 418155 h 548731"/>
                <a:gd name="connsiteX14" fmla="*/ 870509 w 922583"/>
                <a:gd name="connsiteY14" fmla="*/ 413492 h 548731"/>
                <a:gd name="connsiteX15" fmla="*/ 865069 w 922583"/>
                <a:gd name="connsiteY15" fmla="*/ 397947 h 548731"/>
                <a:gd name="connsiteX16" fmla="*/ 857296 w 922583"/>
                <a:gd name="connsiteY16" fmla="*/ 390174 h 548731"/>
                <a:gd name="connsiteX17" fmla="*/ 850301 w 922583"/>
                <a:gd name="connsiteY17" fmla="*/ 398724 h 548731"/>
                <a:gd name="connsiteX18" fmla="*/ 854964 w 922583"/>
                <a:gd name="connsiteY18" fmla="*/ 411937 h 548731"/>
                <a:gd name="connsiteX19" fmla="*/ 849524 w 922583"/>
                <a:gd name="connsiteY19" fmla="*/ 422818 h 548731"/>
                <a:gd name="connsiteX20" fmla="*/ 847969 w 922583"/>
                <a:gd name="connsiteY20" fmla="*/ 441472 h 548731"/>
                <a:gd name="connsiteX21" fmla="*/ 852632 w 922583"/>
                <a:gd name="connsiteY21" fmla="*/ 448467 h 548731"/>
                <a:gd name="connsiteX22" fmla="*/ 840197 w 922583"/>
                <a:gd name="connsiteY22" fmla="*/ 464012 h 548731"/>
                <a:gd name="connsiteX23" fmla="*/ 836311 w 922583"/>
                <a:gd name="connsiteY23" fmla="*/ 474116 h 548731"/>
                <a:gd name="connsiteX24" fmla="*/ 842528 w 922583"/>
                <a:gd name="connsiteY24" fmla="*/ 511424 h 548731"/>
                <a:gd name="connsiteX25" fmla="*/ 839419 w 922583"/>
                <a:gd name="connsiteY25" fmla="*/ 540182 h 548731"/>
                <a:gd name="connsiteX26" fmla="*/ 823874 w 922583"/>
                <a:gd name="connsiteY26" fmla="*/ 540182 h 548731"/>
                <a:gd name="connsiteX27" fmla="*/ 803666 w 922583"/>
                <a:gd name="connsiteY27" fmla="*/ 536296 h 548731"/>
                <a:gd name="connsiteX28" fmla="*/ 786567 w 922583"/>
                <a:gd name="connsiteY28" fmla="*/ 530855 h 548731"/>
                <a:gd name="connsiteX29" fmla="*/ 767136 w 922583"/>
                <a:gd name="connsiteY29" fmla="*/ 510646 h 548731"/>
                <a:gd name="connsiteX30" fmla="*/ 753923 w 922583"/>
                <a:gd name="connsiteY30" fmla="*/ 514533 h 548731"/>
                <a:gd name="connsiteX31" fmla="*/ 746928 w 922583"/>
                <a:gd name="connsiteY31" fmla="*/ 509869 h 548731"/>
                <a:gd name="connsiteX32" fmla="*/ 722056 w 922583"/>
                <a:gd name="connsiteY32" fmla="*/ 506760 h 548731"/>
                <a:gd name="connsiteX33" fmla="*/ 687080 w 922583"/>
                <a:gd name="connsiteY33" fmla="*/ 488884 h 548731"/>
                <a:gd name="connsiteX34" fmla="*/ 664540 w 922583"/>
                <a:gd name="connsiteY34" fmla="*/ 491993 h 548731"/>
                <a:gd name="connsiteX35" fmla="*/ 630342 w 922583"/>
                <a:gd name="connsiteY35" fmla="*/ 498988 h 548731"/>
                <a:gd name="connsiteX36" fmla="*/ 605470 w 922583"/>
                <a:gd name="connsiteY36" fmla="*/ 508315 h 548731"/>
                <a:gd name="connsiteX37" fmla="*/ 579821 w 922583"/>
                <a:gd name="connsiteY37" fmla="*/ 524637 h 548731"/>
                <a:gd name="connsiteX38" fmla="*/ 570494 w 922583"/>
                <a:gd name="connsiteY38" fmla="*/ 537073 h 548731"/>
                <a:gd name="connsiteX39" fmla="*/ 558059 w 922583"/>
                <a:gd name="connsiteY39" fmla="*/ 544068 h 548731"/>
                <a:gd name="connsiteX40" fmla="*/ 540182 w 922583"/>
                <a:gd name="connsiteY40" fmla="*/ 548731 h 548731"/>
                <a:gd name="connsiteX41" fmla="*/ 507538 w 922583"/>
                <a:gd name="connsiteY41" fmla="*/ 547177 h 548731"/>
                <a:gd name="connsiteX42" fmla="*/ 434477 w 922583"/>
                <a:gd name="connsiteY42" fmla="*/ 533964 h 548731"/>
                <a:gd name="connsiteX43" fmla="*/ 415046 w 922583"/>
                <a:gd name="connsiteY43" fmla="*/ 537850 h 548731"/>
                <a:gd name="connsiteX44" fmla="*/ 387843 w 922583"/>
                <a:gd name="connsiteY44" fmla="*/ 534741 h 548731"/>
                <a:gd name="connsiteX45" fmla="*/ 346649 w 922583"/>
                <a:gd name="connsiteY45" fmla="*/ 526969 h 548731"/>
                <a:gd name="connsiteX46" fmla="*/ 316337 w 922583"/>
                <a:gd name="connsiteY46" fmla="*/ 524637 h 548731"/>
                <a:gd name="connsiteX47" fmla="*/ 287579 w 922583"/>
                <a:gd name="connsiteY47" fmla="*/ 529300 h 548731"/>
                <a:gd name="connsiteX48" fmla="*/ 280584 w 922583"/>
                <a:gd name="connsiteY48" fmla="*/ 515310 h 548731"/>
                <a:gd name="connsiteX49" fmla="*/ 294574 w 922583"/>
                <a:gd name="connsiteY49" fmla="*/ 499765 h 548731"/>
                <a:gd name="connsiteX50" fmla="*/ 261153 w 922583"/>
                <a:gd name="connsiteY50" fmla="*/ 480334 h 548731"/>
                <a:gd name="connsiteX51" fmla="*/ 254935 w 922583"/>
                <a:gd name="connsiteY51" fmla="*/ 471007 h 548731"/>
                <a:gd name="connsiteX52" fmla="*/ 242499 w 922583"/>
                <a:gd name="connsiteY52" fmla="*/ 464012 h 548731"/>
                <a:gd name="connsiteX53" fmla="*/ 238613 w 922583"/>
                <a:gd name="connsiteY53" fmla="*/ 450799 h 548731"/>
                <a:gd name="connsiteX54" fmla="*/ 258044 w 922583"/>
                <a:gd name="connsiteY54" fmla="*/ 436809 h 548731"/>
                <a:gd name="connsiteX55" fmla="*/ 234727 w 922583"/>
                <a:gd name="connsiteY55" fmla="*/ 424373 h 548731"/>
                <a:gd name="connsiteX56" fmla="*/ 221513 w 922583"/>
                <a:gd name="connsiteY56" fmla="*/ 428259 h 548731"/>
                <a:gd name="connsiteX57" fmla="*/ 208301 w 922583"/>
                <a:gd name="connsiteY57" fmla="*/ 442249 h 548731"/>
                <a:gd name="connsiteX58" fmla="*/ 198196 w 922583"/>
                <a:gd name="connsiteY58" fmla="*/ 443804 h 548731"/>
                <a:gd name="connsiteX59" fmla="*/ 190424 w 922583"/>
                <a:gd name="connsiteY59" fmla="*/ 434477 h 548731"/>
                <a:gd name="connsiteX60" fmla="*/ 178765 w 922583"/>
                <a:gd name="connsiteY60" fmla="*/ 429036 h 548731"/>
                <a:gd name="connsiteX61" fmla="*/ 151562 w 922583"/>
                <a:gd name="connsiteY61" fmla="*/ 423596 h 548731"/>
                <a:gd name="connsiteX62" fmla="*/ 139903 w 922583"/>
                <a:gd name="connsiteY62" fmla="*/ 414269 h 548731"/>
                <a:gd name="connsiteX63" fmla="*/ 123581 w 922583"/>
                <a:gd name="connsiteY63" fmla="*/ 409605 h 548731"/>
                <a:gd name="connsiteX64" fmla="*/ 125136 w 922583"/>
                <a:gd name="connsiteY64" fmla="*/ 404942 h 548731"/>
                <a:gd name="connsiteX65" fmla="*/ 139126 w 922583"/>
                <a:gd name="connsiteY65" fmla="*/ 398724 h 548731"/>
                <a:gd name="connsiteX66" fmla="*/ 121250 w 922583"/>
                <a:gd name="connsiteY66" fmla="*/ 390174 h 548731"/>
                <a:gd name="connsiteX67" fmla="*/ 132908 w 922583"/>
                <a:gd name="connsiteY67" fmla="*/ 374630 h 548731"/>
                <a:gd name="connsiteX68" fmla="*/ 125913 w 922583"/>
                <a:gd name="connsiteY68" fmla="*/ 366080 h 548731"/>
                <a:gd name="connsiteX69" fmla="*/ 105705 w 922583"/>
                <a:gd name="connsiteY69" fmla="*/ 359862 h 548731"/>
                <a:gd name="connsiteX70" fmla="*/ 76170 w 922583"/>
                <a:gd name="connsiteY70" fmla="*/ 345094 h 548731"/>
                <a:gd name="connsiteX71" fmla="*/ 59071 w 922583"/>
                <a:gd name="connsiteY71" fmla="*/ 331104 h 548731"/>
                <a:gd name="connsiteX72" fmla="*/ 55961 w 922583"/>
                <a:gd name="connsiteY72" fmla="*/ 299237 h 548731"/>
                <a:gd name="connsiteX73" fmla="*/ 49744 w 922583"/>
                <a:gd name="connsiteY73" fmla="*/ 300792 h 548731"/>
                <a:gd name="connsiteX74" fmla="*/ 35753 w 922583"/>
                <a:gd name="connsiteY74" fmla="*/ 285247 h 548731"/>
                <a:gd name="connsiteX75" fmla="*/ 13213 w 922583"/>
                <a:gd name="connsiteY75" fmla="*/ 272034 h 548731"/>
                <a:gd name="connsiteX76" fmla="*/ 0 w 922583"/>
                <a:gd name="connsiteY76" fmla="*/ 256489 h 548731"/>
                <a:gd name="connsiteX77" fmla="*/ 24872 w 922583"/>
                <a:gd name="connsiteY77" fmla="*/ 249494 h 548731"/>
                <a:gd name="connsiteX78" fmla="*/ 35753 w 922583"/>
                <a:gd name="connsiteY78" fmla="*/ 253380 h 548731"/>
                <a:gd name="connsiteX79" fmla="*/ 55184 w 922583"/>
                <a:gd name="connsiteY79" fmla="*/ 237835 h 548731"/>
                <a:gd name="connsiteX80" fmla="*/ 75392 w 922583"/>
                <a:gd name="connsiteY80" fmla="*/ 240167 h 548731"/>
                <a:gd name="connsiteX81" fmla="*/ 85496 w 922583"/>
                <a:gd name="connsiteY81" fmla="*/ 233172 h 548731"/>
                <a:gd name="connsiteX82" fmla="*/ 97155 w 922583"/>
                <a:gd name="connsiteY82" fmla="*/ 196642 h 548731"/>
                <a:gd name="connsiteX83" fmla="*/ 113477 w 922583"/>
                <a:gd name="connsiteY83" fmla="*/ 184983 h 548731"/>
                <a:gd name="connsiteX84" fmla="*/ 111923 w 922583"/>
                <a:gd name="connsiteY84" fmla="*/ 174879 h 548731"/>
                <a:gd name="connsiteX85" fmla="*/ 124358 w 922583"/>
                <a:gd name="connsiteY85" fmla="*/ 153893 h 548731"/>
                <a:gd name="connsiteX86" fmla="*/ 124358 w 922583"/>
                <a:gd name="connsiteY86" fmla="*/ 144567 h 548731"/>
                <a:gd name="connsiteX87" fmla="*/ 135240 w 922583"/>
                <a:gd name="connsiteY87" fmla="*/ 132908 h 548731"/>
                <a:gd name="connsiteX88" fmla="*/ 140681 w 922583"/>
                <a:gd name="connsiteY88" fmla="*/ 113477 h 548731"/>
                <a:gd name="connsiteX89" fmla="*/ 151562 w 922583"/>
                <a:gd name="connsiteY89" fmla="*/ 102596 h 548731"/>
                <a:gd name="connsiteX90" fmla="*/ 150785 w 922583"/>
                <a:gd name="connsiteY90" fmla="*/ 89383 h 548731"/>
                <a:gd name="connsiteX91" fmla="*/ 160112 w 922583"/>
                <a:gd name="connsiteY91" fmla="*/ 81610 h 548731"/>
                <a:gd name="connsiteX92" fmla="*/ 174879 w 922583"/>
                <a:gd name="connsiteY92" fmla="*/ 62956 h 548731"/>
                <a:gd name="connsiteX93" fmla="*/ 210632 w 922583"/>
                <a:gd name="connsiteY93" fmla="*/ 54407 h 548731"/>
                <a:gd name="connsiteX94" fmla="*/ 227732 w 922583"/>
                <a:gd name="connsiteY94" fmla="*/ 36530 h 548731"/>
                <a:gd name="connsiteX95" fmla="*/ 244054 w 922583"/>
                <a:gd name="connsiteY95" fmla="*/ 29535 h 548731"/>
                <a:gd name="connsiteX96" fmla="*/ 251049 w 922583"/>
                <a:gd name="connsiteY96" fmla="*/ 20208 h 548731"/>
                <a:gd name="connsiteX97" fmla="*/ 256489 w 922583"/>
                <a:gd name="connsiteY97" fmla="*/ 20208 h 548731"/>
                <a:gd name="connsiteX98" fmla="*/ 277475 w 922583"/>
                <a:gd name="connsiteY98" fmla="*/ 31867 h 548731"/>
                <a:gd name="connsiteX99" fmla="*/ 298460 w 922583"/>
                <a:gd name="connsiteY99" fmla="*/ 31090 h 548731"/>
                <a:gd name="connsiteX100" fmla="*/ 352090 w 922583"/>
                <a:gd name="connsiteY100" fmla="*/ 41971 h 548731"/>
                <a:gd name="connsiteX101" fmla="*/ 380071 w 922583"/>
                <a:gd name="connsiteY101" fmla="*/ 36530 h 548731"/>
                <a:gd name="connsiteX102" fmla="*/ 389398 w 922583"/>
                <a:gd name="connsiteY102" fmla="*/ 38862 h 548731"/>
                <a:gd name="connsiteX103" fmla="*/ 422819 w 922583"/>
                <a:gd name="connsiteY103" fmla="*/ 64511 h 548731"/>
                <a:gd name="connsiteX104" fmla="*/ 439141 w 922583"/>
                <a:gd name="connsiteY104" fmla="*/ 60625 h 548731"/>
                <a:gd name="connsiteX105" fmla="*/ 446913 w 922583"/>
                <a:gd name="connsiteY105" fmla="*/ 51298 h 548731"/>
                <a:gd name="connsiteX106" fmla="*/ 473339 w 922583"/>
                <a:gd name="connsiteY106" fmla="*/ 41194 h 548731"/>
                <a:gd name="connsiteX107" fmla="*/ 538628 w 922583"/>
                <a:gd name="connsiteY107" fmla="*/ 31867 h 548731"/>
                <a:gd name="connsiteX108" fmla="*/ 547177 w 922583"/>
                <a:gd name="connsiteY108" fmla="*/ 17099 h 548731"/>
                <a:gd name="connsiteX109" fmla="*/ 548732 w 922583"/>
                <a:gd name="connsiteY109" fmla="*/ 6218 h 548731"/>
                <a:gd name="connsiteX110" fmla="*/ 577490 w 922583"/>
                <a:gd name="connsiteY110" fmla="*/ 0 h 548731"/>
                <a:gd name="connsiteX111" fmla="*/ 593812 w 922583"/>
                <a:gd name="connsiteY111" fmla="*/ 0 h 548731"/>
                <a:gd name="connsiteX112" fmla="*/ 613243 w 922583"/>
                <a:gd name="connsiteY112" fmla="*/ 12436 h 548731"/>
                <a:gd name="connsiteX113" fmla="*/ 632674 w 922583"/>
                <a:gd name="connsiteY113" fmla="*/ 35753 h 548731"/>
                <a:gd name="connsiteX114" fmla="*/ 655991 w 922583"/>
                <a:gd name="connsiteY114" fmla="*/ 73838 h 548731"/>
                <a:gd name="connsiteX115" fmla="*/ 667649 w 922583"/>
                <a:gd name="connsiteY115" fmla="*/ 83942 h 548731"/>
                <a:gd name="connsiteX116" fmla="*/ 687080 w 922583"/>
                <a:gd name="connsiteY116" fmla="*/ 108814 h 548731"/>
                <a:gd name="connsiteX117" fmla="*/ 703402 w 922583"/>
                <a:gd name="connsiteY117" fmla="*/ 122804 h 548731"/>
                <a:gd name="connsiteX118" fmla="*/ 713507 w 922583"/>
                <a:gd name="connsiteY118" fmla="*/ 136017 h 548731"/>
                <a:gd name="connsiteX119" fmla="*/ 736824 w 922583"/>
                <a:gd name="connsiteY119" fmla="*/ 152339 h 548731"/>
                <a:gd name="connsiteX120" fmla="*/ 747705 w 922583"/>
                <a:gd name="connsiteY120" fmla="*/ 174879 h 548731"/>
                <a:gd name="connsiteX121" fmla="*/ 758587 w 922583"/>
                <a:gd name="connsiteY121" fmla="*/ 192755 h 548731"/>
                <a:gd name="connsiteX122" fmla="*/ 762473 w 922583"/>
                <a:gd name="connsiteY122" fmla="*/ 215295 h 548731"/>
                <a:gd name="connsiteX123" fmla="*/ 755477 w 922583"/>
                <a:gd name="connsiteY123" fmla="*/ 252603 h 548731"/>
                <a:gd name="connsiteX124" fmla="*/ 756255 w 922583"/>
                <a:gd name="connsiteY124" fmla="*/ 272811 h 548731"/>
                <a:gd name="connsiteX125" fmla="*/ 767136 w 922583"/>
                <a:gd name="connsiteY125" fmla="*/ 311673 h 548731"/>
                <a:gd name="connsiteX126" fmla="*/ 760141 w 922583"/>
                <a:gd name="connsiteY126" fmla="*/ 317114 h 548731"/>
                <a:gd name="connsiteX127" fmla="*/ 775686 w 922583"/>
                <a:gd name="connsiteY127" fmla="*/ 334990 h 54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922583" h="548731">
                  <a:moveTo>
                    <a:pt x="775686" y="334990"/>
                  </a:moveTo>
                  <a:lnTo>
                    <a:pt x="787345" y="347426"/>
                  </a:lnTo>
                  <a:lnTo>
                    <a:pt x="801335" y="354421"/>
                  </a:lnTo>
                  <a:lnTo>
                    <a:pt x="832424" y="361417"/>
                  </a:lnTo>
                  <a:lnTo>
                    <a:pt x="837088" y="352090"/>
                  </a:lnTo>
                  <a:lnTo>
                    <a:pt x="844083" y="354421"/>
                  </a:lnTo>
                  <a:lnTo>
                    <a:pt x="856519" y="350535"/>
                  </a:lnTo>
                  <a:lnTo>
                    <a:pt x="873618" y="340431"/>
                  </a:lnTo>
                  <a:lnTo>
                    <a:pt x="890717" y="338877"/>
                  </a:lnTo>
                  <a:lnTo>
                    <a:pt x="907817" y="344317"/>
                  </a:lnTo>
                  <a:lnTo>
                    <a:pt x="922584" y="358308"/>
                  </a:lnTo>
                  <a:lnTo>
                    <a:pt x="921029" y="391729"/>
                  </a:lnTo>
                  <a:lnTo>
                    <a:pt x="915589" y="408051"/>
                  </a:lnTo>
                  <a:lnTo>
                    <a:pt x="867400" y="418155"/>
                  </a:lnTo>
                  <a:lnTo>
                    <a:pt x="870509" y="413492"/>
                  </a:lnTo>
                  <a:lnTo>
                    <a:pt x="865069" y="397947"/>
                  </a:lnTo>
                  <a:lnTo>
                    <a:pt x="857296" y="390174"/>
                  </a:lnTo>
                  <a:lnTo>
                    <a:pt x="850301" y="398724"/>
                  </a:lnTo>
                  <a:lnTo>
                    <a:pt x="854964" y="411937"/>
                  </a:lnTo>
                  <a:lnTo>
                    <a:pt x="849524" y="422818"/>
                  </a:lnTo>
                  <a:lnTo>
                    <a:pt x="847969" y="441472"/>
                  </a:lnTo>
                  <a:lnTo>
                    <a:pt x="852632" y="448467"/>
                  </a:lnTo>
                  <a:lnTo>
                    <a:pt x="840197" y="464012"/>
                  </a:lnTo>
                  <a:lnTo>
                    <a:pt x="836311" y="474116"/>
                  </a:lnTo>
                  <a:lnTo>
                    <a:pt x="842528" y="511424"/>
                  </a:lnTo>
                  <a:lnTo>
                    <a:pt x="839419" y="540182"/>
                  </a:lnTo>
                  <a:lnTo>
                    <a:pt x="823874" y="540182"/>
                  </a:lnTo>
                  <a:lnTo>
                    <a:pt x="803666" y="536296"/>
                  </a:lnTo>
                  <a:lnTo>
                    <a:pt x="786567" y="530855"/>
                  </a:lnTo>
                  <a:lnTo>
                    <a:pt x="767136" y="510646"/>
                  </a:lnTo>
                  <a:lnTo>
                    <a:pt x="753923" y="514533"/>
                  </a:lnTo>
                  <a:lnTo>
                    <a:pt x="746928" y="509869"/>
                  </a:lnTo>
                  <a:lnTo>
                    <a:pt x="722056" y="506760"/>
                  </a:lnTo>
                  <a:lnTo>
                    <a:pt x="687080" y="488884"/>
                  </a:lnTo>
                  <a:lnTo>
                    <a:pt x="664540" y="491993"/>
                  </a:lnTo>
                  <a:lnTo>
                    <a:pt x="630342" y="498988"/>
                  </a:lnTo>
                  <a:lnTo>
                    <a:pt x="605470" y="508315"/>
                  </a:lnTo>
                  <a:lnTo>
                    <a:pt x="579821" y="524637"/>
                  </a:lnTo>
                  <a:lnTo>
                    <a:pt x="570494" y="537073"/>
                  </a:lnTo>
                  <a:lnTo>
                    <a:pt x="558059" y="544068"/>
                  </a:lnTo>
                  <a:lnTo>
                    <a:pt x="540182" y="548731"/>
                  </a:lnTo>
                  <a:lnTo>
                    <a:pt x="507538" y="547177"/>
                  </a:lnTo>
                  <a:lnTo>
                    <a:pt x="434477" y="533964"/>
                  </a:lnTo>
                  <a:lnTo>
                    <a:pt x="415046" y="537850"/>
                  </a:lnTo>
                  <a:lnTo>
                    <a:pt x="387843" y="534741"/>
                  </a:lnTo>
                  <a:lnTo>
                    <a:pt x="346649" y="526969"/>
                  </a:lnTo>
                  <a:lnTo>
                    <a:pt x="316337" y="524637"/>
                  </a:lnTo>
                  <a:lnTo>
                    <a:pt x="287579" y="529300"/>
                  </a:lnTo>
                  <a:lnTo>
                    <a:pt x="280584" y="515310"/>
                  </a:lnTo>
                  <a:lnTo>
                    <a:pt x="294574" y="499765"/>
                  </a:lnTo>
                  <a:lnTo>
                    <a:pt x="261153" y="480334"/>
                  </a:lnTo>
                  <a:lnTo>
                    <a:pt x="254935" y="471007"/>
                  </a:lnTo>
                  <a:lnTo>
                    <a:pt x="242499" y="464012"/>
                  </a:lnTo>
                  <a:lnTo>
                    <a:pt x="238613" y="450799"/>
                  </a:lnTo>
                  <a:lnTo>
                    <a:pt x="258044" y="436809"/>
                  </a:lnTo>
                  <a:lnTo>
                    <a:pt x="234727" y="424373"/>
                  </a:lnTo>
                  <a:lnTo>
                    <a:pt x="221513" y="428259"/>
                  </a:lnTo>
                  <a:lnTo>
                    <a:pt x="208301" y="442249"/>
                  </a:lnTo>
                  <a:lnTo>
                    <a:pt x="198196" y="443804"/>
                  </a:lnTo>
                  <a:lnTo>
                    <a:pt x="190424" y="434477"/>
                  </a:lnTo>
                  <a:lnTo>
                    <a:pt x="178765" y="429036"/>
                  </a:lnTo>
                  <a:lnTo>
                    <a:pt x="151562" y="423596"/>
                  </a:lnTo>
                  <a:lnTo>
                    <a:pt x="139903" y="414269"/>
                  </a:lnTo>
                  <a:lnTo>
                    <a:pt x="123581" y="409605"/>
                  </a:lnTo>
                  <a:lnTo>
                    <a:pt x="125136" y="404942"/>
                  </a:lnTo>
                  <a:lnTo>
                    <a:pt x="139126" y="398724"/>
                  </a:lnTo>
                  <a:lnTo>
                    <a:pt x="121250" y="390174"/>
                  </a:lnTo>
                  <a:lnTo>
                    <a:pt x="132908" y="374630"/>
                  </a:lnTo>
                  <a:lnTo>
                    <a:pt x="125913" y="366080"/>
                  </a:lnTo>
                  <a:lnTo>
                    <a:pt x="105705" y="359862"/>
                  </a:lnTo>
                  <a:lnTo>
                    <a:pt x="76170" y="345094"/>
                  </a:lnTo>
                  <a:lnTo>
                    <a:pt x="59071" y="331104"/>
                  </a:lnTo>
                  <a:lnTo>
                    <a:pt x="55961" y="299237"/>
                  </a:lnTo>
                  <a:lnTo>
                    <a:pt x="49744" y="300792"/>
                  </a:lnTo>
                  <a:lnTo>
                    <a:pt x="35753" y="285247"/>
                  </a:lnTo>
                  <a:lnTo>
                    <a:pt x="13213" y="272034"/>
                  </a:lnTo>
                  <a:lnTo>
                    <a:pt x="0" y="256489"/>
                  </a:lnTo>
                  <a:lnTo>
                    <a:pt x="24872" y="249494"/>
                  </a:lnTo>
                  <a:lnTo>
                    <a:pt x="35753" y="253380"/>
                  </a:lnTo>
                  <a:lnTo>
                    <a:pt x="55184" y="237835"/>
                  </a:lnTo>
                  <a:lnTo>
                    <a:pt x="75392" y="240167"/>
                  </a:lnTo>
                  <a:lnTo>
                    <a:pt x="85496" y="233172"/>
                  </a:lnTo>
                  <a:lnTo>
                    <a:pt x="97155" y="196642"/>
                  </a:lnTo>
                  <a:lnTo>
                    <a:pt x="113477" y="184983"/>
                  </a:lnTo>
                  <a:lnTo>
                    <a:pt x="111923" y="174879"/>
                  </a:lnTo>
                  <a:lnTo>
                    <a:pt x="124358" y="153893"/>
                  </a:lnTo>
                  <a:lnTo>
                    <a:pt x="124358" y="144567"/>
                  </a:lnTo>
                  <a:lnTo>
                    <a:pt x="135240" y="132908"/>
                  </a:lnTo>
                  <a:lnTo>
                    <a:pt x="140681" y="113477"/>
                  </a:lnTo>
                  <a:lnTo>
                    <a:pt x="151562" y="102596"/>
                  </a:lnTo>
                  <a:lnTo>
                    <a:pt x="150785" y="89383"/>
                  </a:lnTo>
                  <a:lnTo>
                    <a:pt x="160112" y="81610"/>
                  </a:lnTo>
                  <a:lnTo>
                    <a:pt x="174879" y="62956"/>
                  </a:lnTo>
                  <a:lnTo>
                    <a:pt x="210632" y="54407"/>
                  </a:lnTo>
                  <a:lnTo>
                    <a:pt x="227732" y="36530"/>
                  </a:lnTo>
                  <a:lnTo>
                    <a:pt x="244054" y="29535"/>
                  </a:lnTo>
                  <a:lnTo>
                    <a:pt x="251049" y="20208"/>
                  </a:lnTo>
                  <a:lnTo>
                    <a:pt x="256489" y="20208"/>
                  </a:lnTo>
                  <a:lnTo>
                    <a:pt x="277475" y="31867"/>
                  </a:lnTo>
                  <a:lnTo>
                    <a:pt x="298460" y="31090"/>
                  </a:lnTo>
                  <a:lnTo>
                    <a:pt x="352090" y="41971"/>
                  </a:lnTo>
                  <a:lnTo>
                    <a:pt x="380071" y="36530"/>
                  </a:lnTo>
                  <a:lnTo>
                    <a:pt x="389398" y="38862"/>
                  </a:lnTo>
                  <a:lnTo>
                    <a:pt x="422819" y="64511"/>
                  </a:lnTo>
                  <a:lnTo>
                    <a:pt x="439141" y="60625"/>
                  </a:lnTo>
                  <a:lnTo>
                    <a:pt x="446913" y="51298"/>
                  </a:lnTo>
                  <a:lnTo>
                    <a:pt x="473339" y="41194"/>
                  </a:lnTo>
                  <a:lnTo>
                    <a:pt x="538628" y="31867"/>
                  </a:lnTo>
                  <a:lnTo>
                    <a:pt x="547177" y="17099"/>
                  </a:lnTo>
                  <a:lnTo>
                    <a:pt x="548732" y="6218"/>
                  </a:lnTo>
                  <a:lnTo>
                    <a:pt x="577490" y="0"/>
                  </a:lnTo>
                  <a:lnTo>
                    <a:pt x="593812" y="0"/>
                  </a:lnTo>
                  <a:lnTo>
                    <a:pt x="613243" y="12436"/>
                  </a:lnTo>
                  <a:lnTo>
                    <a:pt x="632674" y="35753"/>
                  </a:lnTo>
                  <a:lnTo>
                    <a:pt x="655991" y="73838"/>
                  </a:lnTo>
                  <a:lnTo>
                    <a:pt x="667649" y="83942"/>
                  </a:lnTo>
                  <a:lnTo>
                    <a:pt x="687080" y="108814"/>
                  </a:lnTo>
                  <a:lnTo>
                    <a:pt x="703402" y="122804"/>
                  </a:lnTo>
                  <a:lnTo>
                    <a:pt x="713507" y="136017"/>
                  </a:lnTo>
                  <a:lnTo>
                    <a:pt x="736824" y="152339"/>
                  </a:lnTo>
                  <a:lnTo>
                    <a:pt x="747705" y="174879"/>
                  </a:lnTo>
                  <a:lnTo>
                    <a:pt x="758587" y="192755"/>
                  </a:lnTo>
                  <a:lnTo>
                    <a:pt x="762473" y="215295"/>
                  </a:lnTo>
                  <a:lnTo>
                    <a:pt x="755477" y="252603"/>
                  </a:lnTo>
                  <a:lnTo>
                    <a:pt x="756255" y="272811"/>
                  </a:lnTo>
                  <a:lnTo>
                    <a:pt x="767136" y="311673"/>
                  </a:lnTo>
                  <a:lnTo>
                    <a:pt x="760141" y="317114"/>
                  </a:lnTo>
                  <a:lnTo>
                    <a:pt x="775686" y="33499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8" name="Freeform 37">
              <a:extLst>
                <a:ext uri="{FF2B5EF4-FFF2-40B4-BE49-F238E27FC236}">
                  <a16:creationId xmlns:a16="http://schemas.microsoft.com/office/drawing/2014/main" id="{C96B5ECE-8658-B946-01A5-DFA5EF5925C3}"/>
                </a:ext>
              </a:extLst>
            </p:cNvPr>
            <p:cNvSpPr/>
            <p:nvPr/>
          </p:nvSpPr>
          <p:spPr>
            <a:xfrm>
              <a:off x="6330142" y="4297999"/>
              <a:ext cx="432922" cy="471784"/>
            </a:xfrm>
            <a:custGeom>
              <a:avLst/>
              <a:gdLst>
                <a:gd name="connsiteX0" fmla="*/ 131353 w 432922"/>
                <a:gd name="connsiteY0" fmla="*/ 7772 h 471784"/>
                <a:gd name="connsiteX1" fmla="*/ 144566 w 432922"/>
                <a:gd name="connsiteY1" fmla="*/ 23317 h 471784"/>
                <a:gd name="connsiteX2" fmla="*/ 167107 w 432922"/>
                <a:gd name="connsiteY2" fmla="*/ 36530 h 471784"/>
                <a:gd name="connsiteX3" fmla="*/ 181097 w 432922"/>
                <a:gd name="connsiteY3" fmla="*/ 52075 h 471784"/>
                <a:gd name="connsiteX4" fmla="*/ 187315 w 432922"/>
                <a:gd name="connsiteY4" fmla="*/ 50521 h 471784"/>
                <a:gd name="connsiteX5" fmla="*/ 190424 w 432922"/>
                <a:gd name="connsiteY5" fmla="*/ 82387 h 471784"/>
                <a:gd name="connsiteX6" fmla="*/ 207523 w 432922"/>
                <a:gd name="connsiteY6" fmla="*/ 96378 h 471784"/>
                <a:gd name="connsiteX7" fmla="*/ 237058 w 432922"/>
                <a:gd name="connsiteY7" fmla="*/ 111145 h 471784"/>
                <a:gd name="connsiteX8" fmla="*/ 257266 w 432922"/>
                <a:gd name="connsiteY8" fmla="*/ 117363 h 471784"/>
                <a:gd name="connsiteX9" fmla="*/ 264262 w 432922"/>
                <a:gd name="connsiteY9" fmla="*/ 125913 h 471784"/>
                <a:gd name="connsiteX10" fmla="*/ 252603 w 432922"/>
                <a:gd name="connsiteY10" fmla="*/ 141458 h 471784"/>
                <a:gd name="connsiteX11" fmla="*/ 270479 w 432922"/>
                <a:gd name="connsiteY11" fmla="*/ 150007 h 471784"/>
                <a:gd name="connsiteX12" fmla="*/ 256489 w 432922"/>
                <a:gd name="connsiteY12" fmla="*/ 156225 h 471784"/>
                <a:gd name="connsiteX13" fmla="*/ 254935 w 432922"/>
                <a:gd name="connsiteY13" fmla="*/ 160889 h 471784"/>
                <a:gd name="connsiteX14" fmla="*/ 271256 w 432922"/>
                <a:gd name="connsiteY14" fmla="*/ 165552 h 471784"/>
                <a:gd name="connsiteX15" fmla="*/ 282915 w 432922"/>
                <a:gd name="connsiteY15" fmla="*/ 174879 h 471784"/>
                <a:gd name="connsiteX16" fmla="*/ 310118 w 432922"/>
                <a:gd name="connsiteY16" fmla="*/ 180320 h 471784"/>
                <a:gd name="connsiteX17" fmla="*/ 321777 w 432922"/>
                <a:gd name="connsiteY17" fmla="*/ 185760 h 471784"/>
                <a:gd name="connsiteX18" fmla="*/ 329549 w 432922"/>
                <a:gd name="connsiteY18" fmla="*/ 195087 h 471784"/>
                <a:gd name="connsiteX19" fmla="*/ 339654 w 432922"/>
                <a:gd name="connsiteY19" fmla="*/ 193533 h 471784"/>
                <a:gd name="connsiteX20" fmla="*/ 352867 w 432922"/>
                <a:gd name="connsiteY20" fmla="*/ 179542 h 471784"/>
                <a:gd name="connsiteX21" fmla="*/ 366080 w 432922"/>
                <a:gd name="connsiteY21" fmla="*/ 175656 h 471784"/>
                <a:gd name="connsiteX22" fmla="*/ 389397 w 432922"/>
                <a:gd name="connsiteY22" fmla="*/ 188092 h 471784"/>
                <a:gd name="connsiteX23" fmla="*/ 369966 w 432922"/>
                <a:gd name="connsiteY23" fmla="*/ 202082 h 471784"/>
                <a:gd name="connsiteX24" fmla="*/ 373852 w 432922"/>
                <a:gd name="connsiteY24" fmla="*/ 215295 h 471784"/>
                <a:gd name="connsiteX25" fmla="*/ 386288 w 432922"/>
                <a:gd name="connsiteY25" fmla="*/ 222291 h 471784"/>
                <a:gd name="connsiteX26" fmla="*/ 392506 w 432922"/>
                <a:gd name="connsiteY26" fmla="*/ 231617 h 471784"/>
                <a:gd name="connsiteX27" fmla="*/ 385511 w 432922"/>
                <a:gd name="connsiteY27" fmla="*/ 237058 h 471784"/>
                <a:gd name="connsiteX28" fmla="*/ 383956 w 432922"/>
                <a:gd name="connsiteY28" fmla="*/ 251826 h 471784"/>
                <a:gd name="connsiteX29" fmla="*/ 367634 w 432922"/>
                <a:gd name="connsiteY29" fmla="*/ 259598 h 471784"/>
                <a:gd name="connsiteX30" fmla="*/ 364525 w 432922"/>
                <a:gd name="connsiteY30" fmla="*/ 277475 h 471784"/>
                <a:gd name="connsiteX31" fmla="*/ 369189 w 432922"/>
                <a:gd name="connsiteY31" fmla="*/ 296128 h 471784"/>
                <a:gd name="connsiteX32" fmla="*/ 387842 w 432922"/>
                <a:gd name="connsiteY32" fmla="*/ 326441 h 471784"/>
                <a:gd name="connsiteX33" fmla="*/ 410383 w 432922"/>
                <a:gd name="connsiteY33" fmla="*/ 338099 h 471784"/>
                <a:gd name="connsiteX34" fmla="*/ 420487 w 432922"/>
                <a:gd name="connsiteY34" fmla="*/ 350535 h 471784"/>
                <a:gd name="connsiteX35" fmla="*/ 432923 w 432922"/>
                <a:gd name="connsiteY35" fmla="*/ 358308 h 471784"/>
                <a:gd name="connsiteX36" fmla="*/ 430591 w 432922"/>
                <a:gd name="connsiteY36" fmla="*/ 369189 h 471784"/>
                <a:gd name="connsiteX37" fmla="*/ 418155 w 432922"/>
                <a:gd name="connsiteY37" fmla="*/ 382402 h 471784"/>
                <a:gd name="connsiteX38" fmla="*/ 409606 w 432922"/>
                <a:gd name="connsiteY38" fmla="*/ 394838 h 471784"/>
                <a:gd name="connsiteX39" fmla="*/ 395615 w 432922"/>
                <a:gd name="connsiteY39" fmla="*/ 395615 h 471784"/>
                <a:gd name="connsiteX40" fmla="*/ 387065 w 432922"/>
                <a:gd name="connsiteY40" fmla="*/ 400278 h 471784"/>
                <a:gd name="connsiteX41" fmla="*/ 387065 w 432922"/>
                <a:gd name="connsiteY41" fmla="*/ 425928 h 471784"/>
                <a:gd name="connsiteX42" fmla="*/ 397947 w 432922"/>
                <a:gd name="connsiteY42" fmla="*/ 448467 h 471784"/>
                <a:gd name="connsiteX43" fmla="*/ 389397 w 432922"/>
                <a:gd name="connsiteY43" fmla="*/ 461680 h 471784"/>
                <a:gd name="connsiteX44" fmla="*/ 381625 w 432922"/>
                <a:gd name="connsiteY44" fmla="*/ 464012 h 471784"/>
                <a:gd name="connsiteX45" fmla="*/ 370744 w 432922"/>
                <a:gd name="connsiteY45" fmla="*/ 458571 h 471784"/>
                <a:gd name="connsiteX46" fmla="*/ 352867 w 432922"/>
                <a:gd name="connsiteY46" fmla="*/ 464790 h 471784"/>
                <a:gd name="connsiteX47" fmla="*/ 338099 w 432922"/>
                <a:gd name="connsiteY47" fmla="*/ 462458 h 471784"/>
                <a:gd name="connsiteX48" fmla="*/ 322555 w 432922"/>
                <a:gd name="connsiteY48" fmla="*/ 469453 h 471784"/>
                <a:gd name="connsiteX49" fmla="*/ 305455 w 432922"/>
                <a:gd name="connsiteY49" fmla="*/ 471785 h 471784"/>
                <a:gd name="connsiteX50" fmla="*/ 300792 w 432922"/>
                <a:gd name="connsiteY50" fmla="*/ 461680 h 471784"/>
                <a:gd name="connsiteX51" fmla="*/ 308564 w 432922"/>
                <a:gd name="connsiteY51" fmla="*/ 454685 h 471784"/>
                <a:gd name="connsiteX52" fmla="*/ 317891 w 432922"/>
                <a:gd name="connsiteY52" fmla="*/ 429814 h 471784"/>
                <a:gd name="connsiteX53" fmla="*/ 319445 w 432922"/>
                <a:gd name="connsiteY53" fmla="*/ 420487 h 471784"/>
                <a:gd name="connsiteX54" fmla="*/ 282915 w 432922"/>
                <a:gd name="connsiteY54" fmla="*/ 411160 h 471784"/>
                <a:gd name="connsiteX55" fmla="*/ 282915 w 432922"/>
                <a:gd name="connsiteY55" fmla="*/ 401056 h 471784"/>
                <a:gd name="connsiteX56" fmla="*/ 265816 w 432922"/>
                <a:gd name="connsiteY56" fmla="*/ 391729 h 471784"/>
                <a:gd name="connsiteX57" fmla="*/ 264262 w 432922"/>
                <a:gd name="connsiteY57" fmla="*/ 386288 h 471784"/>
                <a:gd name="connsiteX58" fmla="*/ 246385 w 432922"/>
                <a:gd name="connsiteY58" fmla="*/ 369966 h 471784"/>
                <a:gd name="connsiteX59" fmla="*/ 224622 w 432922"/>
                <a:gd name="connsiteY59" fmla="*/ 359862 h 471784"/>
                <a:gd name="connsiteX60" fmla="*/ 216073 w 432922"/>
                <a:gd name="connsiteY60" fmla="*/ 349758 h 471784"/>
                <a:gd name="connsiteX61" fmla="*/ 202859 w 432922"/>
                <a:gd name="connsiteY61" fmla="*/ 356753 h 471784"/>
                <a:gd name="connsiteX62" fmla="*/ 207523 w 432922"/>
                <a:gd name="connsiteY62" fmla="*/ 369189 h 471784"/>
                <a:gd name="connsiteX63" fmla="*/ 204414 w 432922"/>
                <a:gd name="connsiteY63" fmla="*/ 376961 h 471784"/>
                <a:gd name="connsiteX64" fmla="*/ 191201 w 432922"/>
                <a:gd name="connsiteY64" fmla="*/ 387066 h 471784"/>
                <a:gd name="connsiteX65" fmla="*/ 191201 w 432922"/>
                <a:gd name="connsiteY65" fmla="*/ 397947 h 471784"/>
                <a:gd name="connsiteX66" fmla="*/ 179542 w 432922"/>
                <a:gd name="connsiteY66" fmla="*/ 401833 h 471784"/>
                <a:gd name="connsiteX67" fmla="*/ 178765 w 432922"/>
                <a:gd name="connsiteY67" fmla="*/ 394061 h 471784"/>
                <a:gd name="connsiteX68" fmla="*/ 137572 w 432922"/>
                <a:gd name="connsiteY68" fmla="*/ 371521 h 471784"/>
                <a:gd name="connsiteX69" fmla="*/ 121249 w 432922"/>
                <a:gd name="connsiteY69" fmla="*/ 367635 h 471784"/>
                <a:gd name="connsiteX70" fmla="*/ 97932 w 432922"/>
                <a:gd name="connsiteY70" fmla="*/ 355199 h 471784"/>
                <a:gd name="connsiteX71" fmla="*/ 83165 w 432922"/>
                <a:gd name="connsiteY71" fmla="*/ 339654 h 471784"/>
                <a:gd name="connsiteX72" fmla="*/ 62956 w 432922"/>
                <a:gd name="connsiteY72" fmla="*/ 326441 h 471784"/>
                <a:gd name="connsiteX73" fmla="*/ 59848 w 432922"/>
                <a:gd name="connsiteY73" fmla="*/ 317114 h 471784"/>
                <a:gd name="connsiteX74" fmla="*/ 65288 w 432922"/>
                <a:gd name="connsiteY74" fmla="*/ 310896 h 471784"/>
                <a:gd name="connsiteX75" fmla="*/ 84719 w 432922"/>
                <a:gd name="connsiteY75" fmla="*/ 313228 h 471784"/>
                <a:gd name="connsiteX76" fmla="*/ 86273 w 432922"/>
                <a:gd name="connsiteY76" fmla="*/ 296128 h 471784"/>
                <a:gd name="connsiteX77" fmla="*/ 61402 w 432922"/>
                <a:gd name="connsiteY77" fmla="*/ 267370 h 471784"/>
                <a:gd name="connsiteX78" fmla="*/ 65288 w 432922"/>
                <a:gd name="connsiteY78" fmla="*/ 261153 h 471784"/>
                <a:gd name="connsiteX79" fmla="*/ 89383 w 432922"/>
                <a:gd name="connsiteY79" fmla="*/ 261930 h 471784"/>
                <a:gd name="connsiteX80" fmla="*/ 91714 w 432922"/>
                <a:gd name="connsiteY80" fmla="*/ 255712 h 471784"/>
                <a:gd name="connsiteX81" fmla="*/ 66065 w 432922"/>
                <a:gd name="connsiteY81" fmla="*/ 233172 h 471784"/>
                <a:gd name="connsiteX82" fmla="*/ 47411 w 432922"/>
                <a:gd name="connsiteY82" fmla="*/ 223845 h 471784"/>
                <a:gd name="connsiteX83" fmla="*/ 43525 w 432922"/>
                <a:gd name="connsiteY83" fmla="*/ 217627 h 471784"/>
                <a:gd name="connsiteX84" fmla="*/ 44303 w 432922"/>
                <a:gd name="connsiteY84" fmla="*/ 197419 h 471784"/>
                <a:gd name="connsiteX85" fmla="*/ 56738 w 432922"/>
                <a:gd name="connsiteY85" fmla="*/ 176433 h 471784"/>
                <a:gd name="connsiteX86" fmla="*/ 60625 w 432922"/>
                <a:gd name="connsiteY86" fmla="*/ 157002 h 471784"/>
                <a:gd name="connsiteX87" fmla="*/ 48966 w 432922"/>
                <a:gd name="connsiteY87" fmla="*/ 150785 h 471784"/>
                <a:gd name="connsiteX88" fmla="*/ 27203 w 432922"/>
                <a:gd name="connsiteY88" fmla="*/ 156225 h 471784"/>
                <a:gd name="connsiteX89" fmla="*/ 34976 w 432922"/>
                <a:gd name="connsiteY89" fmla="*/ 143789 h 471784"/>
                <a:gd name="connsiteX90" fmla="*/ 29535 w 432922"/>
                <a:gd name="connsiteY90" fmla="*/ 123581 h 471784"/>
                <a:gd name="connsiteX91" fmla="*/ 42748 w 432922"/>
                <a:gd name="connsiteY91" fmla="*/ 120472 h 471784"/>
                <a:gd name="connsiteX92" fmla="*/ 60625 w 432922"/>
                <a:gd name="connsiteY92" fmla="*/ 119695 h 471784"/>
                <a:gd name="connsiteX93" fmla="*/ 53629 w 432922"/>
                <a:gd name="connsiteY93" fmla="*/ 108036 h 471784"/>
                <a:gd name="connsiteX94" fmla="*/ 30312 w 432922"/>
                <a:gd name="connsiteY94" fmla="*/ 100264 h 471784"/>
                <a:gd name="connsiteX95" fmla="*/ 20986 w 432922"/>
                <a:gd name="connsiteY95" fmla="*/ 92492 h 471784"/>
                <a:gd name="connsiteX96" fmla="*/ 24094 w 432922"/>
                <a:gd name="connsiteY96" fmla="*/ 76947 h 471784"/>
                <a:gd name="connsiteX97" fmla="*/ 13990 w 432922"/>
                <a:gd name="connsiteY97" fmla="*/ 73838 h 471784"/>
                <a:gd name="connsiteX98" fmla="*/ 12436 w 432922"/>
                <a:gd name="connsiteY98" fmla="*/ 61402 h 471784"/>
                <a:gd name="connsiteX99" fmla="*/ 0 w 432922"/>
                <a:gd name="connsiteY99" fmla="*/ 40416 h 471784"/>
                <a:gd name="connsiteX100" fmla="*/ 5441 w 432922"/>
                <a:gd name="connsiteY100" fmla="*/ 28758 h 471784"/>
                <a:gd name="connsiteX101" fmla="*/ 21763 w 432922"/>
                <a:gd name="connsiteY101" fmla="*/ 18654 h 471784"/>
                <a:gd name="connsiteX102" fmla="*/ 34198 w 432922"/>
                <a:gd name="connsiteY102" fmla="*/ 22540 h 471784"/>
                <a:gd name="connsiteX103" fmla="*/ 51298 w 432922"/>
                <a:gd name="connsiteY103" fmla="*/ 14768 h 471784"/>
                <a:gd name="connsiteX104" fmla="*/ 62956 w 432922"/>
                <a:gd name="connsiteY104" fmla="*/ 2332 h 471784"/>
                <a:gd name="connsiteX105" fmla="*/ 70729 w 432922"/>
                <a:gd name="connsiteY105" fmla="*/ 0 h 471784"/>
                <a:gd name="connsiteX106" fmla="*/ 93269 w 432922"/>
                <a:gd name="connsiteY106" fmla="*/ 3109 h 471784"/>
                <a:gd name="connsiteX107" fmla="*/ 101818 w 432922"/>
                <a:gd name="connsiteY107" fmla="*/ 1554 h 471784"/>
                <a:gd name="connsiteX108" fmla="*/ 123581 w 432922"/>
                <a:gd name="connsiteY108" fmla="*/ 3886 h 471784"/>
                <a:gd name="connsiteX109" fmla="*/ 131353 w 432922"/>
                <a:gd name="connsiteY109" fmla="*/ 7772 h 4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32922" h="471784">
                  <a:moveTo>
                    <a:pt x="131353" y="7772"/>
                  </a:moveTo>
                  <a:lnTo>
                    <a:pt x="144566" y="23317"/>
                  </a:lnTo>
                  <a:lnTo>
                    <a:pt x="167107" y="36530"/>
                  </a:lnTo>
                  <a:lnTo>
                    <a:pt x="181097" y="52075"/>
                  </a:lnTo>
                  <a:lnTo>
                    <a:pt x="187315" y="50521"/>
                  </a:lnTo>
                  <a:lnTo>
                    <a:pt x="190424" y="82387"/>
                  </a:lnTo>
                  <a:lnTo>
                    <a:pt x="207523" y="96378"/>
                  </a:lnTo>
                  <a:lnTo>
                    <a:pt x="237058" y="111145"/>
                  </a:lnTo>
                  <a:lnTo>
                    <a:pt x="257266" y="117363"/>
                  </a:lnTo>
                  <a:lnTo>
                    <a:pt x="264262" y="125913"/>
                  </a:lnTo>
                  <a:lnTo>
                    <a:pt x="252603" y="141458"/>
                  </a:lnTo>
                  <a:lnTo>
                    <a:pt x="270479" y="150007"/>
                  </a:lnTo>
                  <a:lnTo>
                    <a:pt x="256489" y="156225"/>
                  </a:lnTo>
                  <a:lnTo>
                    <a:pt x="254935" y="160889"/>
                  </a:lnTo>
                  <a:lnTo>
                    <a:pt x="271256" y="165552"/>
                  </a:lnTo>
                  <a:lnTo>
                    <a:pt x="282915" y="174879"/>
                  </a:lnTo>
                  <a:lnTo>
                    <a:pt x="310118" y="180320"/>
                  </a:lnTo>
                  <a:lnTo>
                    <a:pt x="321777" y="185760"/>
                  </a:lnTo>
                  <a:lnTo>
                    <a:pt x="329549" y="195087"/>
                  </a:lnTo>
                  <a:lnTo>
                    <a:pt x="339654" y="193533"/>
                  </a:lnTo>
                  <a:lnTo>
                    <a:pt x="352867" y="179542"/>
                  </a:lnTo>
                  <a:lnTo>
                    <a:pt x="366080" y="175656"/>
                  </a:lnTo>
                  <a:lnTo>
                    <a:pt x="389397" y="188092"/>
                  </a:lnTo>
                  <a:lnTo>
                    <a:pt x="369966" y="202082"/>
                  </a:lnTo>
                  <a:lnTo>
                    <a:pt x="373852" y="215295"/>
                  </a:lnTo>
                  <a:lnTo>
                    <a:pt x="386288" y="222291"/>
                  </a:lnTo>
                  <a:lnTo>
                    <a:pt x="392506" y="231617"/>
                  </a:lnTo>
                  <a:lnTo>
                    <a:pt x="385511" y="237058"/>
                  </a:lnTo>
                  <a:lnTo>
                    <a:pt x="383956" y="251826"/>
                  </a:lnTo>
                  <a:lnTo>
                    <a:pt x="367634" y="259598"/>
                  </a:lnTo>
                  <a:lnTo>
                    <a:pt x="364525" y="277475"/>
                  </a:lnTo>
                  <a:lnTo>
                    <a:pt x="369189" y="296128"/>
                  </a:lnTo>
                  <a:lnTo>
                    <a:pt x="387842" y="326441"/>
                  </a:lnTo>
                  <a:lnTo>
                    <a:pt x="410383" y="338099"/>
                  </a:lnTo>
                  <a:lnTo>
                    <a:pt x="420487" y="350535"/>
                  </a:lnTo>
                  <a:lnTo>
                    <a:pt x="432923" y="358308"/>
                  </a:lnTo>
                  <a:lnTo>
                    <a:pt x="430591" y="369189"/>
                  </a:lnTo>
                  <a:lnTo>
                    <a:pt x="418155" y="382402"/>
                  </a:lnTo>
                  <a:lnTo>
                    <a:pt x="409606" y="394838"/>
                  </a:lnTo>
                  <a:lnTo>
                    <a:pt x="395615" y="395615"/>
                  </a:lnTo>
                  <a:lnTo>
                    <a:pt x="387065" y="400278"/>
                  </a:lnTo>
                  <a:lnTo>
                    <a:pt x="387065" y="425928"/>
                  </a:lnTo>
                  <a:lnTo>
                    <a:pt x="397947" y="448467"/>
                  </a:lnTo>
                  <a:lnTo>
                    <a:pt x="389397" y="461680"/>
                  </a:lnTo>
                  <a:lnTo>
                    <a:pt x="381625" y="464012"/>
                  </a:lnTo>
                  <a:lnTo>
                    <a:pt x="370744" y="458571"/>
                  </a:lnTo>
                  <a:lnTo>
                    <a:pt x="352867" y="464790"/>
                  </a:lnTo>
                  <a:lnTo>
                    <a:pt x="338099" y="462458"/>
                  </a:lnTo>
                  <a:lnTo>
                    <a:pt x="322555" y="469453"/>
                  </a:lnTo>
                  <a:lnTo>
                    <a:pt x="305455" y="471785"/>
                  </a:lnTo>
                  <a:lnTo>
                    <a:pt x="300792" y="461680"/>
                  </a:lnTo>
                  <a:lnTo>
                    <a:pt x="308564" y="454685"/>
                  </a:lnTo>
                  <a:lnTo>
                    <a:pt x="317891" y="429814"/>
                  </a:lnTo>
                  <a:lnTo>
                    <a:pt x="319445" y="420487"/>
                  </a:lnTo>
                  <a:lnTo>
                    <a:pt x="282915" y="411160"/>
                  </a:lnTo>
                  <a:lnTo>
                    <a:pt x="282915" y="401056"/>
                  </a:lnTo>
                  <a:lnTo>
                    <a:pt x="265816" y="391729"/>
                  </a:lnTo>
                  <a:lnTo>
                    <a:pt x="264262" y="386288"/>
                  </a:lnTo>
                  <a:lnTo>
                    <a:pt x="246385" y="369966"/>
                  </a:lnTo>
                  <a:lnTo>
                    <a:pt x="224622" y="359862"/>
                  </a:lnTo>
                  <a:lnTo>
                    <a:pt x="216073" y="349758"/>
                  </a:lnTo>
                  <a:lnTo>
                    <a:pt x="202859" y="356753"/>
                  </a:lnTo>
                  <a:lnTo>
                    <a:pt x="207523" y="369189"/>
                  </a:lnTo>
                  <a:lnTo>
                    <a:pt x="204414" y="376961"/>
                  </a:lnTo>
                  <a:lnTo>
                    <a:pt x="191201" y="387066"/>
                  </a:lnTo>
                  <a:lnTo>
                    <a:pt x="191201" y="397947"/>
                  </a:lnTo>
                  <a:lnTo>
                    <a:pt x="179542" y="401833"/>
                  </a:lnTo>
                  <a:lnTo>
                    <a:pt x="178765" y="394061"/>
                  </a:lnTo>
                  <a:lnTo>
                    <a:pt x="137572" y="371521"/>
                  </a:lnTo>
                  <a:lnTo>
                    <a:pt x="121249" y="367635"/>
                  </a:lnTo>
                  <a:lnTo>
                    <a:pt x="97932" y="355199"/>
                  </a:lnTo>
                  <a:lnTo>
                    <a:pt x="83165" y="339654"/>
                  </a:lnTo>
                  <a:lnTo>
                    <a:pt x="62956" y="326441"/>
                  </a:lnTo>
                  <a:lnTo>
                    <a:pt x="59848" y="317114"/>
                  </a:lnTo>
                  <a:lnTo>
                    <a:pt x="65288" y="310896"/>
                  </a:lnTo>
                  <a:lnTo>
                    <a:pt x="84719" y="313228"/>
                  </a:lnTo>
                  <a:lnTo>
                    <a:pt x="86273" y="296128"/>
                  </a:lnTo>
                  <a:lnTo>
                    <a:pt x="61402" y="267370"/>
                  </a:lnTo>
                  <a:lnTo>
                    <a:pt x="65288" y="261153"/>
                  </a:lnTo>
                  <a:lnTo>
                    <a:pt x="89383" y="261930"/>
                  </a:lnTo>
                  <a:lnTo>
                    <a:pt x="91714" y="255712"/>
                  </a:lnTo>
                  <a:lnTo>
                    <a:pt x="66065" y="233172"/>
                  </a:lnTo>
                  <a:lnTo>
                    <a:pt x="47411" y="223845"/>
                  </a:lnTo>
                  <a:lnTo>
                    <a:pt x="43525" y="217627"/>
                  </a:lnTo>
                  <a:lnTo>
                    <a:pt x="44303" y="197419"/>
                  </a:lnTo>
                  <a:lnTo>
                    <a:pt x="56738" y="176433"/>
                  </a:lnTo>
                  <a:lnTo>
                    <a:pt x="60625" y="157002"/>
                  </a:lnTo>
                  <a:lnTo>
                    <a:pt x="48966" y="150785"/>
                  </a:lnTo>
                  <a:lnTo>
                    <a:pt x="27203" y="156225"/>
                  </a:lnTo>
                  <a:lnTo>
                    <a:pt x="34976" y="143789"/>
                  </a:lnTo>
                  <a:lnTo>
                    <a:pt x="29535" y="123581"/>
                  </a:lnTo>
                  <a:lnTo>
                    <a:pt x="42748" y="120472"/>
                  </a:lnTo>
                  <a:lnTo>
                    <a:pt x="60625" y="119695"/>
                  </a:lnTo>
                  <a:lnTo>
                    <a:pt x="53629" y="108036"/>
                  </a:lnTo>
                  <a:lnTo>
                    <a:pt x="30312" y="100264"/>
                  </a:lnTo>
                  <a:lnTo>
                    <a:pt x="20986" y="92492"/>
                  </a:lnTo>
                  <a:lnTo>
                    <a:pt x="24094" y="76947"/>
                  </a:lnTo>
                  <a:lnTo>
                    <a:pt x="13990" y="73838"/>
                  </a:lnTo>
                  <a:lnTo>
                    <a:pt x="12436" y="61402"/>
                  </a:lnTo>
                  <a:lnTo>
                    <a:pt x="0" y="40416"/>
                  </a:lnTo>
                  <a:lnTo>
                    <a:pt x="5441" y="28758"/>
                  </a:lnTo>
                  <a:lnTo>
                    <a:pt x="21763" y="18654"/>
                  </a:lnTo>
                  <a:lnTo>
                    <a:pt x="34198" y="22540"/>
                  </a:lnTo>
                  <a:lnTo>
                    <a:pt x="51298" y="14768"/>
                  </a:lnTo>
                  <a:lnTo>
                    <a:pt x="62956" y="2332"/>
                  </a:lnTo>
                  <a:lnTo>
                    <a:pt x="70729" y="0"/>
                  </a:lnTo>
                  <a:lnTo>
                    <a:pt x="93269" y="3109"/>
                  </a:lnTo>
                  <a:lnTo>
                    <a:pt x="101818" y="1554"/>
                  </a:lnTo>
                  <a:lnTo>
                    <a:pt x="123581" y="3886"/>
                  </a:lnTo>
                  <a:lnTo>
                    <a:pt x="131353" y="777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9" name="Freeform 38">
              <a:extLst>
                <a:ext uri="{FF2B5EF4-FFF2-40B4-BE49-F238E27FC236}">
                  <a16:creationId xmlns:a16="http://schemas.microsoft.com/office/drawing/2014/main" id="{98F28BF3-BFA2-7508-6464-D1ECC57F9227}"/>
                </a:ext>
              </a:extLst>
            </p:cNvPr>
            <p:cNvSpPr/>
            <p:nvPr/>
          </p:nvSpPr>
          <p:spPr>
            <a:xfrm>
              <a:off x="6114069" y="3890726"/>
              <a:ext cx="527745" cy="217627"/>
            </a:xfrm>
            <a:custGeom>
              <a:avLst/>
              <a:gdLst>
                <a:gd name="connsiteX0" fmla="*/ 527746 w 527745"/>
                <a:gd name="connsiteY0" fmla="*/ 62179 h 217627"/>
                <a:gd name="connsiteX1" fmla="*/ 516087 w 527745"/>
                <a:gd name="connsiteY1" fmla="*/ 85496 h 217627"/>
                <a:gd name="connsiteX2" fmla="*/ 509869 w 527745"/>
                <a:gd name="connsiteY2" fmla="*/ 108036 h 217627"/>
                <a:gd name="connsiteX3" fmla="*/ 497434 w 527745"/>
                <a:gd name="connsiteY3" fmla="*/ 121249 h 217627"/>
                <a:gd name="connsiteX4" fmla="*/ 498211 w 527745"/>
                <a:gd name="connsiteY4" fmla="*/ 140680 h 217627"/>
                <a:gd name="connsiteX5" fmla="*/ 464789 w 527745"/>
                <a:gd name="connsiteY5" fmla="*/ 149230 h 217627"/>
                <a:gd name="connsiteX6" fmla="*/ 460126 w 527745"/>
                <a:gd name="connsiteY6" fmla="*/ 147676 h 217627"/>
                <a:gd name="connsiteX7" fmla="*/ 443027 w 527745"/>
                <a:gd name="connsiteY7" fmla="*/ 130576 h 217627"/>
                <a:gd name="connsiteX8" fmla="*/ 432145 w 527745"/>
                <a:gd name="connsiteY8" fmla="*/ 123581 h 217627"/>
                <a:gd name="connsiteX9" fmla="*/ 396392 w 527745"/>
                <a:gd name="connsiteY9" fmla="*/ 129022 h 217627"/>
                <a:gd name="connsiteX10" fmla="*/ 376961 w 527745"/>
                <a:gd name="connsiteY10" fmla="*/ 124358 h 217627"/>
                <a:gd name="connsiteX11" fmla="*/ 355976 w 527745"/>
                <a:gd name="connsiteY11" fmla="*/ 123581 h 217627"/>
                <a:gd name="connsiteX12" fmla="*/ 341986 w 527745"/>
                <a:gd name="connsiteY12" fmla="*/ 126690 h 217627"/>
                <a:gd name="connsiteX13" fmla="*/ 329549 w 527745"/>
                <a:gd name="connsiteY13" fmla="*/ 153893 h 217627"/>
                <a:gd name="connsiteX14" fmla="*/ 290687 w 527745"/>
                <a:gd name="connsiteY14" fmla="*/ 173324 h 217627"/>
                <a:gd name="connsiteX15" fmla="*/ 263484 w 527745"/>
                <a:gd name="connsiteY15" fmla="*/ 162443 h 217627"/>
                <a:gd name="connsiteX16" fmla="*/ 258043 w 527745"/>
                <a:gd name="connsiteY16" fmla="*/ 163997 h 217627"/>
                <a:gd name="connsiteX17" fmla="*/ 250271 w 527745"/>
                <a:gd name="connsiteY17" fmla="*/ 175656 h 217627"/>
                <a:gd name="connsiteX18" fmla="*/ 231617 w 527745"/>
                <a:gd name="connsiteY18" fmla="*/ 180320 h 217627"/>
                <a:gd name="connsiteX19" fmla="*/ 198196 w 527745"/>
                <a:gd name="connsiteY19" fmla="*/ 183428 h 217627"/>
                <a:gd name="connsiteX20" fmla="*/ 187315 w 527745"/>
                <a:gd name="connsiteY20" fmla="*/ 188869 h 217627"/>
                <a:gd name="connsiteX21" fmla="*/ 184206 w 527745"/>
                <a:gd name="connsiteY21" fmla="*/ 196642 h 217627"/>
                <a:gd name="connsiteX22" fmla="*/ 188092 w 527745"/>
                <a:gd name="connsiteY22" fmla="*/ 206746 h 217627"/>
                <a:gd name="connsiteX23" fmla="*/ 183428 w 527745"/>
                <a:gd name="connsiteY23" fmla="*/ 214518 h 217627"/>
                <a:gd name="connsiteX24" fmla="*/ 129022 w 527745"/>
                <a:gd name="connsiteY24" fmla="*/ 217627 h 217627"/>
                <a:gd name="connsiteX25" fmla="*/ 92491 w 527745"/>
                <a:gd name="connsiteY25" fmla="*/ 216850 h 217627"/>
                <a:gd name="connsiteX26" fmla="*/ 80056 w 527745"/>
                <a:gd name="connsiteY26" fmla="*/ 211409 h 217627"/>
                <a:gd name="connsiteX27" fmla="*/ 47411 w 527745"/>
                <a:gd name="connsiteY27" fmla="*/ 190424 h 217627"/>
                <a:gd name="connsiteX28" fmla="*/ 31090 w 527745"/>
                <a:gd name="connsiteY28" fmla="*/ 188092 h 217627"/>
                <a:gd name="connsiteX29" fmla="*/ 13213 w 527745"/>
                <a:gd name="connsiteY29" fmla="*/ 165552 h 217627"/>
                <a:gd name="connsiteX30" fmla="*/ 777 w 527745"/>
                <a:gd name="connsiteY30" fmla="*/ 143012 h 217627"/>
                <a:gd name="connsiteX31" fmla="*/ 0 w 527745"/>
                <a:gd name="connsiteY31" fmla="*/ 136794 h 217627"/>
                <a:gd name="connsiteX32" fmla="*/ 6995 w 527745"/>
                <a:gd name="connsiteY32" fmla="*/ 118140 h 217627"/>
                <a:gd name="connsiteX33" fmla="*/ 15545 w 527745"/>
                <a:gd name="connsiteY33" fmla="*/ 96378 h 217627"/>
                <a:gd name="connsiteX34" fmla="*/ 26426 w 527745"/>
                <a:gd name="connsiteY34" fmla="*/ 87051 h 217627"/>
                <a:gd name="connsiteX35" fmla="*/ 54407 w 527745"/>
                <a:gd name="connsiteY35" fmla="*/ 90937 h 217627"/>
                <a:gd name="connsiteX36" fmla="*/ 67620 w 527745"/>
                <a:gd name="connsiteY36" fmla="*/ 89383 h 217627"/>
                <a:gd name="connsiteX37" fmla="*/ 79278 w 527745"/>
                <a:gd name="connsiteY37" fmla="*/ 83942 h 217627"/>
                <a:gd name="connsiteX38" fmla="*/ 95600 w 527745"/>
                <a:gd name="connsiteY38" fmla="*/ 69174 h 217627"/>
                <a:gd name="connsiteX39" fmla="*/ 108036 w 527745"/>
                <a:gd name="connsiteY39" fmla="*/ 62956 h 217627"/>
                <a:gd name="connsiteX40" fmla="*/ 113477 w 527745"/>
                <a:gd name="connsiteY40" fmla="*/ 39639 h 217627"/>
                <a:gd name="connsiteX41" fmla="*/ 131353 w 527745"/>
                <a:gd name="connsiteY41" fmla="*/ 30312 h 217627"/>
                <a:gd name="connsiteX42" fmla="*/ 136017 w 527745"/>
                <a:gd name="connsiteY42" fmla="*/ 24094 h 217627"/>
                <a:gd name="connsiteX43" fmla="*/ 151562 w 527745"/>
                <a:gd name="connsiteY43" fmla="*/ 12436 h 217627"/>
                <a:gd name="connsiteX44" fmla="*/ 173324 w 527745"/>
                <a:gd name="connsiteY44" fmla="*/ 10104 h 217627"/>
                <a:gd name="connsiteX45" fmla="*/ 183428 w 527745"/>
                <a:gd name="connsiteY45" fmla="*/ 11659 h 217627"/>
                <a:gd name="connsiteX46" fmla="*/ 187315 w 527745"/>
                <a:gd name="connsiteY46" fmla="*/ 23317 h 217627"/>
                <a:gd name="connsiteX47" fmla="*/ 204414 w 527745"/>
                <a:gd name="connsiteY47" fmla="*/ 23317 h 217627"/>
                <a:gd name="connsiteX48" fmla="*/ 212186 w 527745"/>
                <a:gd name="connsiteY48" fmla="*/ 10104 h 217627"/>
                <a:gd name="connsiteX49" fmla="*/ 229286 w 527745"/>
                <a:gd name="connsiteY49" fmla="*/ 0 h 217627"/>
                <a:gd name="connsiteX50" fmla="*/ 252603 w 527745"/>
                <a:gd name="connsiteY50" fmla="*/ 23317 h 217627"/>
                <a:gd name="connsiteX51" fmla="*/ 263484 w 527745"/>
                <a:gd name="connsiteY51" fmla="*/ 26426 h 217627"/>
                <a:gd name="connsiteX52" fmla="*/ 268148 w 527745"/>
                <a:gd name="connsiteY52" fmla="*/ 47411 h 217627"/>
                <a:gd name="connsiteX53" fmla="*/ 279029 w 527745"/>
                <a:gd name="connsiteY53" fmla="*/ 44303 h 217627"/>
                <a:gd name="connsiteX54" fmla="*/ 292242 w 527745"/>
                <a:gd name="connsiteY54" fmla="*/ 48966 h 217627"/>
                <a:gd name="connsiteX55" fmla="*/ 300792 w 527745"/>
                <a:gd name="connsiteY55" fmla="*/ 32644 h 217627"/>
                <a:gd name="connsiteX56" fmla="*/ 318668 w 527745"/>
                <a:gd name="connsiteY56" fmla="*/ 24872 h 217627"/>
                <a:gd name="connsiteX57" fmla="*/ 341986 w 527745"/>
                <a:gd name="connsiteY57" fmla="*/ 24094 h 217627"/>
                <a:gd name="connsiteX58" fmla="*/ 360639 w 527745"/>
                <a:gd name="connsiteY58" fmla="*/ 31867 h 217627"/>
                <a:gd name="connsiteX59" fmla="*/ 374629 w 527745"/>
                <a:gd name="connsiteY59" fmla="*/ 32644 h 217627"/>
                <a:gd name="connsiteX60" fmla="*/ 385511 w 527745"/>
                <a:gd name="connsiteY60" fmla="*/ 20985 h 217627"/>
                <a:gd name="connsiteX61" fmla="*/ 410383 w 527745"/>
                <a:gd name="connsiteY61" fmla="*/ 19431 h 217627"/>
                <a:gd name="connsiteX62" fmla="*/ 438363 w 527745"/>
                <a:gd name="connsiteY62" fmla="*/ 21763 h 217627"/>
                <a:gd name="connsiteX63" fmla="*/ 462458 w 527745"/>
                <a:gd name="connsiteY63" fmla="*/ 29535 h 217627"/>
                <a:gd name="connsiteX64" fmla="*/ 470230 w 527745"/>
                <a:gd name="connsiteY64" fmla="*/ 34976 h 217627"/>
                <a:gd name="connsiteX65" fmla="*/ 476448 w 527745"/>
                <a:gd name="connsiteY65" fmla="*/ 45857 h 217627"/>
                <a:gd name="connsiteX66" fmla="*/ 520751 w 527745"/>
                <a:gd name="connsiteY66" fmla="*/ 60625 h 217627"/>
                <a:gd name="connsiteX67" fmla="*/ 527746 w 527745"/>
                <a:gd name="connsiteY67" fmla="*/ 62179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7745" h="217627">
                  <a:moveTo>
                    <a:pt x="527746" y="62179"/>
                  </a:moveTo>
                  <a:lnTo>
                    <a:pt x="516087" y="85496"/>
                  </a:lnTo>
                  <a:lnTo>
                    <a:pt x="509869" y="108036"/>
                  </a:lnTo>
                  <a:lnTo>
                    <a:pt x="497434" y="121249"/>
                  </a:lnTo>
                  <a:lnTo>
                    <a:pt x="498211" y="140680"/>
                  </a:lnTo>
                  <a:lnTo>
                    <a:pt x="464789" y="149230"/>
                  </a:lnTo>
                  <a:lnTo>
                    <a:pt x="460126" y="147676"/>
                  </a:lnTo>
                  <a:lnTo>
                    <a:pt x="443027" y="130576"/>
                  </a:lnTo>
                  <a:lnTo>
                    <a:pt x="432145" y="123581"/>
                  </a:lnTo>
                  <a:lnTo>
                    <a:pt x="396392" y="129022"/>
                  </a:lnTo>
                  <a:lnTo>
                    <a:pt x="376961" y="124358"/>
                  </a:lnTo>
                  <a:lnTo>
                    <a:pt x="355976" y="123581"/>
                  </a:lnTo>
                  <a:lnTo>
                    <a:pt x="341986" y="126690"/>
                  </a:lnTo>
                  <a:lnTo>
                    <a:pt x="329549" y="153893"/>
                  </a:lnTo>
                  <a:lnTo>
                    <a:pt x="290687" y="173324"/>
                  </a:lnTo>
                  <a:lnTo>
                    <a:pt x="263484" y="162443"/>
                  </a:lnTo>
                  <a:lnTo>
                    <a:pt x="258043" y="163997"/>
                  </a:lnTo>
                  <a:lnTo>
                    <a:pt x="250271" y="175656"/>
                  </a:lnTo>
                  <a:lnTo>
                    <a:pt x="231617" y="180320"/>
                  </a:lnTo>
                  <a:lnTo>
                    <a:pt x="198196" y="183428"/>
                  </a:lnTo>
                  <a:lnTo>
                    <a:pt x="187315" y="188869"/>
                  </a:lnTo>
                  <a:lnTo>
                    <a:pt x="184206" y="196642"/>
                  </a:lnTo>
                  <a:lnTo>
                    <a:pt x="188092" y="206746"/>
                  </a:lnTo>
                  <a:lnTo>
                    <a:pt x="183428" y="214518"/>
                  </a:lnTo>
                  <a:lnTo>
                    <a:pt x="129022" y="217627"/>
                  </a:lnTo>
                  <a:lnTo>
                    <a:pt x="92491" y="216850"/>
                  </a:lnTo>
                  <a:lnTo>
                    <a:pt x="80056" y="211409"/>
                  </a:lnTo>
                  <a:lnTo>
                    <a:pt x="47411" y="190424"/>
                  </a:lnTo>
                  <a:lnTo>
                    <a:pt x="31090" y="188092"/>
                  </a:lnTo>
                  <a:lnTo>
                    <a:pt x="13213" y="165552"/>
                  </a:lnTo>
                  <a:lnTo>
                    <a:pt x="777" y="143012"/>
                  </a:lnTo>
                  <a:lnTo>
                    <a:pt x="0" y="136794"/>
                  </a:lnTo>
                  <a:lnTo>
                    <a:pt x="6995" y="118140"/>
                  </a:lnTo>
                  <a:lnTo>
                    <a:pt x="15545" y="96378"/>
                  </a:lnTo>
                  <a:lnTo>
                    <a:pt x="26426" y="87051"/>
                  </a:lnTo>
                  <a:lnTo>
                    <a:pt x="54407" y="90937"/>
                  </a:lnTo>
                  <a:lnTo>
                    <a:pt x="67620" y="89383"/>
                  </a:lnTo>
                  <a:lnTo>
                    <a:pt x="79278" y="83942"/>
                  </a:lnTo>
                  <a:lnTo>
                    <a:pt x="95600" y="69174"/>
                  </a:lnTo>
                  <a:lnTo>
                    <a:pt x="108036" y="62956"/>
                  </a:lnTo>
                  <a:lnTo>
                    <a:pt x="113477" y="39639"/>
                  </a:lnTo>
                  <a:lnTo>
                    <a:pt x="131353" y="30312"/>
                  </a:lnTo>
                  <a:lnTo>
                    <a:pt x="136017" y="24094"/>
                  </a:lnTo>
                  <a:lnTo>
                    <a:pt x="151562" y="12436"/>
                  </a:lnTo>
                  <a:lnTo>
                    <a:pt x="173324" y="10104"/>
                  </a:lnTo>
                  <a:lnTo>
                    <a:pt x="183428" y="11659"/>
                  </a:lnTo>
                  <a:lnTo>
                    <a:pt x="187315" y="23317"/>
                  </a:lnTo>
                  <a:lnTo>
                    <a:pt x="204414" y="23317"/>
                  </a:lnTo>
                  <a:lnTo>
                    <a:pt x="212186" y="10104"/>
                  </a:lnTo>
                  <a:lnTo>
                    <a:pt x="229286" y="0"/>
                  </a:lnTo>
                  <a:lnTo>
                    <a:pt x="252603" y="23317"/>
                  </a:lnTo>
                  <a:lnTo>
                    <a:pt x="263484" y="26426"/>
                  </a:lnTo>
                  <a:lnTo>
                    <a:pt x="268148" y="47411"/>
                  </a:lnTo>
                  <a:lnTo>
                    <a:pt x="279029" y="44303"/>
                  </a:lnTo>
                  <a:lnTo>
                    <a:pt x="292242" y="48966"/>
                  </a:lnTo>
                  <a:lnTo>
                    <a:pt x="300792" y="32644"/>
                  </a:lnTo>
                  <a:lnTo>
                    <a:pt x="318668" y="24872"/>
                  </a:lnTo>
                  <a:lnTo>
                    <a:pt x="341986" y="24094"/>
                  </a:lnTo>
                  <a:lnTo>
                    <a:pt x="360639" y="31867"/>
                  </a:lnTo>
                  <a:lnTo>
                    <a:pt x="374629" y="32644"/>
                  </a:lnTo>
                  <a:lnTo>
                    <a:pt x="385511" y="20985"/>
                  </a:lnTo>
                  <a:lnTo>
                    <a:pt x="410383" y="19431"/>
                  </a:lnTo>
                  <a:lnTo>
                    <a:pt x="438363" y="21763"/>
                  </a:lnTo>
                  <a:lnTo>
                    <a:pt x="462458" y="29535"/>
                  </a:lnTo>
                  <a:lnTo>
                    <a:pt x="470230" y="34976"/>
                  </a:lnTo>
                  <a:lnTo>
                    <a:pt x="476448" y="45857"/>
                  </a:lnTo>
                  <a:lnTo>
                    <a:pt x="520751" y="60625"/>
                  </a:lnTo>
                  <a:lnTo>
                    <a:pt x="527746" y="6217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0" name="Freeform 39">
              <a:extLst>
                <a:ext uri="{FF2B5EF4-FFF2-40B4-BE49-F238E27FC236}">
                  <a16:creationId xmlns:a16="http://schemas.microsoft.com/office/drawing/2014/main" id="{74F74F8E-93F9-2675-5F39-7794EB216F71}"/>
                </a:ext>
              </a:extLst>
            </p:cNvPr>
            <p:cNvSpPr/>
            <p:nvPr/>
          </p:nvSpPr>
          <p:spPr>
            <a:xfrm>
              <a:off x="5803950" y="4215612"/>
              <a:ext cx="296905" cy="171770"/>
            </a:xfrm>
            <a:custGeom>
              <a:avLst/>
              <a:gdLst>
                <a:gd name="connsiteX0" fmla="*/ 296906 w 296905"/>
                <a:gd name="connsiteY0" fmla="*/ 43525 h 171770"/>
                <a:gd name="connsiteX1" fmla="*/ 277475 w 296905"/>
                <a:gd name="connsiteY1" fmla="*/ 38862 h 171770"/>
                <a:gd name="connsiteX2" fmla="*/ 270479 w 296905"/>
                <a:gd name="connsiteY2" fmla="*/ 45080 h 171770"/>
                <a:gd name="connsiteX3" fmla="*/ 270479 w 296905"/>
                <a:gd name="connsiteY3" fmla="*/ 58293 h 171770"/>
                <a:gd name="connsiteX4" fmla="*/ 254935 w 296905"/>
                <a:gd name="connsiteY4" fmla="*/ 58293 h 171770"/>
                <a:gd name="connsiteX5" fmla="*/ 249494 w 296905"/>
                <a:gd name="connsiteY5" fmla="*/ 66065 h 171770"/>
                <a:gd name="connsiteX6" fmla="*/ 215296 w 296905"/>
                <a:gd name="connsiteY6" fmla="*/ 79279 h 171770"/>
                <a:gd name="connsiteX7" fmla="*/ 212186 w 296905"/>
                <a:gd name="connsiteY7" fmla="*/ 90160 h 171770"/>
                <a:gd name="connsiteX8" fmla="*/ 219182 w 296905"/>
                <a:gd name="connsiteY8" fmla="*/ 97155 h 171770"/>
                <a:gd name="connsiteX9" fmla="*/ 220736 w 296905"/>
                <a:gd name="connsiteY9" fmla="*/ 114254 h 171770"/>
                <a:gd name="connsiteX10" fmla="*/ 217627 w 296905"/>
                <a:gd name="connsiteY10" fmla="*/ 122804 h 171770"/>
                <a:gd name="connsiteX11" fmla="*/ 201305 w 296905"/>
                <a:gd name="connsiteY11" fmla="*/ 127467 h 171770"/>
                <a:gd name="connsiteX12" fmla="*/ 184983 w 296905"/>
                <a:gd name="connsiteY12" fmla="*/ 135240 h 171770"/>
                <a:gd name="connsiteX13" fmla="*/ 192755 w 296905"/>
                <a:gd name="connsiteY13" fmla="*/ 143789 h 171770"/>
                <a:gd name="connsiteX14" fmla="*/ 187315 w 296905"/>
                <a:gd name="connsiteY14" fmla="*/ 149230 h 171770"/>
                <a:gd name="connsiteX15" fmla="*/ 193533 w 296905"/>
                <a:gd name="connsiteY15" fmla="*/ 167107 h 171770"/>
                <a:gd name="connsiteX16" fmla="*/ 184206 w 296905"/>
                <a:gd name="connsiteY16" fmla="*/ 170216 h 171770"/>
                <a:gd name="connsiteX17" fmla="*/ 171770 w 296905"/>
                <a:gd name="connsiteY17" fmla="*/ 168661 h 171770"/>
                <a:gd name="connsiteX18" fmla="*/ 156225 w 296905"/>
                <a:gd name="connsiteY18" fmla="*/ 163220 h 171770"/>
                <a:gd name="connsiteX19" fmla="*/ 146121 w 296905"/>
                <a:gd name="connsiteY19" fmla="*/ 167107 h 171770"/>
                <a:gd name="connsiteX20" fmla="*/ 134462 w 296905"/>
                <a:gd name="connsiteY20" fmla="*/ 161666 h 171770"/>
                <a:gd name="connsiteX21" fmla="*/ 114254 w 296905"/>
                <a:gd name="connsiteY21" fmla="*/ 145344 h 171770"/>
                <a:gd name="connsiteX22" fmla="*/ 104927 w 296905"/>
                <a:gd name="connsiteY22" fmla="*/ 162443 h 171770"/>
                <a:gd name="connsiteX23" fmla="*/ 100264 w 296905"/>
                <a:gd name="connsiteY23" fmla="*/ 164775 h 171770"/>
                <a:gd name="connsiteX24" fmla="*/ 72283 w 296905"/>
                <a:gd name="connsiteY24" fmla="*/ 165552 h 171770"/>
                <a:gd name="connsiteX25" fmla="*/ 63734 w 296905"/>
                <a:gd name="connsiteY25" fmla="*/ 161666 h 171770"/>
                <a:gd name="connsiteX26" fmla="*/ 52852 w 296905"/>
                <a:gd name="connsiteY26" fmla="*/ 171770 h 171770"/>
                <a:gd name="connsiteX27" fmla="*/ 27203 w 296905"/>
                <a:gd name="connsiteY27" fmla="*/ 165552 h 171770"/>
                <a:gd name="connsiteX28" fmla="*/ 23317 w 296905"/>
                <a:gd name="connsiteY28" fmla="*/ 160889 h 171770"/>
                <a:gd name="connsiteX29" fmla="*/ 36530 w 296905"/>
                <a:gd name="connsiteY29" fmla="*/ 152339 h 171770"/>
                <a:gd name="connsiteX30" fmla="*/ 48189 w 296905"/>
                <a:gd name="connsiteY30" fmla="*/ 151562 h 171770"/>
                <a:gd name="connsiteX31" fmla="*/ 46634 w 296905"/>
                <a:gd name="connsiteY31" fmla="*/ 141458 h 171770"/>
                <a:gd name="connsiteX32" fmla="*/ 34976 w 296905"/>
                <a:gd name="connsiteY32" fmla="*/ 131354 h 171770"/>
                <a:gd name="connsiteX33" fmla="*/ 20208 w 296905"/>
                <a:gd name="connsiteY33" fmla="*/ 122804 h 171770"/>
                <a:gd name="connsiteX34" fmla="*/ 23317 w 296905"/>
                <a:gd name="connsiteY34" fmla="*/ 107259 h 171770"/>
                <a:gd name="connsiteX35" fmla="*/ 13213 w 296905"/>
                <a:gd name="connsiteY35" fmla="*/ 105705 h 171770"/>
                <a:gd name="connsiteX36" fmla="*/ 10882 w 296905"/>
                <a:gd name="connsiteY36" fmla="*/ 97932 h 171770"/>
                <a:gd name="connsiteX37" fmla="*/ 23317 w 296905"/>
                <a:gd name="connsiteY37" fmla="*/ 81610 h 171770"/>
                <a:gd name="connsiteX38" fmla="*/ 5441 w 296905"/>
                <a:gd name="connsiteY38" fmla="*/ 76169 h 171770"/>
                <a:gd name="connsiteX39" fmla="*/ 0 w 296905"/>
                <a:gd name="connsiteY39" fmla="*/ 65288 h 171770"/>
                <a:gd name="connsiteX40" fmla="*/ 25649 w 296905"/>
                <a:gd name="connsiteY40" fmla="*/ 47412 h 171770"/>
                <a:gd name="connsiteX41" fmla="*/ 27203 w 296905"/>
                <a:gd name="connsiteY41" fmla="*/ 40417 h 171770"/>
                <a:gd name="connsiteX42" fmla="*/ 66065 w 296905"/>
                <a:gd name="connsiteY42" fmla="*/ 47412 h 171770"/>
                <a:gd name="connsiteX43" fmla="*/ 104927 w 296905"/>
                <a:gd name="connsiteY43" fmla="*/ 52852 h 171770"/>
                <a:gd name="connsiteX44" fmla="*/ 128245 w 296905"/>
                <a:gd name="connsiteY44" fmla="*/ 43525 h 171770"/>
                <a:gd name="connsiteX45" fmla="*/ 136017 w 296905"/>
                <a:gd name="connsiteY45" fmla="*/ 33421 h 171770"/>
                <a:gd name="connsiteX46" fmla="*/ 150785 w 296905"/>
                <a:gd name="connsiteY46" fmla="*/ 27981 h 171770"/>
                <a:gd name="connsiteX47" fmla="*/ 170993 w 296905"/>
                <a:gd name="connsiteY47" fmla="*/ 26426 h 171770"/>
                <a:gd name="connsiteX48" fmla="*/ 192755 w 296905"/>
                <a:gd name="connsiteY48" fmla="*/ 27981 h 171770"/>
                <a:gd name="connsiteX49" fmla="*/ 210632 w 296905"/>
                <a:gd name="connsiteY49" fmla="*/ 19431 h 171770"/>
                <a:gd name="connsiteX50" fmla="*/ 223068 w 296905"/>
                <a:gd name="connsiteY50" fmla="*/ 17876 h 171770"/>
                <a:gd name="connsiteX51" fmla="*/ 241721 w 296905"/>
                <a:gd name="connsiteY51" fmla="*/ 21763 h 171770"/>
                <a:gd name="connsiteX52" fmla="*/ 242499 w 296905"/>
                <a:gd name="connsiteY52" fmla="*/ 6995 h 171770"/>
                <a:gd name="connsiteX53" fmla="*/ 252603 w 296905"/>
                <a:gd name="connsiteY53" fmla="*/ 0 h 171770"/>
                <a:gd name="connsiteX54" fmla="*/ 271257 w 296905"/>
                <a:gd name="connsiteY54" fmla="*/ 777 h 171770"/>
                <a:gd name="connsiteX55" fmla="*/ 282138 w 296905"/>
                <a:gd name="connsiteY55" fmla="*/ 26426 h 171770"/>
                <a:gd name="connsiteX56" fmla="*/ 296906 w 296905"/>
                <a:gd name="connsiteY56" fmla="*/ 43525 h 17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905" h="171770">
                  <a:moveTo>
                    <a:pt x="296906" y="43525"/>
                  </a:moveTo>
                  <a:lnTo>
                    <a:pt x="277475" y="38862"/>
                  </a:lnTo>
                  <a:lnTo>
                    <a:pt x="270479" y="45080"/>
                  </a:lnTo>
                  <a:lnTo>
                    <a:pt x="270479" y="58293"/>
                  </a:lnTo>
                  <a:lnTo>
                    <a:pt x="254935" y="58293"/>
                  </a:lnTo>
                  <a:lnTo>
                    <a:pt x="249494" y="66065"/>
                  </a:lnTo>
                  <a:lnTo>
                    <a:pt x="215296" y="79279"/>
                  </a:lnTo>
                  <a:lnTo>
                    <a:pt x="212186" y="90160"/>
                  </a:lnTo>
                  <a:lnTo>
                    <a:pt x="219182" y="97155"/>
                  </a:lnTo>
                  <a:lnTo>
                    <a:pt x="220736" y="114254"/>
                  </a:lnTo>
                  <a:lnTo>
                    <a:pt x="217627" y="122804"/>
                  </a:lnTo>
                  <a:lnTo>
                    <a:pt x="201305" y="127467"/>
                  </a:lnTo>
                  <a:lnTo>
                    <a:pt x="184983" y="135240"/>
                  </a:lnTo>
                  <a:lnTo>
                    <a:pt x="192755" y="143789"/>
                  </a:lnTo>
                  <a:lnTo>
                    <a:pt x="187315" y="149230"/>
                  </a:lnTo>
                  <a:lnTo>
                    <a:pt x="193533" y="167107"/>
                  </a:lnTo>
                  <a:lnTo>
                    <a:pt x="184206" y="170216"/>
                  </a:lnTo>
                  <a:lnTo>
                    <a:pt x="171770" y="168661"/>
                  </a:lnTo>
                  <a:lnTo>
                    <a:pt x="156225" y="163220"/>
                  </a:lnTo>
                  <a:lnTo>
                    <a:pt x="146121" y="167107"/>
                  </a:lnTo>
                  <a:lnTo>
                    <a:pt x="134462" y="161666"/>
                  </a:lnTo>
                  <a:lnTo>
                    <a:pt x="114254" y="145344"/>
                  </a:lnTo>
                  <a:lnTo>
                    <a:pt x="104927" y="162443"/>
                  </a:lnTo>
                  <a:lnTo>
                    <a:pt x="100264" y="164775"/>
                  </a:lnTo>
                  <a:lnTo>
                    <a:pt x="72283" y="165552"/>
                  </a:lnTo>
                  <a:lnTo>
                    <a:pt x="63734" y="161666"/>
                  </a:lnTo>
                  <a:lnTo>
                    <a:pt x="52852" y="171770"/>
                  </a:lnTo>
                  <a:lnTo>
                    <a:pt x="27203" y="165552"/>
                  </a:lnTo>
                  <a:lnTo>
                    <a:pt x="23317" y="160889"/>
                  </a:lnTo>
                  <a:lnTo>
                    <a:pt x="36530" y="152339"/>
                  </a:lnTo>
                  <a:lnTo>
                    <a:pt x="48189" y="151562"/>
                  </a:lnTo>
                  <a:lnTo>
                    <a:pt x="46634" y="141458"/>
                  </a:lnTo>
                  <a:lnTo>
                    <a:pt x="34976" y="131354"/>
                  </a:lnTo>
                  <a:lnTo>
                    <a:pt x="20208" y="122804"/>
                  </a:lnTo>
                  <a:lnTo>
                    <a:pt x="23317" y="107259"/>
                  </a:lnTo>
                  <a:lnTo>
                    <a:pt x="13213" y="105705"/>
                  </a:lnTo>
                  <a:lnTo>
                    <a:pt x="10882" y="97932"/>
                  </a:lnTo>
                  <a:lnTo>
                    <a:pt x="23317" y="81610"/>
                  </a:lnTo>
                  <a:lnTo>
                    <a:pt x="5441" y="76169"/>
                  </a:lnTo>
                  <a:lnTo>
                    <a:pt x="0" y="65288"/>
                  </a:lnTo>
                  <a:lnTo>
                    <a:pt x="25649" y="47412"/>
                  </a:lnTo>
                  <a:lnTo>
                    <a:pt x="27203" y="40417"/>
                  </a:lnTo>
                  <a:lnTo>
                    <a:pt x="66065" y="47412"/>
                  </a:lnTo>
                  <a:lnTo>
                    <a:pt x="104927" y="52852"/>
                  </a:lnTo>
                  <a:lnTo>
                    <a:pt x="128245" y="43525"/>
                  </a:lnTo>
                  <a:lnTo>
                    <a:pt x="136017" y="33421"/>
                  </a:lnTo>
                  <a:lnTo>
                    <a:pt x="150785" y="27981"/>
                  </a:lnTo>
                  <a:lnTo>
                    <a:pt x="170993" y="26426"/>
                  </a:lnTo>
                  <a:lnTo>
                    <a:pt x="192755" y="27981"/>
                  </a:lnTo>
                  <a:lnTo>
                    <a:pt x="210632" y="19431"/>
                  </a:lnTo>
                  <a:lnTo>
                    <a:pt x="223068" y="17876"/>
                  </a:lnTo>
                  <a:lnTo>
                    <a:pt x="241721" y="21763"/>
                  </a:lnTo>
                  <a:lnTo>
                    <a:pt x="242499" y="6995"/>
                  </a:lnTo>
                  <a:lnTo>
                    <a:pt x="252603" y="0"/>
                  </a:lnTo>
                  <a:lnTo>
                    <a:pt x="271257" y="777"/>
                  </a:lnTo>
                  <a:lnTo>
                    <a:pt x="282138" y="26426"/>
                  </a:lnTo>
                  <a:lnTo>
                    <a:pt x="296906" y="43525"/>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1" name="Freeform 40">
              <a:extLst>
                <a:ext uri="{FF2B5EF4-FFF2-40B4-BE49-F238E27FC236}">
                  <a16:creationId xmlns:a16="http://schemas.microsoft.com/office/drawing/2014/main" id="{37BDF792-8E24-C2D8-8432-1D8AC92EE2FE}"/>
                </a:ext>
              </a:extLst>
            </p:cNvPr>
            <p:cNvSpPr/>
            <p:nvPr/>
          </p:nvSpPr>
          <p:spPr>
            <a:xfrm>
              <a:off x="5488391" y="1717563"/>
              <a:ext cx="992535" cy="1501627"/>
            </a:xfrm>
            <a:custGeom>
              <a:avLst/>
              <a:gdLst>
                <a:gd name="connsiteX0" fmla="*/ 502874 w 992535"/>
                <a:gd name="connsiteY0" fmla="*/ 1393591 h 1501627"/>
                <a:gd name="connsiteX1" fmla="*/ 491215 w 992535"/>
                <a:gd name="connsiteY1" fmla="*/ 1391260 h 1501627"/>
                <a:gd name="connsiteX2" fmla="*/ 488884 w 992535"/>
                <a:gd name="connsiteY2" fmla="*/ 1361724 h 1501627"/>
                <a:gd name="connsiteX3" fmla="*/ 504428 w 992535"/>
                <a:gd name="connsiteY3" fmla="*/ 1325971 h 1501627"/>
                <a:gd name="connsiteX4" fmla="*/ 512201 w 992535"/>
                <a:gd name="connsiteY4" fmla="*/ 1323640 h 1501627"/>
                <a:gd name="connsiteX5" fmla="*/ 533186 w 992535"/>
                <a:gd name="connsiteY5" fmla="*/ 1273119 h 1501627"/>
                <a:gd name="connsiteX6" fmla="*/ 537073 w 992535"/>
                <a:gd name="connsiteY6" fmla="*/ 1288664 h 1501627"/>
                <a:gd name="connsiteX7" fmla="*/ 525414 w 992535"/>
                <a:gd name="connsiteY7" fmla="*/ 1313536 h 1501627"/>
                <a:gd name="connsiteX8" fmla="*/ 523082 w 992535"/>
                <a:gd name="connsiteY8" fmla="*/ 1330635 h 1501627"/>
                <a:gd name="connsiteX9" fmla="*/ 518419 w 992535"/>
                <a:gd name="connsiteY9" fmla="*/ 1334521 h 1501627"/>
                <a:gd name="connsiteX10" fmla="*/ 502874 w 992535"/>
                <a:gd name="connsiteY10" fmla="*/ 1393591 h 1501627"/>
                <a:gd name="connsiteX11" fmla="*/ 706511 w 992535"/>
                <a:gd name="connsiteY11" fmla="*/ 1217158 h 1501627"/>
                <a:gd name="connsiteX12" fmla="*/ 696407 w 992535"/>
                <a:gd name="connsiteY12" fmla="*/ 1228039 h 1501627"/>
                <a:gd name="connsiteX13" fmla="*/ 685525 w 992535"/>
                <a:gd name="connsiteY13" fmla="*/ 1231925 h 1501627"/>
                <a:gd name="connsiteX14" fmla="*/ 686303 w 992535"/>
                <a:gd name="connsiteY14" fmla="*/ 1257574 h 1501627"/>
                <a:gd name="connsiteX15" fmla="*/ 697961 w 992535"/>
                <a:gd name="connsiteY15" fmla="*/ 1266901 h 1501627"/>
                <a:gd name="connsiteX16" fmla="*/ 687857 w 992535"/>
                <a:gd name="connsiteY16" fmla="*/ 1270787 h 1501627"/>
                <a:gd name="connsiteX17" fmla="*/ 682417 w 992535"/>
                <a:gd name="connsiteY17" fmla="*/ 1284778 h 1501627"/>
                <a:gd name="connsiteX18" fmla="*/ 668426 w 992535"/>
                <a:gd name="connsiteY18" fmla="*/ 1289441 h 1501627"/>
                <a:gd name="connsiteX19" fmla="*/ 656768 w 992535"/>
                <a:gd name="connsiteY19" fmla="*/ 1301877 h 1501627"/>
                <a:gd name="connsiteX20" fmla="*/ 654436 w 992535"/>
                <a:gd name="connsiteY20" fmla="*/ 1314313 h 1501627"/>
                <a:gd name="connsiteX21" fmla="*/ 638114 w 992535"/>
                <a:gd name="connsiteY21" fmla="*/ 1321308 h 1501627"/>
                <a:gd name="connsiteX22" fmla="*/ 647441 w 992535"/>
                <a:gd name="connsiteY22" fmla="*/ 1302654 h 1501627"/>
                <a:gd name="connsiteX23" fmla="*/ 640446 w 992535"/>
                <a:gd name="connsiteY23" fmla="*/ 1297213 h 1501627"/>
                <a:gd name="connsiteX24" fmla="*/ 629564 w 992535"/>
                <a:gd name="connsiteY24" fmla="*/ 1280891 h 1501627"/>
                <a:gd name="connsiteX25" fmla="*/ 632673 w 992535"/>
                <a:gd name="connsiteY25" fmla="*/ 1273896 h 1501627"/>
                <a:gd name="connsiteX26" fmla="*/ 628010 w 992535"/>
                <a:gd name="connsiteY26" fmla="*/ 1249024 h 1501627"/>
                <a:gd name="connsiteX27" fmla="*/ 648995 w 992535"/>
                <a:gd name="connsiteY27" fmla="*/ 1226485 h 1501627"/>
                <a:gd name="connsiteX28" fmla="*/ 659099 w 992535"/>
                <a:gd name="connsiteY28" fmla="*/ 1217935 h 1501627"/>
                <a:gd name="connsiteX29" fmla="*/ 684748 w 992535"/>
                <a:gd name="connsiteY29" fmla="*/ 1210162 h 1501627"/>
                <a:gd name="connsiteX30" fmla="*/ 694852 w 992535"/>
                <a:gd name="connsiteY30" fmla="*/ 1210162 h 1501627"/>
                <a:gd name="connsiteX31" fmla="*/ 706511 w 992535"/>
                <a:gd name="connsiteY31" fmla="*/ 1217158 h 1501627"/>
                <a:gd name="connsiteX32" fmla="*/ 992535 w 992535"/>
                <a:gd name="connsiteY32" fmla="*/ 338877 h 1501627"/>
                <a:gd name="connsiteX33" fmla="*/ 971550 w 992535"/>
                <a:gd name="connsiteY33" fmla="*/ 341208 h 1501627"/>
                <a:gd name="connsiteX34" fmla="*/ 954451 w 992535"/>
                <a:gd name="connsiteY34" fmla="*/ 336545 h 1501627"/>
                <a:gd name="connsiteX35" fmla="*/ 946678 w 992535"/>
                <a:gd name="connsiteY35" fmla="*/ 338877 h 1501627"/>
                <a:gd name="connsiteX36" fmla="*/ 917143 w 992535"/>
                <a:gd name="connsiteY36" fmla="*/ 341208 h 1501627"/>
                <a:gd name="connsiteX37" fmla="*/ 908593 w 992535"/>
                <a:gd name="connsiteY37" fmla="*/ 346649 h 1501627"/>
                <a:gd name="connsiteX38" fmla="*/ 892271 w 992535"/>
                <a:gd name="connsiteY38" fmla="*/ 341208 h 1501627"/>
                <a:gd name="connsiteX39" fmla="*/ 876727 w 992535"/>
                <a:gd name="connsiteY39" fmla="*/ 331881 h 1501627"/>
                <a:gd name="connsiteX40" fmla="*/ 861182 w 992535"/>
                <a:gd name="connsiteY40" fmla="*/ 340431 h 1501627"/>
                <a:gd name="connsiteX41" fmla="*/ 848746 w 992535"/>
                <a:gd name="connsiteY41" fmla="*/ 332659 h 1501627"/>
                <a:gd name="connsiteX42" fmla="*/ 840973 w 992535"/>
                <a:gd name="connsiteY42" fmla="*/ 347426 h 1501627"/>
                <a:gd name="connsiteX43" fmla="*/ 841751 w 992535"/>
                <a:gd name="connsiteY43" fmla="*/ 361417 h 1501627"/>
                <a:gd name="connsiteX44" fmla="*/ 827761 w 992535"/>
                <a:gd name="connsiteY44" fmla="*/ 359862 h 1501627"/>
                <a:gd name="connsiteX45" fmla="*/ 830092 w 992535"/>
                <a:gd name="connsiteY45" fmla="*/ 368412 h 1501627"/>
                <a:gd name="connsiteX46" fmla="*/ 814547 w 992535"/>
                <a:gd name="connsiteY46" fmla="*/ 380070 h 1501627"/>
                <a:gd name="connsiteX47" fmla="*/ 789676 w 992535"/>
                <a:gd name="connsiteY47" fmla="*/ 381625 h 1501627"/>
                <a:gd name="connsiteX48" fmla="*/ 795116 w 992535"/>
                <a:gd name="connsiteY48" fmla="*/ 393283 h 1501627"/>
                <a:gd name="connsiteX49" fmla="*/ 788121 w 992535"/>
                <a:gd name="connsiteY49" fmla="*/ 398724 h 1501627"/>
                <a:gd name="connsiteX50" fmla="*/ 795894 w 992535"/>
                <a:gd name="connsiteY50" fmla="*/ 411937 h 1501627"/>
                <a:gd name="connsiteX51" fmla="*/ 785789 w 992535"/>
                <a:gd name="connsiteY51" fmla="*/ 423596 h 1501627"/>
                <a:gd name="connsiteX52" fmla="*/ 769468 w 992535"/>
                <a:gd name="connsiteY52" fmla="*/ 438363 h 1501627"/>
                <a:gd name="connsiteX53" fmla="*/ 765581 w 992535"/>
                <a:gd name="connsiteY53" fmla="*/ 446136 h 1501627"/>
                <a:gd name="connsiteX54" fmla="*/ 778794 w 992535"/>
                <a:gd name="connsiteY54" fmla="*/ 454685 h 1501627"/>
                <a:gd name="connsiteX55" fmla="*/ 791230 w 992535"/>
                <a:gd name="connsiteY55" fmla="*/ 474116 h 1501627"/>
                <a:gd name="connsiteX56" fmla="*/ 803666 w 992535"/>
                <a:gd name="connsiteY56" fmla="*/ 482666 h 1501627"/>
                <a:gd name="connsiteX57" fmla="*/ 800557 w 992535"/>
                <a:gd name="connsiteY57" fmla="*/ 491993 h 1501627"/>
                <a:gd name="connsiteX58" fmla="*/ 784235 w 992535"/>
                <a:gd name="connsiteY58" fmla="*/ 500542 h 1501627"/>
                <a:gd name="connsiteX59" fmla="*/ 767136 w 992535"/>
                <a:gd name="connsiteY59" fmla="*/ 513756 h 1501627"/>
                <a:gd name="connsiteX60" fmla="*/ 751591 w 992535"/>
                <a:gd name="connsiteY60" fmla="*/ 547177 h 1501627"/>
                <a:gd name="connsiteX61" fmla="*/ 727496 w 992535"/>
                <a:gd name="connsiteY61" fmla="*/ 557281 h 1501627"/>
                <a:gd name="connsiteX62" fmla="*/ 708843 w 992535"/>
                <a:gd name="connsiteY62" fmla="*/ 569717 h 1501627"/>
                <a:gd name="connsiteX63" fmla="*/ 685525 w 992535"/>
                <a:gd name="connsiteY63" fmla="*/ 575158 h 1501627"/>
                <a:gd name="connsiteX64" fmla="*/ 666872 w 992535"/>
                <a:gd name="connsiteY64" fmla="*/ 592257 h 1501627"/>
                <a:gd name="connsiteX65" fmla="*/ 652882 w 992535"/>
                <a:gd name="connsiteY65" fmla="*/ 586039 h 1501627"/>
                <a:gd name="connsiteX66" fmla="*/ 641223 w 992535"/>
                <a:gd name="connsiteY66" fmla="*/ 589925 h 1501627"/>
                <a:gd name="connsiteX67" fmla="*/ 633451 w 992535"/>
                <a:gd name="connsiteY67" fmla="*/ 603915 h 1501627"/>
                <a:gd name="connsiteX68" fmla="*/ 618683 w 992535"/>
                <a:gd name="connsiteY68" fmla="*/ 615574 h 1501627"/>
                <a:gd name="connsiteX69" fmla="*/ 600029 w 992535"/>
                <a:gd name="connsiteY69" fmla="*/ 614020 h 1501627"/>
                <a:gd name="connsiteX70" fmla="*/ 601584 w 992535"/>
                <a:gd name="connsiteY70" fmla="*/ 620237 h 1501627"/>
                <a:gd name="connsiteX71" fmla="*/ 583707 w 992535"/>
                <a:gd name="connsiteY71" fmla="*/ 622569 h 1501627"/>
                <a:gd name="connsiteX72" fmla="*/ 575935 w 992535"/>
                <a:gd name="connsiteY72" fmla="*/ 653659 h 1501627"/>
                <a:gd name="connsiteX73" fmla="*/ 558835 w 992535"/>
                <a:gd name="connsiteY73" fmla="*/ 658322 h 1501627"/>
                <a:gd name="connsiteX74" fmla="*/ 553395 w 992535"/>
                <a:gd name="connsiteY74" fmla="*/ 664540 h 1501627"/>
                <a:gd name="connsiteX75" fmla="*/ 546400 w 992535"/>
                <a:gd name="connsiteY75" fmla="*/ 659877 h 1501627"/>
                <a:gd name="connsiteX76" fmla="*/ 530077 w 992535"/>
                <a:gd name="connsiteY76" fmla="*/ 660654 h 1501627"/>
                <a:gd name="connsiteX77" fmla="*/ 542513 w 992535"/>
                <a:gd name="connsiteY77" fmla="*/ 682417 h 1501627"/>
                <a:gd name="connsiteX78" fmla="*/ 529300 w 992535"/>
                <a:gd name="connsiteY78" fmla="*/ 696407 h 1501627"/>
                <a:gd name="connsiteX79" fmla="*/ 519973 w 992535"/>
                <a:gd name="connsiteY79" fmla="*/ 696407 h 1501627"/>
                <a:gd name="connsiteX80" fmla="*/ 508315 w 992535"/>
                <a:gd name="connsiteY80" fmla="*/ 701848 h 1501627"/>
                <a:gd name="connsiteX81" fmla="*/ 493547 w 992535"/>
                <a:gd name="connsiteY81" fmla="*/ 695630 h 1501627"/>
                <a:gd name="connsiteX82" fmla="*/ 491993 w 992535"/>
                <a:gd name="connsiteY82" fmla="*/ 704957 h 1501627"/>
                <a:gd name="connsiteX83" fmla="*/ 498211 w 992535"/>
                <a:gd name="connsiteY83" fmla="*/ 715061 h 1501627"/>
                <a:gd name="connsiteX84" fmla="*/ 508315 w 992535"/>
                <a:gd name="connsiteY84" fmla="*/ 722833 h 1501627"/>
                <a:gd name="connsiteX85" fmla="*/ 507538 w 992535"/>
                <a:gd name="connsiteY85" fmla="*/ 732937 h 1501627"/>
                <a:gd name="connsiteX86" fmla="*/ 500542 w 992535"/>
                <a:gd name="connsiteY86" fmla="*/ 766359 h 1501627"/>
                <a:gd name="connsiteX87" fmla="*/ 505983 w 992535"/>
                <a:gd name="connsiteY87" fmla="*/ 780349 h 1501627"/>
                <a:gd name="connsiteX88" fmla="*/ 489661 w 992535"/>
                <a:gd name="connsiteY88" fmla="*/ 789676 h 1501627"/>
                <a:gd name="connsiteX89" fmla="*/ 483443 w 992535"/>
                <a:gd name="connsiteY89" fmla="*/ 798225 h 1501627"/>
                <a:gd name="connsiteX90" fmla="*/ 488107 w 992535"/>
                <a:gd name="connsiteY90" fmla="*/ 811438 h 1501627"/>
                <a:gd name="connsiteX91" fmla="*/ 487329 w 992535"/>
                <a:gd name="connsiteY91" fmla="*/ 819988 h 1501627"/>
                <a:gd name="connsiteX92" fmla="*/ 492770 w 992535"/>
                <a:gd name="connsiteY92" fmla="*/ 834756 h 1501627"/>
                <a:gd name="connsiteX93" fmla="*/ 498988 w 992535"/>
                <a:gd name="connsiteY93" fmla="*/ 867400 h 1501627"/>
                <a:gd name="connsiteX94" fmla="*/ 507538 w 992535"/>
                <a:gd name="connsiteY94" fmla="*/ 882945 h 1501627"/>
                <a:gd name="connsiteX95" fmla="*/ 506760 w 992535"/>
                <a:gd name="connsiteY95" fmla="*/ 895380 h 1501627"/>
                <a:gd name="connsiteX96" fmla="*/ 516865 w 992535"/>
                <a:gd name="connsiteY96" fmla="*/ 902376 h 1501627"/>
                <a:gd name="connsiteX97" fmla="*/ 533186 w 992535"/>
                <a:gd name="connsiteY97" fmla="*/ 901598 h 1501627"/>
                <a:gd name="connsiteX98" fmla="*/ 544068 w 992535"/>
                <a:gd name="connsiteY98" fmla="*/ 914034 h 1501627"/>
                <a:gd name="connsiteX99" fmla="*/ 568162 w 992535"/>
                <a:gd name="connsiteY99" fmla="*/ 907816 h 1501627"/>
                <a:gd name="connsiteX100" fmla="*/ 574380 w 992535"/>
                <a:gd name="connsiteY100" fmla="*/ 916366 h 1501627"/>
                <a:gd name="connsiteX101" fmla="*/ 596920 w 992535"/>
                <a:gd name="connsiteY101" fmla="*/ 933465 h 1501627"/>
                <a:gd name="connsiteX102" fmla="*/ 610133 w 992535"/>
                <a:gd name="connsiteY102" fmla="*/ 935797 h 1501627"/>
                <a:gd name="connsiteX103" fmla="*/ 624901 w 992535"/>
                <a:gd name="connsiteY103" fmla="*/ 945124 h 1501627"/>
                <a:gd name="connsiteX104" fmla="*/ 624901 w 992535"/>
                <a:gd name="connsiteY104" fmla="*/ 956782 h 1501627"/>
                <a:gd name="connsiteX105" fmla="*/ 647441 w 992535"/>
                <a:gd name="connsiteY105" fmla="*/ 964555 h 1501627"/>
                <a:gd name="connsiteX106" fmla="*/ 662208 w 992535"/>
                <a:gd name="connsiteY106" fmla="*/ 980100 h 1501627"/>
                <a:gd name="connsiteX107" fmla="*/ 668426 w 992535"/>
                <a:gd name="connsiteY107" fmla="*/ 992535 h 1501627"/>
                <a:gd name="connsiteX108" fmla="*/ 667649 w 992535"/>
                <a:gd name="connsiteY108" fmla="*/ 1000308 h 1501627"/>
                <a:gd name="connsiteX109" fmla="*/ 647441 w 992535"/>
                <a:gd name="connsiteY109" fmla="*/ 1011966 h 1501627"/>
                <a:gd name="connsiteX110" fmla="*/ 637337 w 992535"/>
                <a:gd name="connsiteY110" fmla="*/ 1022071 h 1501627"/>
                <a:gd name="connsiteX111" fmla="*/ 607801 w 992535"/>
                <a:gd name="connsiteY111" fmla="*/ 1038393 h 1501627"/>
                <a:gd name="connsiteX112" fmla="*/ 603138 w 992535"/>
                <a:gd name="connsiteY112" fmla="*/ 1037615 h 1501627"/>
                <a:gd name="connsiteX113" fmla="*/ 586816 w 992535"/>
                <a:gd name="connsiteY113" fmla="*/ 1045388 h 1501627"/>
                <a:gd name="connsiteX114" fmla="*/ 602361 w 992535"/>
                <a:gd name="connsiteY114" fmla="*/ 1050051 h 1501627"/>
                <a:gd name="connsiteX115" fmla="*/ 613242 w 992535"/>
                <a:gd name="connsiteY115" fmla="*/ 1044610 h 1501627"/>
                <a:gd name="connsiteX116" fmla="*/ 633451 w 992535"/>
                <a:gd name="connsiteY116" fmla="*/ 1039947 h 1501627"/>
                <a:gd name="connsiteX117" fmla="*/ 644332 w 992535"/>
                <a:gd name="connsiteY117" fmla="*/ 1049274 h 1501627"/>
                <a:gd name="connsiteX118" fmla="*/ 627232 w 992535"/>
                <a:gd name="connsiteY118" fmla="*/ 1053160 h 1501627"/>
                <a:gd name="connsiteX119" fmla="*/ 624901 w 992535"/>
                <a:gd name="connsiteY119" fmla="*/ 1065596 h 1501627"/>
                <a:gd name="connsiteX120" fmla="*/ 618683 w 992535"/>
                <a:gd name="connsiteY120" fmla="*/ 1073368 h 1501627"/>
                <a:gd name="connsiteX121" fmla="*/ 603138 w 992535"/>
                <a:gd name="connsiteY121" fmla="*/ 1078809 h 1501627"/>
                <a:gd name="connsiteX122" fmla="*/ 581375 w 992535"/>
                <a:gd name="connsiteY122" fmla="*/ 1090468 h 1501627"/>
                <a:gd name="connsiteX123" fmla="*/ 550286 w 992535"/>
                <a:gd name="connsiteY123" fmla="*/ 1101349 h 1501627"/>
                <a:gd name="connsiteX124" fmla="*/ 541736 w 992535"/>
                <a:gd name="connsiteY124" fmla="*/ 1110676 h 1501627"/>
                <a:gd name="connsiteX125" fmla="*/ 521528 w 992535"/>
                <a:gd name="connsiteY125" fmla="*/ 1118448 h 1501627"/>
                <a:gd name="connsiteX126" fmla="*/ 511424 w 992535"/>
                <a:gd name="connsiteY126" fmla="*/ 1124666 h 1501627"/>
                <a:gd name="connsiteX127" fmla="*/ 481889 w 992535"/>
                <a:gd name="connsiteY127" fmla="*/ 1124666 h 1501627"/>
                <a:gd name="connsiteX128" fmla="*/ 453131 w 992535"/>
                <a:gd name="connsiteY128" fmla="*/ 1123889 h 1501627"/>
                <a:gd name="connsiteX129" fmla="*/ 460903 w 992535"/>
                <a:gd name="connsiteY129" fmla="*/ 1130884 h 1501627"/>
                <a:gd name="connsiteX130" fmla="*/ 467898 w 992535"/>
                <a:gd name="connsiteY130" fmla="*/ 1129330 h 1501627"/>
                <a:gd name="connsiteX131" fmla="*/ 495879 w 992535"/>
                <a:gd name="connsiteY131" fmla="*/ 1132438 h 1501627"/>
                <a:gd name="connsiteX132" fmla="*/ 509092 w 992535"/>
                <a:gd name="connsiteY132" fmla="*/ 1142543 h 1501627"/>
                <a:gd name="connsiteX133" fmla="*/ 485775 w 992535"/>
                <a:gd name="connsiteY133" fmla="*/ 1149538 h 1501627"/>
                <a:gd name="connsiteX134" fmla="*/ 498988 w 992535"/>
                <a:gd name="connsiteY134" fmla="*/ 1174410 h 1501627"/>
                <a:gd name="connsiteX135" fmla="*/ 493547 w 992535"/>
                <a:gd name="connsiteY135" fmla="*/ 1180627 h 1501627"/>
                <a:gd name="connsiteX136" fmla="*/ 496656 w 992535"/>
                <a:gd name="connsiteY136" fmla="*/ 1207831 h 1501627"/>
                <a:gd name="connsiteX137" fmla="*/ 488107 w 992535"/>
                <a:gd name="connsiteY137" fmla="*/ 1208608 h 1501627"/>
                <a:gd name="connsiteX138" fmla="*/ 485775 w 992535"/>
                <a:gd name="connsiteY138" fmla="*/ 1219489 h 1501627"/>
                <a:gd name="connsiteX139" fmla="*/ 490438 w 992535"/>
                <a:gd name="connsiteY139" fmla="*/ 1238920 h 1501627"/>
                <a:gd name="connsiteX140" fmla="*/ 498211 w 992535"/>
                <a:gd name="connsiteY140" fmla="*/ 1255243 h 1501627"/>
                <a:gd name="connsiteX141" fmla="*/ 497434 w 992535"/>
                <a:gd name="connsiteY141" fmla="*/ 1263015 h 1501627"/>
                <a:gd name="connsiteX142" fmla="*/ 485775 w 992535"/>
                <a:gd name="connsiteY142" fmla="*/ 1281669 h 1501627"/>
                <a:gd name="connsiteX143" fmla="*/ 492770 w 992535"/>
                <a:gd name="connsiteY143" fmla="*/ 1304209 h 1501627"/>
                <a:gd name="connsiteX144" fmla="*/ 481111 w 992535"/>
                <a:gd name="connsiteY144" fmla="*/ 1345402 h 1501627"/>
                <a:gd name="connsiteX145" fmla="*/ 466344 w 992535"/>
                <a:gd name="connsiteY145" fmla="*/ 1369497 h 1501627"/>
                <a:gd name="connsiteX146" fmla="*/ 456240 w 992535"/>
                <a:gd name="connsiteY146" fmla="*/ 1401364 h 1501627"/>
                <a:gd name="connsiteX147" fmla="*/ 442249 w 992535"/>
                <a:gd name="connsiteY147" fmla="*/ 1412245 h 1501627"/>
                <a:gd name="connsiteX148" fmla="*/ 423596 w 992535"/>
                <a:gd name="connsiteY148" fmla="*/ 1405250 h 1501627"/>
                <a:gd name="connsiteX149" fmla="*/ 397169 w 992535"/>
                <a:gd name="connsiteY149" fmla="*/ 1409136 h 1501627"/>
                <a:gd name="connsiteX150" fmla="*/ 372298 w 992535"/>
                <a:gd name="connsiteY150" fmla="*/ 1406804 h 1501627"/>
                <a:gd name="connsiteX151" fmla="*/ 348980 w 992535"/>
                <a:gd name="connsiteY151" fmla="*/ 1408359 h 1501627"/>
                <a:gd name="connsiteX152" fmla="*/ 342763 w 992535"/>
                <a:gd name="connsiteY152" fmla="*/ 1411468 h 1501627"/>
                <a:gd name="connsiteX153" fmla="*/ 348203 w 992535"/>
                <a:gd name="connsiteY153" fmla="*/ 1422349 h 1501627"/>
                <a:gd name="connsiteX154" fmla="*/ 330327 w 992535"/>
                <a:gd name="connsiteY154" fmla="*/ 1420795 h 1501627"/>
                <a:gd name="connsiteX155" fmla="*/ 317114 w 992535"/>
                <a:gd name="connsiteY155" fmla="*/ 1429344 h 1501627"/>
                <a:gd name="connsiteX156" fmla="*/ 301569 w 992535"/>
                <a:gd name="connsiteY156" fmla="*/ 1445666 h 1501627"/>
                <a:gd name="connsiteX157" fmla="*/ 301569 w 992535"/>
                <a:gd name="connsiteY157" fmla="*/ 1457325 h 1501627"/>
                <a:gd name="connsiteX158" fmla="*/ 316336 w 992535"/>
                <a:gd name="connsiteY158" fmla="*/ 1480642 h 1501627"/>
                <a:gd name="connsiteX159" fmla="*/ 303124 w 992535"/>
                <a:gd name="connsiteY159" fmla="*/ 1496187 h 1501627"/>
                <a:gd name="connsiteX160" fmla="*/ 294574 w 992535"/>
                <a:gd name="connsiteY160" fmla="*/ 1496187 h 1501627"/>
                <a:gd name="connsiteX161" fmla="*/ 269702 w 992535"/>
                <a:gd name="connsiteY161" fmla="*/ 1492301 h 1501627"/>
                <a:gd name="connsiteX162" fmla="*/ 226954 w 992535"/>
                <a:gd name="connsiteY162" fmla="*/ 1501627 h 1501627"/>
                <a:gd name="connsiteX163" fmla="*/ 187315 w 992535"/>
                <a:gd name="connsiteY163" fmla="*/ 1493855 h 1501627"/>
                <a:gd name="connsiteX164" fmla="*/ 191201 w 992535"/>
                <a:gd name="connsiteY164" fmla="*/ 1486083 h 1501627"/>
                <a:gd name="connsiteX165" fmla="*/ 192755 w 992535"/>
                <a:gd name="connsiteY165" fmla="*/ 1461988 h 1501627"/>
                <a:gd name="connsiteX166" fmla="*/ 188092 w 992535"/>
                <a:gd name="connsiteY166" fmla="*/ 1448775 h 1501627"/>
                <a:gd name="connsiteX167" fmla="*/ 177988 w 992535"/>
                <a:gd name="connsiteY167" fmla="*/ 1440226 h 1501627"/>
                <a:gd name="connsiteX168" fmla="*/ 153893 w 992535"/>
                <a:gd name="connsiteY168" fmla="*/ 1410691 h 1501627"/>
                <a:gd name="connsiteX169" fmla="*/ 144566 w 992535"/>
                <a:gd name="connsiteY169" fmla="*/ 1392814 h 1501627"/>
                <a:gd name="connsiteX170" fmla="*/ 163220 w 992535"/>
                <a:gd name="connsiteY170" fmla="*/ 1399809 h 1501627"/>
                <a:gd name="connsiteX171" fmla="*/ 170993 w 992535"/>
                <a:gd name="connsiteY171" fmla="*/ 1395923 h 1501627"/>
                <a:gd name="connsiteX172" fmla="*/ 157002 w 992535"/>
                <a:gd name="connsiteY172" fmla="*/ 1375715 h 1501627"/>
                <a:gd name="connsiteX173" fmla="*/ 174101 w 992535"/>
                <a:gd name="connsiteY173" fmla="*/ 1374937 h 1501627"/>
                <a:gd name="connsiteX174" fmla="*/ 179542 w 992535"/>
                <a:gd name="connsiteY174" fmla="*/ 1367165 h 1501627"/>
                <a:gd name="connsiteX175" fmla="*/ 174879 w 992535"/>
                <a:gd name="connsiteY175" fmla="*/ 1355506 h 1501627"/>
                <a:gd name="connsiteX176" fmla="*/ 160111 w 992535"/>
                <a:gd name="connsiteY176" fmla="*/ 1350843 h 1501627"/>
                <a:gd name="connsiteX177" fmla="*/ 145344 w 992535"/>
                <a:gd name="connsiteY177" fmla="*/ 1332189 h 1501627"/>
                <a:gd name="connsiteX178" fmla="*/ 131353 w 992535"/>
                <a:gd name="connsiteY178" fmla="*/ 1322862 h 1501627"/>
                <a:gd name="connsiteX179" fmla="*/ 104150 w 992535"/>
                <a:gd name="connsiteY179" fmla="*/ 1286332 h 1501627"/>
                <a:gd name="connsiteX180" fmla="*/ 94046 w 992535"/>
                <a:gd name="connsiteY180" fmla="*/ 1261460 h 1501627"/>
                <a:gd name="connsiteX181" fmla="*/ 85496 w 992535"/>
                <a:gd name="connsiteY181" fmla="*/ 1263792 h 1501627"/>
                <a:gd name="connsiteX182" fmla="*/ 76169 w 992535"/>
                <a:gd name="connsiteY182" fmla="*/ 1235034 h 1501627"/>
                <a:gd name="connsiteX183" fmla="*/ 62956 w 992535"/>
                <a:gd name="connsiteY183" fmla="*/ 1230371 h 1501627"/>
                <a:gd name="connsiteX184" fmla="*/ 58293 w 992535"/>
                <a:gd name="connsiteY184" fmla="*/ 1201613 h 1501627"/>
                <a:gd name="connsiteX185" fmla="*/ 44302 w 992535"/>
                <a:gd name="connsiteY185" fmla="*/ 1198504 h 1501627"/>
                <a:gd name="connsiteX186" fmla="*/ 34198 w 992535"/>
                <a:gd name="connsiteY186" fmla="*/ 1185291 h 1501627"/>
                <a:gd name="connsiteX187" fmla="*/ 31090 w 992535"/>
                <a:gd name="connsiteY187" fmla="*/ 1160419 h 1501627"/>
                <a:gd name="connsiteX188" fmla="*/ 21763 w 992535"/>
                <a:gd name="connsiteY188" fmla="*/ 1155756 h 1501627"/>
                <a:gd name="connsiteX189" fmla="*/ 15545 w 992535"/>
                <a:gd name="connsiteY189" fmla="*/ 1144874 h 1501627"/>
                <a:gd name="connsiteX190" fmla="*/ 9327 w 992535"/>
                <a:gd name="connsiteY190" fmla="*/ 1121557 h 1501627"/>
                <a:gd name="connsiteX191" fmla="*/ 6995 w 992535"/>
                <a:gd name="connsiteY191" fmla="*/ 1100572 h 1501627"/>
                <a:gd name="connsiteX192" fmla="*/ 0 w 992535"/>
                <a:gd name="connsiteY192" fmla="*/ 1086581 h 1501627"/>
                <a:gd name="connsiteX193" fmla="*/ 3886 w 992535"/>
                <a:gd name="connsiteY193" fmla="*/ 1077255 h 1501627"/>
                <a:gd name="connsiteX194" fmla="*/ 12436 w 992535"/>
                <a:gd name="connsiteY194" fmla="*/ 1075700 h 1501627"/>
                <a:gd name="connsiteX195" fmla="*/ 20985 w 992535"/>
                <a:gd name="connsiteY195" fmla="*/ 1081918 h 1501627"/>
                <a:gd name="connsiteX196" fmla="*/ 28758 w 992535"/>
                <a:gd name="connsiteY196" fmla="*/ 1095908 h 1501627"/>
                <a:gd name="connsiteX197" fmla="*/ 43525 w 992535"/>
                <a:gd name="connsiteY197" fmla="*/ 1094354 h 1501627"/>
                <a:gd name="connsiteX198" fmla="*/ 48966 w 992535"/>
                <a:gd name="connsiteY198" fmla="*/ 1083472 h 1501627"/>
                <a:gd name="connsiteX199" fmla="*/ 53629 w 992535"/>
                <a:gd name="connsiteY199" fmla="*/ 1053160 h 1501627"/>
                <a:gd name="connsiteX200" fmla="*/ 41194 w 992535"/>
                <a:gd name="connsiteY200" fmla="*/ 1018962 h 1501627"/>
                <a:gd name="connsiteX201" fmla="*/ 52852 w 992535"/>
                <a:gd name="connsiteY201" fmla="*/ 1007303 h 1501627"/>
                <a:gd name="connsiteX202" fmla="*/ 59847 w 992535"/>
                <a:gd name="connsiteY202" fmla="*/ 988649 h 1501627"/>
                <a:gd name="connsiteX203" fmla="*/ 80056 w 992535"/>
                <a:gd name="connsiteY203" fmla="*/ 983209 h 1501627"/>
                <a:gd name="connsiteX204" fmla="*/ 90160 w 992535"/>
                <a:gd name="connsiteY204" fmla="*/ 976990 h 1501627"/>
                <a:gd name="connsiteX205" fmla="*/ 104927 w 992535"/>
                <a:gd name="connsiteY205" fmla="*/ 961446 h 1501627"/>
                <a:gd name="connsiteX206" fmla="*/ 105704 w 992535"/>
                <a:gd name="connsiteY206" fmla="*/ 939683 h 1501627"/>
                <a:gd name="connsiteX207" fmla="*/ 110368 w 992535"/>
                <a:gd name="connsiteY207" fmla="*/ 923361 h 1501627"/>
                <a:gd name="connsiteX208" fmla="*/ 106482 w 992535"/>
                <a:gd name="connsiteY208" fmla="*/ 912480 h 1501627"/>
                <a:gd name="connsiteX209" fmla="*/ 82387 w 992535"/>
                <a:gd name="connsiteY209" fmla="*/ 874395 h 1501627"/>
                <a:gd name="connsiteX210" fmla="*/ 80056 w 992535"/>
                <a:gd name="connsiteY210" fmla="*/ 861959 h 1501627"/>
                <a:gd name="connsiteX211" fmla="*/ 94046 w 992535"/>
                <a:gd name="connsiteY211" fmla="*/ 857296 h 1501627"/>
                <a:gd name="connsiteX212" fmla="*/ 112700 w 992535"/>
                <a:gd name="connsiteY212" fmla="*/ 857296 h 1501627"/>
                <a:gd name="connsiteX213" fmla="*/ 122804 w 992535"/>
                <a:gd name="connsiteY213" fmla="*/ 837865 h 1501627"/>
                <a:gd name="connsiteX214" fmla="*/ 125913 w 992535"/>
                <a:gd name="connsiteY214" fmla="*/ 823097 h 1501627"/>
                <a:gd name="connsiteX215" fmla="*/ 99487 w 992535"/>
                <a:gd name="connsiteY215" fmla="*/ 802112 h 1501627"/>
                <a:gd name="connsiteX216" fmla="*/ 90160 w 992535"/>
                <a:gd name="connsiteY216" fmla="*/ 799003 h 1501627"/>
                <a:gd name="connsiteX217" fmla="*/ 60625 w 992535"/>
                <a:gd name="connsiteY217" fmla="*/ 782681 h 1501627"/>
                <a:gd name="connsiteX218" fmla="*/ 67620 w 992535"/>
                <a:gd name="connsiteY218" fmla="*/ 732937 h 1501627"/>
                <a:gd name="connsiteX219" fmla="*/ 67620 w 992535"/>
                <a:gd name="connsiteY219" fmla="*/ 720501 h 1501627"/>
                <a:gd name="connsiteX220" fmla="*/ 48189 w 992535"/>
                <a:gd name="connsiteY220" fmla="*/ 686303 h 1501627"/>
                <a:gd name="connsiteX221" fmla="*/ 48966 w 992535"/>
                <a:gd name="connsiteY221" fmla="*/ 672313 h 1501627"/>
                <a:gd name="connsiteX222" fmla="*/ 44302 w 992535"/>
                <a:gd name="connsiteY222" fmla="*/ 650550 h 1501627"/>
                <a:gd name="connsiteX223" fmla="*/ 52852 w 992535"/>
                <a:gd name="connsiteY223" fmla="*/ 642000 h 1501627"/>
                <a:gd name="connsiteX224" fmla="*/ 31867 w 992535"/>
                <a:gd name="connsiteY224" fmla="*/ 610133 h 1501627"/>
                <a:gd name="connsiteX225" fmla="*/ 47411 w 992535"/>
                <a:gd name="connsiteY225" fmla="*/ 588371 h 1501627"/>
                <a:gd name="connsiteX226" fmla="*/ 43525 w 992535"/>
                <a:gd name="connsiteY226" fmla="*/ 576712 h 1501627"/>
                <a:gd name="connsiteX227" fmla="*/ 52852 w 992535"/>
                <a:gd name="connsiteY227" fmla="*/ 568940 h 1501627"/>
                <a:gd name="connsiteX228" fmla="*/ 80056 w 992535"/>
                <a:gd name="connsiteY228" fmla="*/ 539404 h 1501627"/>
                <a:gd name="connsiteX229" fmla="*/ 105704 w 992535"/>
                <a:gd name="connsiteY229" fmla="*/ 527746 h 1501627"/>
                <a:gd name="connsiteX230" fmla="*/ 131353 w 992535"/>
                <a:gd name="connsiteY230" fmla="*/ 524637 h 1501627"/>
                <a:gd name="connsiteX231" fmla="*/ 186538 w 992535"/>
                <a:gd name="connsiteY231" fmla="*/ 531632 h 1501627"/>
                <a:gd name="connsiteX232" fmla="*/ 199750 w 992535"/>
                <a:gd name="connsiteY232" fmla="*/ 514533 h 1501627"/>
                <a:gd name="connsiteX233" fmla="*/ 198973 w 992535"/>
                <a:gd name="connsiteY233" fmla="*/ 505206 h 1501627"/>
                <a:gd name="connsiteX234" fmla="*/ 190424 w 992535"/>
                <a:gd name="connsiteY234" fmla="*/ 482666 h 1501627"/>
                <a:gd name="connsiteX235" fmla="*/ 153893 w 992535"/>
                <a:gd name="connsiteY235" fmla="*/ 470230 h 1501627"/>
                <a:gd name="connsiteX236" fmla="*/ 188092 w 992535"/>
                <a:gd name="connsiteY236" fmla="*/ 431368 h 1501627"/>
                <a:gd name="connsiteX237" fmla="*/ 213741 w 992535"/>
                <a:gd name="connsiteY237" fmla="*/ 392506 h 1501627"/>
                <a:gd name="connsiteX238" fmla="*/ 214518 w 992535"/>
                <a:gd name="connsiteY238" fmla="*/ 355976 h 1501627"/>
                <a:gd name="connsiteX239" fmla="*/ 219181 w 992535"/>
                <a:gd name="connsiteY239" fmla="*/ 334990 h 1501627"/>
                <a:gd name="connsiteX240" fmla="*/ 208300 w 992535"/>
                <a:gd name="connsiteY240" fmla="*/ 304678 h 1501627"/>
                <a:gd name="connsiteX241" fmla="*/ 237835 w 992535"/>
                <a:gd name="connsiteY241" fmla="*/ 301569 h 1501627"/>
                <a:gd name="connsiteX242" fmla="*/ 256489 w 992535"/>
                <a:gd name="connsiteY242" fmla="*/ 297683 h 1501627"/>
                <a:gd name="connsiteX243" fmla="*/ 282138 w 992535"/>
                <a:gd name="connsiteY243" fmla="*/ 286024 h 1501627"/>
                <a:gd name="connsiteX244" fmla="*/ 274366 w 992535"/>
                <a:gd name="connsiteY244" fmla="*/ 266593 h 1501627"/>
                <a:gd name="connsiteX245" fmla="*/ 284470 w 992535"/>
                <a:gd name="connsiteY245" fmla="*/ 259598 h 1501627"/>
                <a:gd name="connsiteX246" fmla="*/ 307787 w 992535"/>
                <a:gd name="connsiteY246" fmla="*/ 237058 h 1501627"/>
                <a:gd name="connsiteX247" fmla="*/ 333436 w 992535"/>
                <a:gd name="connsiteY247" fmla="*/ 214518 h 1501627"/>
                <a:gd name="connsiteX248" fmla="*/ 345094 w 992535"/>
                <a:gd name="connsiteY248" fmla="*/ 206746 h 1501627"/>
                <a:gd name="connsiteX249" fmla="*/ 346649 w 992535"/>
                <a:gd name="connsiteY249" fmla="*/ 195864 h 1501627"/>
                <a:gd name="connsiteX250" fmla="*/ 338876 w 992535"/>
                <a:gd name="connsiteY250" fmla="*/ 185760 h 1501627"/>
                <a:gd name="connsiteX251" fmla="*/ 317891 w 992535"/>
                <a:gd name="connsiteY251" fmla="*/ 167884 h 1501627"/>
                <a:gd name="connsiteX252" fmla="*/ 321777 w 992535"/>
                <a:gd name="connsiteY252" fmla="*/ 159334 h 1501627"/>
                <a:gd name="connsiteX253" fmla="*/ 342763 w 992535"/>
                <a:gd name="connsiteY253" fmla="*/ 154671 h 1501627"/>
                <a:gd name="connsiteX254" fmla="*/ 351312 w 992535"/>
                <a:gd name="connsiteY254" fmla="*/ 146121 h 1501627"/>
                <a:gd name="connsiteX255" fmla="*/ 362971 w 992535"/>
                <a:gd name="connsiteY255" fmla="*/ 118918 h 1501627"/>
                <a:gd name="connsiteX256" fmla="*/ 391729 w 992535"/>
                <a:gd name="connsiteY256" fmla="*/ 104150 h 1501627"/>
                <a:gd name="connsiteX257" fmla="*/ 403387 w 992535"/>
                <a:gd name="connsiteY257" fmla="*/ 97155 h 1501627"/>
                <a:gd name="connsiteX258" fmla="*/ 452353 w 992535"/>
                <a:gd name="connsiteY258" fmla="*/ 111145 h 1501627"/>
                <a:gd name="connsiteX259" fmla="*/ 468676 w 992535"/>
                <a:gd name="connsiteY259" fmla="*/ 87051 h 1501627"/>
                <a:gd name="connsiteX260" fmla="*/ 462458 w 992535"/>
                <a:gd name="connsiteY260" fmla="*/ 59070 h 1501627"/>
                <a:gd name="connsiteX261" fmla="*/ 462458 w 992535"/>
                <a:gd name="connsiteY261" fmla="*/ 52852 h 1501627"/>
                <a:gd name="connsiteX262" fmla="*/ 478780 w 992535"/>
                <a:gd name="connsiteY262" fmla="*/ 48966 h 1501627"/>
                <a:gd name="connsiteX263" fmla="*/ 510646 w 992535"/>
                <a:gd name="connsiteY263" fmla="*/ 55961 h 1501627"/>
                <a:gd name="connsiteX264" fmla="*/ 533186 w 992535"/>
                <a:gd name="connsiteY264" fmla="*/ 56738 h 1501627"/>
                <a:gd name="connsiteX265" fmla="*/ 600029 w 992535"/>
                <a:gd name="connsiteY265" fmla="*/ 69952 h 1501627"/>
                <a:gd name="connsiteX266" fmla="*/ 607801 w 992535"/>
                <a:gd name="connsiteY266" fmla="*/ 70729 h 1501627"/>
                <a:gd name="connsiteX267" fmla="*/ 627232 w 992535"/>
                <a:gd name="connsiteY267" fmla="*/ 58293 h 1501627"/>
                <a:gd name="connsiteX268" fmla="*/ 604693 w 992535"/>
                <a:gd name="connsiteY268" fmla="*/ 51298 h 1501627"/>
                <a:gd name="connsiteX269" fmla="*/ 617128 w 992535"/>
                <a:gd name="connsiteY269" fmla="*/ 44303 h 1501627"/>
                <a:gd name="connsiteX270" fmla="*/ 628010 w 992535"/>
                <a:gd name="connsiteY270" fmla="*/ 29535 h 1501627"/>
                <a:gd name="connsiteX271" fmla="*/ 627232 w 992535"/>
                <a:gd name="connsiteY271" fmla="*/ 13990 h 1501627"/>
                <a:gd name="connsiteX272" fmla="*/ 607024 w 992535"/>
                <a:gd name="connsiteY272" fmla="*/ 1554 h 1501627"/>
                <a:gd name="connsiteX273" fmla="*/ 646663 w 992535"/>
                <a:gd name="connsiteY273" fmla="*/ 0 h 1501627"/>
                <a:gd name="connsiteX274" fmla="*/ 669203 w 992535"/>
                <a:gd name="connsiteY274" fmla="*/ 6218 h 1501627"/>
                <a:gd name="connsiteX275" fmla="*/ 672313 w 992535"/>
                <a:gd name="connsiteY275" fmla="*/ 13213 h 1501627"/>
                <a:gd name="connsiteX276" fmla="*/ 694852 w 992535"/>
                <a:gd name="connsiteY276" fmla="*/ 21763 h 1501627"/>
                <a:gd name="connsiteX277" fmla="*/ 732160 w 992535"/>
                <a:gd name="connsiteY277" fmla="*/ 39639 h 1501627"/>
                <a:gd name="connsiteX278" fmla="*/ 764804 w 992535"/>
                <a:gd name="connsiteY278" fmla="*/ 53630 h 1501627"/>
                <a:gd name="connsiteX279" fmla="*/ 829315 w 992535"/>
                <a:gd name="connsiteY279" fmla="*/ 66843 h 1501627"/>
                <a:gd name="connsiteX280" fmla="*/ 856518 w 992535"/>
                <a:gd name="connsiteY280" fmla="*/ 80833 h 1501627"/>
                <a:gd name="connsiteX281" fmla="*/ 865845 w 992535"/>
                <a:gd name="connsiteY281" fmla="*/ 93269 h 1501627"/>
                <a:gd name="connsiteX282" fmla="*/ 876727 w 992535"/>
                <a:gd name="connsiteY282" fmla="*/ 94046 h 1501627"/>
                <a:gd name="connsiteX283" fmla="*/ 891494 w 992535"/>
                <a:gd name="connsiteY283" fmla="*/ 105705 h 1501627"/>
                <a:gd name="connsiteX284" fmla="*/ 905485 w 992535"/>
                <a:gd name="connsiteY284" fmla="*/ 112700 h 1501627"/>
                <a:gd name="connsiteX285" fmla="*/ 896935 w 992535"/>
                <a:gd name="connsiteY285" fmla="*/ 120472 h 1501627"/>
                <a:gd name="connsiteX286" fmla="*/ 900044 w 992535"/>
                <a:gd name="connsiteY286" fmla="*/ 139126 h 1501627"/>
                <a:gd name="connsiteX287" fmla="*/ 905485 w 992535"/>
                <a:gd name="connsiteY287" fmla="*/ 150007 h 1501627"/>
                <a:gd name="connsiteX288" fmla="*/ 903153 w 992535"/>
                <a:gd name="connsiteY288" fmla="*/ 164775 h 1501627"/>
                <a:gd name="connsiteX289" fmla="*/ 924916 w 992535"/>
                <a:gd name="connsiteY289" fmla="*/ 167884 h 1501627"/>
                <a:gd name="connsiteX290" fmla="*/ 929579 w 992535"/>
                <a:gd name="connsiteY290" fmla="*/ 177988 h 1501627"/>
                <a:gd name="connsiteX291" fmla="*/ 921806 w 992535"/>
                <a:gd name="connsiteY291" fmla="*/ 184206 h 1501627"/>
                <a:gd name="connsiteX292" fmla="*/ 921029 w 992535"/>
                <a:gd name="connsiteY292" fmla="*/ 192755 h 1501627"/>
                <a:gd name="connsiteX293" fmla="*/ 927247 w 992535"/>
                <a:gd name="connsiteY293" fmla="*/ 205191 h 1501627"/>
                <a:gd name="connsiteX294" fmla="*/ 952896 w 992535"/>
                <a:gd name="connsiteY294" fmla="*/ 225400 h 1501627"/>
                <a:gd name="connsiteX295" fmla="*/ 957559 w 992535"/>
                <a:gd name="connsiteY295" fmla="*/ 232395 h 1501627"/>
                <a:gd name="connsiteX296" fmla="*/ 952119 w 992535"/>
                <a:gd name="connsiteY296" fmla="*/ 243276 h 1501627"/>
                <a:gd name="connsiteX297" fmla="*/ 952896 w 992535"/>
                <a:gd name="connsiteY297" fmla="*/ 257266 h 1501627"/>
                <a:gd name="connsiteX298" fmla="*/ 941237 w 992535"/>
                <a:gd name="connsiteY298" fmla="*/ 267370 h 1501627"/>
                <a:gd name="connsiteX299" fmla="*/ 941237 w 992535"/>
                <a:gd name="connsiteY299" fmla="*/ 277475 h 1501627"/>
                <a:gd name="connsiteX300" fmla="*/ 951342 w 992535"/>
                <a:gd name="connsiteY300" fmla="*/ 297683 h 1501627"/>
                <a:gd name="connsiteX301" fmla="*/ 965332 w 992535"/>
                <a:gd name="connsiteY301" fmla="*/ 302346 h 1501627"/>
                <a:gd name="connsiteX302" fmla="*/ 980099 w 992535"/>
                <a:gd name="connsiteY302" fmla="*/ 319446 h 1501627"/>
                <a:gd name="connsiteX303" fmla="*/ 992535 w 992535"/>
                <a:gd name="connsiteY303" fmla="*/ 338877 h 150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992535" h="1501627">
                  <a:moveTo>
                    <a:pt x="502874" y="1393591"/>
                  </a:moveTo>
                  <a:lnTo>
                    <a:pt x="491215" y="1391260"/>
                  </a:lnTo>
                  <a:lnTo>
                    <a:pt x="488884" y="1361724"/>
                  </a:lnTo>
                  <a:lnTo>
                    <a:pt x="504428" y="1325971"/>
                  </a:lnTo>
                  <a:lnTo>
                    <a:pt x="512201" y="1323640"/>
                  </a:lnTo>
                  <a:lnTo>
                    <a:pt x="533186" y="1273119"/>
                  </a:lnTo>
                  <a:lnTo>
                    <a:pt x="537073" y="1288664"/>
                  </a:lnTo>
                  <a:lnTo>
                    <a:pt x="525414" y="1313536"/>
                  </a:lnTo>
                  <a:lnTo>
                    <a:pt x="523082" y="1330635"/>
                  </a:lnTo>
                  <a:lnTo>
                    <a:pt x="518419" y="1334521"/>
                  </a:lnTo>
                  <a:lnTo>
                    <a:pt x="502874" y="1393591"/>
                  </a:lnTo>
                  <a:close/>
                  <a:moveTo>
                    <a:pt x="706511" y="1217158"/>
                  </a:moveTo>
                  <a:lnTo>
                    <a:pt x="696407" y="1228039"/>
                  </a:lnTo>
                  <a:lnTo>
                    <a:pt x="685525" y="1231925"/>
                  </a:lnTo>
                  <a:lnTo>
                    <a:pt x="686303" y="1257574"/>
                  </a:lnTo>
                  <a:lnTo>
                    <a:pt x="697961" y="1266901"/>
                  </a:lnTo>
                  <a:lnTo>
                    <a:pt x="687857" y="1270787"/>
                  </a:lnTo>
                  <a:lnTo>
                    <a:pt x="682417" y="1284778"/>
                  </a:lnTo>
                  <a:lnTo>
                    <a:pt x="668426" y="1289441"/>
                  </a:lnTo>
                  <a:lnTo>
                    <a:pt x="656768" y="1301877"/>
                  </a:lnTo>
                  <a:lnTo>
                    <a:pt x="654436" y="1314313"/>
                  </a:lnTo>
                  <a:lnTo>
                    <a:pt x="638114" y="1321308"/>
                  </a:lnTo>
                  <a:lnTo>
                    <a:pt x="647441" y="1302654"/>
                  </a:lnTo>
                  <a:lnTo>
                    <a:pt x="640446" y="1297213"/>
                  </a:lnTo>
                  <a:lnTo>
                    <a:pt x="629564" y="1280891"/>
                  </a:lnTo>
                  <a:lnTo>
                    <a:pt x="632673" y="1273896"/>
                  </a:lnTo>
                  <a:lnTo>
                    <a:pt x="628010" y="1249024"/>
                  </a:lnTo>
                  <a:lnTo>
                    <a:pt x="648995" y="1226485"/>
                  </a:lnTo>
                  <a:lnTo>
                    <a:pt x="659099" y="1217935"/>
                  </a:lnTo>
                  <a:lnTo>
                    <a:pt x="684748" y="1210162"/>
                  </a:lnTo>
                  <a:lnTo>
                    <a:pt x="694852" y="1210162"/>
                  </a:lnTo>
                  <a:lnTo>
                    <a:pt x="706511" y="1217158"/>
                  </a:lnTo>
                  <a:close/>
                  <a:moveTo>
                    <a:pt x="992535" y="338877"/>
                  </a:moveTo>
                  <a:lnTo>
                    <a:pt x="971550" y="341208"/>
                  </a:lnTo>
                  <a:lnTo>
                    <a:pt x="954451" y="336545"/>
                  </a:lnTo>
                  <a:lnTo>
                    <a:pt x="946678" y="338877"/>
                  </a:lnTo>
                  <a:lnTo>
                    <a:pt x="917143" y="341208"/>
                  </a:lnTo>
                  <a:lnTo>
                    <a:pt x="908593" y="346649"/>
                  </a:lnTo>
                  <a:lnTo>
                    <a:pt x="892271" y="341208"/>
                  </a:lnTo>
                  <a:lnTo>
                    <a:pt x="876727" y="331881"/>
                  </a:lnTo>
                  <a:lnTo>
                    <a:pt x="861182" y="340431"/>
                  </a:lnTo>
                  <a:lnTo>
                    <a:pt x="848746" y="332659"/>
                  </a:lnTo>
                  <a:lnTo>
                    <a:pt x="840973" y="347426"/>
                  </a:lnTo>
                  <a:lnTo>
                    <a:pt x="841751" y="361417"/>
                  </a:lnTo>
                  <a:lnTo>
                    <a:pt x="827761" y="359862"/>
                  </a:lnTo>
                  <a:lnTo>
                    <a:pt x="830092" y="368412"/>
                  </a:lnTo>
                  <a:lnTo>
                    <a:pt x="814547" y="380070"/>
                  </a:lnTo>
                  <a:lnTo>
                    <a:pt x="789676" y="381625"/>
                  </a:lnTo>
                  <a:lnTo>
                    <a:pt x="795116" y="393283"/>
                  </a:lnTo>
                  <a:lnTo>
                    <a:pt x="788121" y="398724"/>
                  </a:lnTo>
                  <a:lnTo>
                    <a:pt x="795894" y="411937"/>
                  </a:lnTo>
                  <a:lnTo>
                    <a:pt x="785789" y="423596"/>
                  </a:lnTo>
                  <a:lnTo>
                    <a:pt x="769468" y="438363"/>
                  </a:lnTo>
                  <a:lnTo>
                    <a:pt x="765581" y="446136"/>
                  </a:lnTo>
                  <a:lnTo>
                    <a:pt x="778794" y="454685"/>
                  </a:lnTo>
                  <a:lnTo>
                    <a:pt x="791230" y="474116"/>
                  </a:lnTo>
                  <a:lnTo>
                    <a:pt x="803666" y="482666"/>
                  </a:lnTo>
                  <a:lnTo>
                    <a:pt x="800557" y="491993"/>
                  </a:lnTo>
                  <a:lnTo>
                    <a:pt x="784235" y="500542"/>
                  </a:lnTo>
                  <a:lnTo>
                    <a:pt x="767136" y="513756"/>
                  </a:lnTo>
                  <a:lnTo>
                    <a:pt x="751591" y="547177"/>
                  </a:lnTo>
                  <a:lnTo>
                    <a:pt x="727496" y="557281"/>
                  </a:lnTo>
                  <a:lnTo>
                    <a:pt x="708843" y="569717"/>
                  </a:lnTo>
                  <a:lnTo>
                    <a:pt x="685525" y="575158"/>
                  </a:lnTo>
                  <a:lnTo>
                    <a:pt x="666872" y="592257"/>
                  </a:lnTo>
                  <a:lnTo>
                    <a:pt x="652882" y="586039"/>
                  </a:lnTo>
                  <a:lnTo>
                    <a:pt x="641223" y="589925"/>
                  </a:lnTo>
                  <a:lnTo>
                    <a:pt x="633451" y="603915"/>
                  </a:lnTo>
                  <a:lnTo>
                    <a:pt x="618683" y="615574"/>
                  </a:lnTo>
                  <a:lnTo>
                    <a:pt x="600029" y="614020"/>
                  </a:lnTo>
                  <a:lnTo>
                    <a:pt x="601584" y="620237"/>
                  </a:lnTo>
                  <a:lnTo>
                    <a:pt x="583707" y="622569"/>
                  </a:lnTo>
                  <a:lnTo>
                    <a:pt x="575935" y="653659"/>
                  </a:lnTo>
                  <a:lnTo>
                    <a:pt x="558835" y="658322"/>
                  </a:lnTo>
                  <a:lnTo>
                    <a:pt x="553395" y="664540"/>
                  </a:lnTo>
                  <a:lnTo>
                    <a:pt x="546400" y="659877"/>
                  </a:lnTo>
                  <a:lnTo>
                    <a:pt x="530077" y="660654"/>
                  </a:lnTo>
                  <a:lnTo>
                    <a:pt x="542513" y="682417"/>
                  </a:lnTo>
                  <a:lnTo>
                    <a:pt x="529300" y="696407"/>
                  </a:lnTo>
                  <a:lnTo>
                    <a:pt x="519973" y="696407"/>
                  </a:lnTo>
                  <a:lnTo>
                    <a:pt x="508315" y="701848"/>
                  </a:lnTo>
                  <a:lnTo>
                    <a:pt x="493547" y="695630"/>
                  </a:lnTo>
                  <a:lnTo>
                    <a:pt x="491993" y="704957"/>
                  </a:lnTo>
                  <a:lnTo>
                    <a:pt x="498211" y="715061"/>
                  </a:lnTo>
                  <a:lnTo>
                    <a:pt x="508315" y="722833"/>
                  </a:lnTo>
                  <a:lnTo>
                    <a:pt x="507538" y="732937"/>
                  </a:lnTo>
                  <a:lnTo>
                    <a:pt x="500542" y="766359"/>
                  </a:lnTo>
                  <a:lnTo>
                    <a:pt x="505983" y="780349"/>
                  </a:lnTo>
                  <a:lnTo>
                    <a:pt x="489661" y="789676"/>
                  </a:lnTo>
                  <a:lnTo>
                    <a:pt x="483443" y="798225"/>
                  </a:lnTo>
                  <a:lnTo>
                    <a:pt x="488107" y="811438"/>
                  </a:lnTo>
                  <a:lnTo>
                    <a:pt x="487329" y="819988"/>
                  </a:lnTo>
                  <a:lnTo>
                    <a:pt x="492770" y="834756"/>
                  </a:lnTo>
                  <a:lnTo>
                    <a:pt x="498988" y="867400"/>
                  </a:lnTo>
                  <a:lnTo>
                    <a:pt x="507538" y="882945"/>
                  </a:lnTo>
                  <a:lnTo>
                    <a:pt x="506760" y="895380"/>
                  </a:lnTo>
                  <a:lnTo>
                    <a:pt x="516865" y="902376"/>
                  </a:lnTo>
                  <a:lnTo>
                    <a:pt x="533186" y="901598"/>
                  </a:lnTo>
                  <a:lnTo>
                    <a:pt x="544068" y="914034"/>
                  </a:lnTo>
                  <a:lnTo>
                    <a:pt x="568162" y="907816"/>
                  </a:lnTo>
                  <a:lnTo>
                    <a:pt x="574380" y="916366"/>
                  </a:lnTo>
                  <a:lnTo>
                    <a:pt x="596920" y="933465"/>
                  </a:lnTo>
                  <a:lnTo>
                    <a:pt x="610133" y="935797"/>
                  </a:lnTo>
                  <a:lnTo>
                    <a:pt x="624901" y="945124"/>
                  </a:lnTo>
                  <a:lnTo>
                    <a:pt x="624901" y="956782"/>
                  </a:lnTo>
                  <a:lnTo>
                    <a:pt x="647441" y="964555"/>
                  </a:lnTo>
                  <a:lnTo>
                    <a:pt x="662208" y="980100"/>
                  </a:lnTo>
                  <a:lnTo>
                    <a:pt x="668426" y="992535"/>
                  </a:lnTo>
                  <a:lnTo>
                    <a:pt x="667649" y="1000308"/>
                  </a:lnTo>
                  <a:lnTo>
                    <a:pt x="647441" y="1011966"/>
                  </a:lnTo>
                  <a:lnTo>
                    <a:pt x="637337" y="1022071"/>
                  </a:lnTo>
                  <a:lnTo>
                    <a:pt x="607801" y="1038393"/>
                  </a:lnTo>
                  <a:lnTo>
                    <a:pt x="603138" y="1037615"/>
                  </a:lnTo>
                  <a:lnTo>
                    <a:pt x="586816" y="1045388"/>
                  </a:lnTo>
                  <a:lnTo>
                    <a:pt x="602361" y="1050051"/>
                  </a:lnTo>
                  <a:lnTo>
                    <a:pt x="613242" y="1044610"/>
                  </a:lnTo>
                  <a:lnTo>
                    <a:pt x="633451" y="1039947"/>
                  </a:lnTo>
                  <a:lnTo>
                    <a:pt x="644332" y="1049274"/>
                  </a:lnTo>
                  <a:lnTo>
                    <a:pt x="627232" y="1053160"/>
                  </a:lnTo>
                  <a:lnTo>
                    <a:pt x="624901" y="1065596"/>
                  </a:lnTo>
                  <a:lnTo>
                    <a:pt x="618683" y="1073368"/>
                  </a:lnTo>
                  <a:lnTo>
                    <a:pt x="603138" y="1078809"/>
                  </a:lnTo>
                  <a:lnTo>
                    <a:pt x="581375" y="1090468"/>
                  </a:lnTo>
                  <a:lnTo>
                    <a:pt x="550286" y="1101349"/>
                  </a:lnTo>
                  <a:lnTo>
                    <a:pt x="541736" y="1110676"/>
                  </a:lnTo>
                  <a:lnTo>
                    <a:pt x="521528" y="1118448"/>
                  </a:lnTo>
                  <a:lnTo>
                    <a:pt x="511424" y="1124666"/>
                  </a:lnTo>
                  <a:lnTo>
                    <a:pt x="481889" y="1124666"/>
                  </a:lnTo>
                  <a:lnTo>
                    <a:pt x="453131" y="1123889"/>
                  </a:lnTo>
                  <a:lnTo>
                    <a:pt x="460903" y="1130884"/>
                  </a:lnTo>
                  <a:lnTo>
                    <a:pt x="467898" y="1129330"/>
                  </a:lnTo>
                  <a:lnTo>
                    <a:pt x="495879" y="1132438"/>
                  </a:lnTo>
                  <a:lnTo>
                    <a:pt x="509092" y="1142543"/>
                  </a:lnTo>
                  <a:lnTo>
                    <a:pt x="485775" y="1149538"/>
                  </a:lnTo>
                  <a:lnTo>
                    <a:pt x="498988" y="1174410"/>
                  </a:lnTo>
                  <a:lnTo>
                    <a:pt x="493547" y="1180627"/>
                  </a:lnTo>
                  <a:lnTo>
                    <a:pt x="496656" y="1207831"/>
                  </a:lnTo>
                  <a:lnTo>
                    <a:pt x="488107" y="1208608"/>
                  </a:lnTo>
                  <a:lnTo>
                    <a:pt x="485775" y="1219489"/>
                  </a:lnTo>
                  <a:lnTo>
                    <a:pt x="490438" y="1238920"/>
                  </a:lnTo>
                  <a:lnTo>
                    <a:pt x="498211" y="1255243"/>
                  </a:lnTo>
                  <a:lnTo>
                    <a:pt x="497434" y="1263015"/>
                  </a:lnTo>
                  <a:lnTo>
                    <a:pt x="485775" y="1281669"/>
                  </a:lnTo>
                  <a:lnTo>
                    <a:pt x="492770" y="1304209"/>
                  </a:lnTo>
                  <a:lnTo>
                    <a:pt x="481111" y="1345402"/>
                  </a:lnTo>
                  <a:lnTo>
                    <a:pt x="466344" y="1369497"/>
                  </a:lnTo>
                  <a:lnTo>
                    <a:pt x="456240" y="1401364"/>
                  </a:lnTo>
                  <a:lnTo>
                    <a:pt x="442249" y="1412245"/>
                  </a:lnTo>
                  <a:lnTo>
                    <a:pt x="423596" y="1405250"/>
                  </a:lnTo>
                  <a:lnTo>
                    <a:pt x="397169" y="1409136"/>
                  </a:lnTo>
                  <a:lnTo>
                    <a:pt x="372298" y="1406804"/>
                  </a:lnTo>
                  <a:lnTo>
                    <a:pt x="348980" y="1408359"/>
                  </a:lnTo>
                  <a:lnTo>
                    <a:pt x="342763" y="1411468"/>
                  </a:lnTo>
                  <a:lnTo>
                    <a:pt x="348203" y="1422349"/>
                  </a:lnTo>
                  <a:lnTo>
                    <a:pt x="330327" y="1420795"/>
                  </a:lnTo>
                  <a:lnTo>
                    <a:pt x="317114" y="1429344"/>
                  </a:lnTo>
                  <a:lnTo>
                    <a:pt x="301569" y="1445666"/>
                  </a:lnTo>
                  <a:lnTo>
                    <a:pt x="301569" y="1457325"/>
                  </a:lnTo>
                  <a:lnTo>
                    <a:pt x="316336" y="1480642"/>
                  </a:lnTo>
                  <a:lnTo>
                    <a:pt x="303124" y="1496187"/>
                  </a:lnTo>
                  <a:lnTo>
                    <a:pt x="294574" y="1496187"/>
                  </a:lnTo>
                  <a:lnTo>
                    <a:pt x="269702" y="1492301"/>
                  </a:lnTo>
                  <a:lnTo>
                    <a:pt x="226954" y="1501627"/>
                  </a:lnTo>
                  <a:lnTo>
                    <a:pt x="187315" y="1493855"/>
                  </a:lnTo>
                  <a:lnTo>
                    <a:pt x="191201" y="1486083"/>
                  </a:lnTo>
                  <a:lnTo>
                    <a:pt x="192755" y="1461988"/>
                  </a:lnTo>
                  <a:lnTo>
                    <a:pt x="188092" y="1448775"/>
                  </a:lnTo>
                  <a:lnTo>
                    <a:pt x="177988" y="1440226"/>
                  </a:lnTo>
                  <a:lnTo>
                    <a:pt x="153893" y="1410691"/>
                  </a:lnTo>
                  <a:lnTo>
                    <a:pt x="144566" y="1392814"/>
                  </a:lnTo>
                  <a:lnTo>
                    <a:pt x="163220" y="1399809"/>
                  </a:lnTo>
                  <a:lnTo>
                    <a:pt x="170993" y="1395923"/>
                  </a:lnTo>
                  <a:lnTo>
                    <a:pt x="157002" y="1375715"/>
                  </a:lnTo>
                  <a:lnTo>
                    <a:pt x="174101" y="1374937"/>
                  </a:lnTo>
                  <a:lnTo>
                    <a:pt x="179542" y="1367165"/>
                  </a:lnTo>
                  <a:lnTo>
                    <a:pt x="174879" y="1355506"/>
                  </a:lnTo>
                  <a:lnTo>
                    <a:pt x="160111" y="1350843"/>
                  </a:lnTo>
                  <a:lnTo>
                    <a:pt x="145344" y="1332189"/>
                  </a:lnTo>
                  <a:lnTo>
                    <a:pt x="131353" y="1322862"/>
                  </a:lnTo>
                  <a:lnTo>
                    <a:pt x="104150" y="1286332"/>
                  </a:lnTo>
                  <a:lnTo>
                    <a:pt x="94046" y="1261460"/>
                  </a:lnTo>
                  <a:lnTo>
                    <a:pt x="85496" y="1263792"/>
                  </a:lnTo>
                  <a:lnTo>
                    <a:pt x="76169" y="1235034"/>
                  </a:lnTo>
                  <a:lnTo>
                    <a:pt x="62956" y="1230371"/>
                  </a:lnTo>
                  <a:lnTo>
                    <a:pt x="58293" y="1201613"/>
                  </a:lnTo>
                  <a:lnTo>
                    <a:pt x="44302" y="1198504"/>
                  </a:lnTo>
                  <a:lnTo>
                    <a:pt x="34198" y="1185291"/>
                  </a:lnTo>
                  <a:lnTo>
                    <a:pt x="31090" y="1160419"/>
                  </a:lnTo>
                  <a:lnTo>
                    <a:pt x="21763" y="1155756"/>
                  </a:lnTo>
                  <a:lnTo>
                    <a:pt x="15545" y="1144874"/>
                  </a:lnTo>
                  <a:lnTo>
                    <a:pt x="9327" y="1121557"/>
                  </a:lnTo>
                  <a:lnTo>
                    <a:pt x="6995" y="1100572"/>
                  </a:lnTo>
                  <a:lnTo>
                    <a:pt x="0" y="1086581"/>
                  </a:lnTo>
                  <a:lnTo>
                    <a:pt x="3886" y="1077255"/>
                  </a:lnTo>
                  <a:lnTo>
                    <a:pt x="12436" y="1075700"/>
                  </a:lnTo>
                  <a:lnTo>
                    <a:pt x="20985" y="1081918"/>
                  </a:lnTo>
                  <a:lnTo>
                    <a:pt x="28758" y="1095908"/>
                  </a:lnTo>
                  <a:lnTo>
                    <a:pt x="43525" y="1094354"/>
                  </a:lnTo>
                  <a:lnTo>
                    <a:pt x="48966" y="1083472"/>
                  </a:lnTo>
                  <a:lnTo>
                    <a:pt x="53629" y="1053160"/>
                  </a:lnTo>
                  <a:lnTo>
                    <a:pt x="41194" y="1018962"/>
                  </a:lnTo>
                  <a:lnTo>
                    <a:pt x="52852" y="1007303"/>
                  </a:lnTo>
                  <a:lnTo>
                    <a:pt x="59847" y="988649"/>
                  </a:lnTo>
                  <a:lnTo>
                    <a:pt x="80056" y="983209"/>
                  </a:lnTo>
                  <a:lnTo>
                    <a:pt x="90160" y="976990"/>
                  </a:lnTo>
                  <a:lnTo>
                    <a:pt x="104927" y="961446"/>
                  </a:lnTo>
                  <a:lnTo>
                    <a:pt x="105704" y="939683"/>
                  </a:lnTo>
                  <a:lnTo>
                    <a:pt x="110368" y="923361"/>
                  </a:lnTo>
                  <a:lnTo>
                    <a:pt x="106482" y="912480"/>
                  </a:lnTo>
                  <a:lnTo>
                    <a:pt x="82387" y="874395"/>
                  </a:lnTo>
                  <a:lnTo>
                    <a:pt x="80056" y="861959"/>
                  </a:lnTo>
                  <a:lnTo>
                    <a:pt x="94046" y="857296"/>
                  </a:lnTo>
                  <a:lnTo>
                    <a:pt x="112700" y="857296"/>
                  </a:lnTo>
                  <a:lnTo>
                    <a:pt x="122804" y="837865"/>
                  </a:lnTo>
                  <a:lnTo>
                    <a:pt x="125913" y="823097"/>
                  </a:lnTo>
                  <a:lnTo>
                    <a:pt x="99487" y="802112"/>
                  </a:lnTo>
                  <a:lnTo>
                    <a:pt x="90160" y="799003"/>
                  </a:lnTo>
                  <a:lnTo>
                    <a:pt x="60625" y="782681"/>
                  </a:lnTo>
                  <a:lnTo>
                    <a:pt x="67620" y="732937"/>
                  </a:lnTo>
                  <a:lnTo>
                    <a:pt x="67620" y="720501"/>
                  </a:lnTo>
                  <a:lnTo>
                    <a:pt x="48189" y="686303"/>
                  </a:lnTo>
                  <a:lnTo>
                    <a:pt x="48966" y="672313"/>
                  </a:lnTo>
                  <a:lnTo>
                    <a:pt x="44302" y="650550"/>
                  </a:lnTo>
                  <a:lnTo>
                    <a:pt x="52852" y="642000"/>
                  </a:lnTo>
                  <a:lnTo>
                    <a:pt x="31867" y="610133"/>
                  </a:lnTo>
                  <a:lnTo>
                    <a:pt x="47411" y="588371"/>
                  </a:lnTo>
                  <a:lnTo>
                    <a:pt x="43525" y="576712"/>
                  </a:lnTo>
                  <a:lnTo>
                    <a:pt x="52852" y="568940"/>
                  </a:lnTo>
                  <a:lnTo>
                    <a:pt x="80056" y="539404"/>
                  </a:lnTo>
                  <a:lnTo>
                    <a:pt x="105704" y="527746"/>
                  </a:lnTo>
                  <a:lnTo>
                    <a:pt x="131353" y="524637"/>
                  </a:lnTo>
                  <a:lnTo>
                    <a:pt x="186538" y="531632"/>
                  </a:lnTo>
                  <a:lnTo>
                    <a:pt x="199750" y="514533"/>
                  </a:lnTo>
                  <a:lnTo>
                    <a:pt x="198973" y="505206"/>
                  </a:lnTo>
                  <a:lnTo>
                    <a:pt x="190424" y="482666"/>
                  </a:lnTo>
                  <a:lnTo>
                    <a:pt x="153893" y="470230"/>
                  </a:lnTo>
                  <a:lnTo>
                    <a:pt x="188092" y="431368"/>
                  </a:lnTo>
                  <a:lnTo>
                    <a:pt x="213741" y="392506"/>
                  </a:lnTo>
                  <a:lnTo>
                    <a:pt x="214518" y="355976"/>
                  </a:lnTo>
                  <a:lnTo>
                    <a:pt x="219181" y="334990"/>
                  </a:lnTo>
                  <a:lnTo>
                    <a:pt x="208300" y="304678"/>
                  </a:lnTo>
                  <a:lnTo>
                    <a:pt x="237835" y="301569"/>
                  </a:lnTo>
                  <a:lnTo>
                    <a:pt x="256489" y="297683"/>
                  </a:lnTo>
                  <a:lnTo>
                    <a:pt x="282138" y="286024"/>
                  </a:lnTo>
                  <a:lnTo>
                    <a:pt x="274366" y="266593"/>
                  </a:lnTo>
                  <a:lnTo>
                    <a:pt x="284470" y="259598"/>
                  </a:lnTo>
                  <a:lnTo>
                    <a:pt x="307787" y="237058"/>
                  </a:lnTo>
                  <a:lnTo>
                    <a:pt x="333436" y="214518"/>
                  </a:lnTo>
                  <a:lnTo>
                    <a:pt x="345094" y="206746"/>
                  </a:lnTo>
                  <a:lnTo>
                    <a:pt x="346649" y="195864"/>
                  </a:lnTo>
                  <a:lnTo>
                    <a:pt x="338876" y="185760"/>
                  </a:lnTo>
                  <a:lnTo>
                    <a:pt x="317891" y="167884"/>
                  </a:lnTo>
                  <a:lnTo>
                    <a:pt x="321777" y="159334"/>
                  </a:lnTo>
                  <a:lnTo>
                    <a:pt x="342763" y="154671"/>
                  </a:lnTo>
                  <a:lnTo>
                    <a:pt x="351312" y="146121"/>
                  </a:lnTo>
                  <a:lnTo>
                    <a:pt x="362971" y="118918"/>
                  </a:lnTo>
                  <a:lnTo>
                    <a:pt x="391729" y="104150"/>
                  </a:lnTo>
                  <a:lnTo>
                    <a:pt x="403387" y="97155"/>
                  </a:lnTo>
                  <a:lnTo>
                    <a:pt x="452353" y="111145"/>
                  </a:lnTo>
                  <a:lnTo>
                    <a:pt x="468676" y="87051"/>
                  </a:lnTo>
                  <a:lnTo>
                    <a:pt x="462458" y="59070"/>
                  </a:lnTo>
                  <a:lnTo>
                    <a:pt x="462458" y="52852"/>
                  </a:lnTo>
                  <a:lnTo>
                    <a:pt x="478780" y="48966"/>
                  </a:lnTo>
                  <a:lnTo>
                    <a:pt x="510646" y="55961"/>
                  </a:lnTo>
                  <a:lnTo>
                    <a:pt x="533186" y="56738"/>
                  </a:lnTo>
                  <a:lnTo>
                    <a:pt x="600029" y="69952"/>
                  </a:lnTo>
                  <a:lnTo>
                    <a:pt x="607801" y="70729"/>
                  </a:lnTo>
                  <a:lnTo>
                    <a:pt x="627232" y="58293"/>
                  </a:lnTo>
                  <a:lnTo>
                    <a:pt x="604693" y="51298"/>
                  </a:lnTo>
                  <a:lnTo>
                    <a:pt x="617128" y="44303"/>
                  </a:lnTo>
                  <a:lnTo>
                    <a:pt x="628010" y="29535"/>
                  </a:lnTo>
                  <a:lnTo>
                    <a:pt x="627232" y="13990"/>
                  </a:lnTo>
                  <a:lnTo>
                    <a:pt x="607024" y="1554"/>
                  </a:lnTo>
                  <a:lnTo>
                    <a:pt x="646663" y="0"/>
                  </a:lnTo>
                  <a:lnTo>
                    <a:pt x="669203" y="6218"/>
                  </a:lnTo>
                  <a:lnTo>
                    <a:pt x="672313" y="13213"/>
                  </a:lnTo>
                  <a:lnTo>
                    <a:pt x="694852" y="21763"/>
                  </a:lnTo>
                  <a:lnTo>
                    <a:pt x="732160" y="39639"/>
                  </a:lnTo>
                  <a:lnTo>
                    <a:pt x="764804" y="53630"/>
                  </a:lnTo>
                  <a:lnTo>
                    <a:pt x="829315" y="66843"/>
                  </a:lnTo>
                  <a:lnTo>
                    <a:pt x="856518" y="80833"/>
                  </a:lnTo>
                  <a:lnTo>
                    <a:pt x="865845" y="93269"/>
                  </a:lnTo>
                  <a:lnTo>
                    <a:pt x="876727" y="94046"/>
                  </a:lnTo>
                  <a:lnTo>
                    <a:pt x="891494" y="105705"/>
                  </a:lnTo>
                  <a:lnTo>
                    <a:pt x="905485" y="112700"/>
                  </a:lnTo>
                  <a:lnTo>
                    <a:pt x="896935" y="120472"/>
                  </a:lnTo>
                  <a:lnTo>
                    <a:pt x="900044" y="139126"/>
                  </a:lnTo>
                  <a:lnTo>
                    <a:pt x="905485" y="150007"/>
                  </a:lnTo>
                  <a:lnTo>
                    <a:pt x="903153" y="164775"/>
                  </a:lnTo>
                  <a:lnTo>
                    <a:pt x="924916" y="167884"/>
                  </a:lnTo>
                  <a:lnTo>
                    <a:pt x="929579" y="177988"/>
                  </a:lnTo>
                  <a:lnTo>
                    <a:pt x="921806" y="184206"/>
                  </a:lnTo>
                  <a:lnTo>
                    <a:pt x="921029" y="192755"/>
                  </a:lnTo>
                  <a:lnTo>
                    <a:pt x="927247" y="205191"/>
                  </a:lnTo>
                  <a:lnTo>
                    <a:pt x="952896" y="225400"/>
                  </a:lnTo>
                  <a:lnTo>
                    <a:pt x="957559" y="232395"/>
                  </a:lnTo>
                  <a:lnTo>
                    <a:pt x="952119" y="243276"/>
                  </a:lnTo>
                  <a:lnTo>
                    <a:pt x="952896" y="257266"/>
                  </a:lnTo>
                  <a:lnTo>
                    <a:pt x="941237" y="267370"/>
                  </a:lnTo>
                  <a:lnTo>
                    <a:pt x="941237" y="277475"/>
                  </a:lnTo>
                  <a:lnTo>
                    <a:pt x="951342" y="297683"/>
                  </a:lnTo>
                  <a:lnTo>
                    <a:pt x="965332" y="302346"/>
                  </a:lnTo>
                  <a:lnTo>
                    <a:pt x="980099" y="319446"/>
                  </a:lnTo>
                  <a:lnTo>
                    <a:pt x="992535" y="33887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2" name="Freeform 41">
              <a:extLst>
                <a:ext uri="{FF2B5EF4-FFF2-40B4-BE49-F238E27FC236}">
                  <a16:creationId xmlns:a16="http://schemas.microsoft.com/office/drawing/2014/main" id="{0645B04E-1B4D-B509-DA4D-269663EF9EBB}"/>
                </a:ext>
              </a:extLst>
            </p:cNvPr>
            <p:cNvSpPr/>
            <p:nvPr/>
          </p:nvSpPr>
          <p:spPr>
            <a:xfrm>
              <a:off x="7073961" y="4789992"/>
              <a:ext cx="1951649" cy="758585"/>
            </a:xfrm>
            <a:custGeom>
              <a:avLst/>
              <a:gdLst>
                <a:gd name="connsiteX0" fmla="*/ 23317 w 1951649"/>
                <a:gd name="connsiteY0" fmla="*/ 235504 h 758585"/>
                <a:gd name="connsiteX1" fmla="*/ 777 w 1951649"/>
                <a:gd name="connsiteY1" fmla="*/ 239390 h 758585"/>
                <a:gd name="connsiteX2" fmla="*/ 0 w 1951649"/>
                <a:gd name="connsiteY2" fmla="*/ 227731 h 758585"/>
                <a:gd name="connsiteX3" fmla="*/ 17099 w 1951649"/>
                <a:gd name="connsiteY3" fmla="*/ 223067 h 758585"/>
                <a:gd name="connsiteX4" fmla="*/ 23317 w 1951649"/>
                <a:gd name="connsiteY4" fmla="*/ 235504 h 758585"/>
                <a:gd name="connsiteX5" fmla="*/ 1535049 w 1951649"/>
                <a:gd name="connsiteY5" fmla="*/ 68397 h 758585"/>
                <a:gd name="connsiteX6" fmla="*/ 1568470 w 1951649"/>
                <a:gd name="connsiteY6" fmla="*/ 78501 h 758585"/>
                <a:gd name="connsiteX7" fmla="*/ 1577020 w 1951649"/>
                <a:gd name="connsiteY7" fmla="*/ 70729 h 758585"/>
                <a:gd name="connsiteX8" fmla="*/ 1605001 w 1951649"/>
                <a:gd name="connsiteY8" fmla="*/ 71506 h 758585"/>
                <a:gd name="connsiteX9" fmla="*/ 1631427 w 1951649"/>
                <a:gd name="connsiteY9" fmla="*/ 77724 h 758585"/>
                <a:gd name="connsiteX10" fmla="*/ 1638422 w 1951649"/>
                <a:gd name="connsiteY10" fmla="*/ 62956 h 758585"/>
                <a:gd name="connsiteX11" fmla="*/ 1649303 w 1951649"/>
                <a:gd name="connsiteY11" fmla="*/ 59847 h 758585"/>
                <a:gd name="connsiteX12" fmla="*/ 1660185 w 1951649"/>
                <a:gd name="connsiteY12" fmla="*/ 62179 h 758585"/>
                <a:gd name="connsiteX13" fmla="*/ 1664848 w 1951649"/>
                <a:gd name="connsiteY13" fmla="*/ 70729 h 758585"/>
                <a:gd name="connsiteX14" fmla="*/ 1674175 w 1951649"/>
                <a:gd name="connsiteY14" fmla="*/ 73838 h 758585"/>
                <a:gd name="connsiteX15" fmla="*/ 1701378 w 1951649"/>
                <a:gd name="connsiteY15" fmla="*/ 93269 h 758585"/>
                <a:gd name="connsiteX16" fmla="*/ 1709928 w 1951649"/>
                <a:gd name="connsiteY16" fmla="*/ 106481 h 758585"/>
                <a:gd name="connsiteX17" fmla="*/ 1724695 w 1951649"/>
                <a:gd name="connsiteY17" fmla="*/ 108036 h 758585"/>
                <a:gd name="connsiteX18" fmla="*/ 1734799 w 1951649"/>
                <a:gd name="connsiteY18" fmla="*/ 117363 h 758585"/>
                <a:gd name="connsiteX19" fmla="*/ 1744904 w 1951649"/>
                <a:gd name="connsiteY19" fmla="*/ 129799 h 758585"/>
                <a:gd name="connsiteX20" fmla="*/ 1758117 w 1951649"/>
                <a:gd name="connsiteY20" fmla="*/ 139126 h 758585"/>
                <a:gd name="connsiteX21" fmla="*/ 1771330 w 1951649"/>
                <a:gd name="connsiteY21" fmla="*/ 164774 h 758585"/>
                <a:gd name="connsiteX22" fmla="*/ 1769775 w 1951649"/>
                <a:gd name="connsiteY22" fmla="*/ 182651 h 758585"/>
                <a:gd name="connsiteX23" fmla="*/ 1762003 w 1951649"/>
                <a:gd name="connsiteY23" fmla="*/ 193532 h 758585"/>
                <a:gd name="connsiteX24" fmla="*/ 1768221 w 1951649"/>
                <a:gd name="connsiteY24" fmla="*/ 208300 h 758585"/>
                <a:gd name="connsiteX25" fmla="*/ 1782988 w 1951649"/>
                <a:gd name="connsiteY25" fmla="*/ 231617 h 758585"/>
                <a:gd name="connsiteX26" fmla="*/ 1779102 w 1951649"/>
                <a:gd name="connsiteY26" fmla="*/ 236281 h 758585"/>
                <a:gd name="connsiteX27" fmla="*/ 1793092 w 1951649"/>
                <a:gd name="connsiteY27" fmla="*/ 243276 h 758585"/>
                <a:gd name="connsiteX28" fmla="*/ 1815633 w 1951649"/>
                <a:gd name="connsiteY28" fmla="*/ 250271 h 758585"/>
                <a:gd name="connsiteX29" fmla="*/ 1842836 w 1951649"/>
                <a:gd name="connsiteY29" fmla="*/ 247162 h 758585"/>
                <a:gd name="connsiteX30" fmla="*/ 1855272 w 1951649"/>
                <a:gd name="connsiteY30" fmla="*/ 252603 h 758585"/>
                <a:gd name="connsiteX31" fmla="*/ 1873148 w 1951649"/>
                <a:gd name="connsiteY31" fmla="*/ 265816 h 758585"/>
                <a:gd name="connsiteX32" fmla="*/ 1898020 w 1951649"/>
                <a:gd name="connsiteY32" fmla="*/ 287579 h 758585"/>
                <a:gd name="connsiteX33" fmla="*/ 1904238 w 1951649"/>
                <a:gd name="connsiteY33" fmla="*/ 294574 h 758585"/>
                <a:gd name="connsiteX34" fmla="*/ 1878589 w 1951649"/>
                <a:gd name="connsiteY34" fmla="*/ 279806 h 758585"/>
                <a:gd name="connsiteX35" fmla="*/ 1867708 w 1951649"/>
                <a:gd name="connsiteY35" fmla="*/ 292242 h 758585"/>
                <a:gd name="connsiteX36" fmla="*/ 1866930 w 1951649"/>
                <a:gd name="connsiteY36" fmla="*/ 321777 h 758585"/>
                <a:gd name="connsiteX37" fmla="*/ 1862267 w 1951649"/>
                <a:gd name="connsiteY37" fmla="*/ 324886 h 758585"/>
                <a:gd name="connsiteX38" fmla="*/ 1840504 w 1951649"/>
                <a:gd name="connsiteY38" fmla="*/ 324109 h 758585"/>
                <a:gd name="connsiteX39" fmla="*/ 1831177 w 1951649"/>
                <a:gd name="connsiteY39" fmla="*/ 327218 h 758585"/>
                <a:gd name="connsiteX40" fmla="*/ 1840504 w 1951649"/>
                <a:gd name="connsiteY40" fmla="*/ 346649 h 758585"/>
                <a:gd name="connsiteX41" fmla="*/ 1851385 w 1951649"/>
                <a:gd name="connsiteY41" fmla="*/ 355976 h 758585"/>
                <a:gd name="connsiteX42" fmla="*/ 1851385 w 1951649"/>
                <a:gd name="connsiteY42" fmla="*/ 373852 h 758585"/>
                <a:gd name="connsiteX43" fmla="*/ 1867708 w 1951649"/>
                <a:gd name="connsiteY43" fmla="*/ 393283 h 758585"/>
                <a:gd name="connsiteX44" fmla="*/ 1869262 w 1951649"/>
                <a:gd name="connsiteY44" fmla="*/ 409605 h 758585"/>
                <a:gd name="connsiteX45" fmla="*/ 1876257 w 1951649"/>
                <a:gd name="connsiteY45" fmla="*/ 426704 h 758585"/>
                <a:gd name="connsiteX46" fmla="*/ 1878589 w 1951649"/>
                <a:gd name="connsiteY46" fmla="*/ 443804 h 758585"/>
                <a:gd name="connsiteX47" fmla="*/ 1882475 w 1951649"/>
                <a:gd name="connsiteY47" fmla="*/ 449245 h 758585"/>
                <a:gd name="connsiteX48" fmla="*/ 1893357 w 1951649"/>
                <a:gd name="connsiteY48" fmla="*/ 451576 h 758585"/>
                <a:gd name="connsiteX49" fmla="*/ 1888693 w 1951649"/>
                <a:gd name="connsiteY49" fmla="*/ 481111 h 758585"/>
                <a:gd name="connsiteX50" fmla="*/ 1884030 w 1951649"/>
                <a:gd name="connsiteY50" fmla="*/ 490438 h 758585"/>
                <a:gd name="connsiteX51" fmla="*/ 1880921 w 1951649"/>
                <a:gd name="connsiteY51" fmla="*/ 505983 h 758585"/>
                <a:gd name="connsiteX52" fmla="*/ 1894134 w 1951649"/>
                <a:gd name="connsiteY52" fmla="*/ 510646 h 758585"/>
                <a:gd name="connsiteX53" fmla="*/ 1919005 w 1951649"/>
                <a:gd name="connsiteY53" fmla="*/ 526191 h 758585"/>
                <a:gd name="connsiteX54" fmla="*/ 1919783 w 1951649"/>
                <a:gd name="connsiteY54" fmla="*/ 536296 h 758585"/>
                <a:gd name="connsiteX55" fmla="*/ 1924446 w 1951649"/>
                <a:gd name="connsiteY55" fmla="*/ 547954 h 758585"/>
                <a:gd name="connsiteX56" fmla="*/ 1926778 w 1951649"/>
                <a:gd name="connsiteY56" fmla="*/ 563499 h 758585"/>
                <a:gd name="connsiteX57" fmla="*/ 1951650 w 1951649"/>
                <a:gd name="connsiteY57" fmla="*/ 581375 h 758585"/>
                <a:gd name="connsiteX58" fmla="*/ 1951650 w 1951649"/>
                <a:gd name="connsiteY58" fmla="*/ 599252 h 758585"/>
                <a:gd name="connsiteX59" fmla="*/ 1935328 w 1951649"/>
                <a:gd name="connsiteY59" fmla="*/ 595366 h 758585"/>
                <a:gd name="connsiteX60" fmla="*/ 1906570 w 1951649"/>
                <a:gd name="connsiteY60" fmla="*/ 619460 h 758585"/>
                <a:gd name="connsiteX61" fmla="*/ 1897243 w 1951649"/>
                <a:gd name="connsiteY61" fmla="*/ 610133 h 758585"/>
                <a:gd name="connsiteX62" fmla="*/ 1894911 w 1951649"/>
                <a:gd name="connsiteY62" fmla="*/ 591479 h 758585"/>
                <a:gd name="connsiteX63" fmla="*/ 1883252 w 1951649"/>
                <a:gd name="connsiteY63" fmla="*/ 579821 h 758585"/>
                <a:gd name="connsiteX64" fmla="*/ 1873148 w 1951649"/>
                <a:gd name="connsiteY64" fmla="*/ 578266 h 758585"/>
                <a:gd name="connsiteX65" fmla="*/ 1856826 w 1951649"/>
                <a:gd name="connsiteY65" fmla="*/ 589148 h 758585"/>
                <a:gd name="connsiteX66" fmla="*/ 1824182 w 1951649"/>
                <a:gd name="connsiteY66" fmla="*/ 586816 h 758585"/>
                <a:gd name="connsiteX67" fmla="*/ 1801642 w 1951649"/>
                <a:gd name="connsiteY67" fmla="*/ 578266 h 758585"/>
                <a:gd name="connsiteX68" fmla="*/ 1779102 w 1951649"/>
                <a:gd name="connsiteY68" fmla="*/ 572048 h 758585"/>
                <a:gd name="connsiteX69" fmla="*/ 1764335 w 1951649"/>
                <a:gd name="connsiteY69" fmla="*/ 576712 h 758585"/>
                <a:gd name="connsiteX70" fmla="*/ 1747235 w 1951649"/>
                <a:gd name="connsiteY70" fmla="*/ 571271 h 758585"/>
                <a:gd name="connsiteX71" fmla="*/ 1735577 w 1951649"/>
                <a:gd name="connsiteY71" fmla="*/ 586039 h 758585"/>
                <a:gd name="connsiteX72" fmla="*/ 1720032 w 1951649"/>
                <a:gd name="connsiteY72" fmla="*/ 600806 h 758585"/>
                <a:gd name="connsiteX73" fmla="*/ 1710705 w 1951649"/>
                <a:gd name="connsiteY73" fmla="*/ 603138 h 758585"/>
                <a:gd name="connsiteX74" fmla="*/ 1698269 w 1951649"/>
                <a:gd name="connsiteY74" fmla="*/ 582930 h 758585"/>
                <a:gd name="connsiteX75" fmla="*/ 1688165 w 1951649"/>
                <a:gd name="connsiteY75" fmla="*/ 581375 h 758585"/>
                <a:gd name="connsiteX76" fmla="*/ 1678838 w 1951649"/>
                <a:gd name="connsiteY76" fmla="*/ 591479 h 758585"/>
                <a:gd name="connsiteX77" fmla="*/ 1661739 w 1951649"/>
                <a:gd name="connsiteY77" fmla="*/ 597697 h 758585"/>
                <a:gd name="connsiteX78" fmla="*/ 1625986 w 1951649"/>
                <a:gd name="connsiteY78" fmla="*/ 605470 h 758585"/>
                <a:gd name="connsiteX79" fmla="*/ 1601114 w 1951649"/>
                <a:gd name="connsiteY79" fmla="*/ 607801 h 758585"/>
                <a:gd name="connsiteX80" fmla="*/ 1569247 w 1951649"/>
                <a:gd name="connsiteY80" fmla="*/ 603138 h 758585"/>
                <a:gd name="connsiteX81" fmla="*/ 1544376 w 1951649"/>
                <a:gd name="connsiteY81" fmla="*/ 604693 h 758585"/>
                <a:gd name="connsiteX82" fmla="*/ 1520281 w 1951649"/>
                <a:gd name="connsiteY82" fmla="*/ 615574 h 758585"/>
                <a:gd name="connsiteX83" fmla="*/ 1479865 w 1951649"/>
                <a:gd name="connsiteY83" fmla="*/ 637337 h 758585"/>
                <a:gd name="connsiteX84" fmla="*/ 1447998 w 1951649"/>
                <a:gd name="connsiteY84" fmla="*/ 648218 h 758585"/>
                <a:gd name="connsiteX85" fmla="*/ 1415354 w 1951649"/>
                <a:gd name="connsiteY85" fmla="*/ 655213 h 758585"/>
                <a:gd name="connsiteX86" fmla="*/ 1356284 w 1951649"/>
                <a:gd name="connsiteY86" fmla="*/ 653659 h 758585"/>
                <a:gd name="connsiteX87" fmla="*/ 1347734 w 1951649"/>
                <a:gd name="connsiteY87" fmla="*/ 651327 h 758585"/>
                <a:gd name="connsiteX88" fmla="*/ 1320531 w 1951649"/>
                <a:gd name="connsiteY88" fmla="*/ 633451 h 758585"/>
                <a:gd name="connsiteX89" fmla="*/ 1294105 w 1951649"/>
                <a:gd name="connsiteY89" fmla="*/ 628787 h 758585"/>
                <a:gd name="connsiteX90" fmla="*/ 1267678 w 1951649"/>
                <a:gd name="connsiteY90" fmla="*/ 641223 h 758585"/>
                <a:gd name="connsiteX91" fmla="*/ 1249802 w 1951649"/>
                <a:gd name="connsiteY91" fmla="*/ 647441 h 758585"/>
                <a:gd name="connsiteX92" fmla="*/ 1222598 w 1951649"/>
                <a:gd name="connsiteY92" fmla="*/ 659876 h 758585"/>
                <a:gd name="connsiteX93" fmla="*/ 1185291 w 1951649"/>
                <a:gd name="connsiteY93" fmla="*/ 659099 h 758585"/>
                <a:gd name="connsiteX94" fmla="*/ 1170523 w 1951649"/>
                <a:gd name="connsiteY94" fmla="*/ 645886 h 758585"/>
                <a:gd name="connsiteX95" fmla="*/ 1141765 w 1951649"/>
                <a:gd name="connsiteY95" fmla="*/ 640445 h 758585"/>
                <a:gd name="connsiteX96" fmla="*/ 1137102 w 1951649"/>
                <a:gd name="connsiteY96" fmla="*/ 652882 h 758585"/>
                <a:gd name="connsiteX97" fmla="*/ 1134770 w 1951649"/>
                <a:gd name="connsiteY97" fmla="*/ 682417 h 758585"/>
                <a:gd name="connsiteX98" fmla="*/ 1148761 w 1951649"/>
                <a:gd name="connsiteY98" fmla="*/ 706511 h 758585"/>
                <a:gd name="connsiteX99" fmla="*/ 1123112 w 1951649"/>
                <a:gd name="connsiteY99" fmla="*/ 717392 h 758585"/>
                <a:gd name="connsiteX100" fmla="*/ 1123112 w 1951649"/>
                <a:gd name="connsiteY100" fmla="*/ 737600 h 758585"/>
                <a:gd name="connsiteX101" fmla="*/ 1109121 w 1951649"/>
                <a:gd name="connsiteY101" fmla="*/ 746150 h 758585"/>
                <a:gd name="connsiteX102" fmla="*/ 1102903 w 1951649"/>
                <a:gd name="connsiteY102" fmla="*/ 758586 h 758585"/>
                <a:gd name="connsiteX103" fmla="*/ 1085804 w 1951649"/>
                <a:gd name="connsiteY103" fmla="*/ 749259 h 758585"/>
                <a:gd name="connsiteX104" fmla="*/ 1078032 w 1951649"/>
                <a:gd name="connsiteY104" fmla="*/ 748482 h 758585"/>
                <a:gd name="connsiteX105" fmla="*/ 1083472 w 1951649"/>
                <a:gd name="connsiteY105" fmla="*/ 738378 h 758585"/>
                <a:gd name="connsiteX106" fmla="*/ 1064041 w 1951649"/>
                <a:gd name="connsiteY106" fmla="*/ 700293 h 758585"/>
                <a:gd name="connsiteX107" fmla="*/ 1069482 w 1951649"/>
                <a:gd name="connsiteY107" fmla="*/ 688634 h 758585"/>
                <a:gd name="connsiteX108" fmla="*/ 1096686 w 1951649"/>
                <a:gd name="connsiteY108" fmla="*/ 658322 h 758585"/>
                <a:gd name="connsiteX109" fmla="*/ 1093576 w 1951649"/>
                <a:gd name="connsiteY109" fmla="*/ 639668 h 758585"/>
                <a:gd name="connsiteX110" fmla="*/ 1078032 w 1951649"/>
                <a:gd name="connsiteY110" fmla="*/ 627232 h 758585"/>
                <a:gd name="connsiteX111" fmla="*/ 1055492 w 1951649"/>
                <a:gd name="connsiteY111" fmla="*/ 643555 h 758585"/>
                <a:gd name="connsiteX112" fmla="*/ 1042279 w 1951649"/>
                <a:gd name="connsiteY112" fmla="*/ 649772 h 758585"/>
                <a:gd name="connsiteX113" fmla="*/ 1039947 w 1951649"/>
                <a:gd name="connsiteY113" fmla="*/ 659099 h 758585"/>
                <a:gd name="connsiteX114" fmla="*/ 1031397 w 1951649"/>
                <a:gd name="connsiteY114" fmla="*/ 665317 h 758585"/>
                <a:gd name="connsiteX115" fmla="*/ 1017407 w 1951649"/>
                <a:gd name="connsiteY115" fmla="*/ 668426 h 758585"/>
                <a:gd name="connsiteX116" fmla="*/ 994867 w 1951649"/>
                <a:gd name="connsiteY116" fmla="*/ 660654 h 758585"/>
                <a:gd name="connsiteX117" fmla="*/ 969995 w 1951649"/>
                <a:gd name="connsiteY117" fmla="*/ 649772 h 758585"/>
                <a:gd name="connsiteX118" fmla="*/ 955228 w 1951649"/>
                <a:gd name="connsiteY118" fmla="*/ 641223 h 758585"/>
                <a:gd name="connsiteX119" fmla="*/ 944347 w 1951649"/>
                <a:gd name="connsiteY119" fmla="*/ 638891 h 758585"/>
                <a:gd name="connsiteX120" fmla="*/ 934242 w 1951649"/>
                <a:gd name="connsiteY120" fmla="*/ 642777 h 758585"/>
                <a:gd name="connsiteX121" fmla="*/ 907039 w 1951649"/>
                <a:gd name="connsiteY121" fmla="*/ 664540 h 758585"/>
                <a:gd name="connsiteX122" fmla="*/ 882944 w 1951649"/>
                <a:gd name="connsiteY122" fmla="*/ 696407 h 758585"/>
                <a:gd name="connsiteX123" fmla="*/ 876727 w 1951649"/>
                <a:gd name="connsiteY123" fmla="*/ 702625 h 758585"/>
                <a:gd name="connsiteX124" fmla="*/ 851855 w 1951649"/>
                <a:gd name="connsiteY124" fmla="*/ 715838 h 758585"/>
                <a:gd name="connsiteX125" fmla="*/ 834756 w 1951649"/>
                <a:gd name="connsiteY125" fmla="*/ 720501 h 758585"/>
                <a:gd name="connsiteX126" fmla="*/ 826983 w 1951649"/>
                <a:gd name="connsiteY126" fmla="*/ 719724 h 758585"/>
                <a:gd name="connsiteX127" fmla="*/ 792785 w 1951649"/>
                <a:gd name="connsiteY127" fmla="*/ 725942 h 758585"/>
                <a:gd name="connsiteX128" fmla="*/ 775685 w 1951649"/>
                <a:gd name="connsiteY128" fmla="*/ 726719 h 758585"/>
                <a:gd name="connsiteX129" fmla="*/ 763249 w 1951649"/>
                <a:gd name="connsiteY129" fmla="*/ 733714 h 758585"/>
                <a:gd name="connsiteX130" fmla="*/ 736046 w 1951649"/>
                <a:gd name="connsiteY130" fmla="*/ 725942 h 758585"/>
                <a:gd name="connsiteX131" fmla="*/ 718947 w 1951649"/>
                <a:gd name="connsiteY131" fmla="*/ 715838 h 758585"/>
                <a:gd name="connsiteX132" fmla="*/ 708065 w 1951649"/>
                <a:gd name="connsiteY132" fmla="*/ 705734 h 758585"/>
                <a:gd name="connsiteX133" fmla="*/ 690189 w 1951649"/>
                <a:gd name="connsiteY133" fmla="*/ 683194 h 758585"/>
                <a:gd name="connsiteX134" fmla="*/ 677753 w 1951649"/>
                <a:gd name="connsiteY134" fmla="*/ 673090 h 758585"/>
                <a:gd name="connsiteX135" fmla="*/ 652104 w 1951649"/>
                <a:gd name="connsiteY135" fmla="*/ 663763 h 758585"/>
                <a:gd name="connsiteX136" fmla="*/ 607024 w 1951649"/>
                <a:gd name="connsiteY136" fmla="*/ 640445 h 758585"/>
                <a:gd name="connsiteX137" fmla="*/ 565831 w 1951649"/>
                <a:gd name="connsiteY137" fmla="*/ 635005 h 758585"/>
                <a:gd name="connsiteX138" fmla="*/ 534741 w 1951649"/>
                <a:gd name="connsiteY138" fmla="*/ 632673 h 758585"/>
                <a:gd name="connsiteX139" fmla="*/ 529300 w 1951649"/>
                <a:gd name="connsiteY139" fmla="*/ 641223 h 758585"/>
                <a:gd name="connsiteX140" fmla="*/ 530077 w 1951649"/>
                <a:gd name="connsiteY140" fmla="*/ 673867 h 758585"/>
                <a:gd name="connsiteX141" fmla="*/ 526191 w 1951649"/>
                <a:gd name="connsiteY141" fmla="*/ 683194 h 758585"/>
                <a:gd name="connsiteX142" fmla="*/ 525414 w 1951649"/>
                <a:gd name="connsiteY142" fmla="*/ 700293 h 758585"/>
                <a:gd name="connsiteX143" fmla="*/ 516865 w 1951649"/>
                <a:gd name="connsiteY143" fmla="*/ 708842 h 758585"/>
                <a:gd name="connsiteX144" fmla="*/ 500542 w 1951649"/>
                <a:gd name="connsiteY144" fmla="*/ 701070 h 758585"/>
                <a:gd name="connsiteX145" fmla="*/ 485775 w 1951649"/>
                <a:gd name="connsiteY145" fmla="*/ 708065 h 758585"/>
                <a:gd name="connsiteX146" fmla="*/ 457017 w 1951649"/>
                <a:gd name="connsiteY146" fmla="*/ 718169 h 758585"/>
                <a:gd name="connsiteX147" fmla="*/ 447690 w 1951649"/>
                <a:gd name="connsiteY147" fmla="*/ 718947 h 758585"/>
                <a:gd name="connsiteX148" fmla="*/ 411937 w 1951649"/>
                <a:gd name="connsiteY148" fmla="*/ 706511 h 758585"/>
                <a:gd name="connsiteX149" fmla="*/ 389397 w 1951649"/>
                <a:gd name="connsiteY149" fmla="*/ 690189 h 758585"/>
                <a:gd name="connsiteX150" fmla="*/ 384734 w 1951649"/>
                <a:gd name="connsiteY150" fmla="*/ 674644 h 758585"/>
                <a:gd name="connsiteX151" fmla="*/ 374629 w 1951649"/>
                <a:gd name="connsiteY151" fmla="*/ 653659 h 758585"/>
                <a:gd name="connsiteX152" fmla="*/ 360639 w 1951649"/>
                <a:gd name="connsiteY152" fmla="*/ 655990 h 758585"/>
                <a:gd name="connsiteX153" fmla="*/ 342763 w 1951649"/>
                <a:gd name="connsiteY153" fmla="*/ 652882 h 758585"/>
                <a:gd name="connsiteX154" fmla="*/ 317891 w 1951649"/>
                <a:gd name="connsiteY154" fmla="*/ 640445 h 758585"/>
                <a:gd name="connsiteX155" fmla="*/ 299237 w 1951649"/>
                <a:gd name="connsiteY155" fmla="*/ 639668 h 758585"/>
                <a:gd name="connsiteX156" fmla="*/ 289910 w 1951649"/>
                <a:gd name="connsiteY156" fmla="*/ 654436 h 758585"/>
                <a:gd name="connsiteX157" fmla="*/ 282138 w 1951649"/>
                <a:gd name="connsiteY157" fmla="*/ 659876 h 758585"/>
                <a:gd name="connsiteX158" fmla="*/ 272034 w 1951649"/>
                <a:gd name="connsiteY158" fmla="*/ 656768 h 758585"/>
                <a:gd name="connsiteX159" fmla="*/ 278252 w 1951649"/>
                <a:gd name="connsiteY159" fmla="*/ 646663 h 758585"/>
                <a:gd name="connsiteX160" fmla="*/ 249494 w 1951649"/>
                <a:gd name="connsiteY160" fmla="*/ 648218 h 758585"/>
                <a:gd name="connsiteX161" fmla="*/ 235504 w 1951649"/>
                <a:gd name="connsiteY161" fmla="*/ 655990 h 758585"/>
                <a:gd name="connsiteX162" fmla="*/ 223845 w 1951649"/>
                <a:gd name="connsiteY162" fmla="*/ 655213 h 758585"/>
                <a:gd name="connsiteX163" fmla="*/ 216073 w 1951649"/>
                <a:gd name="connsiteY163" fmla="*/ 647441 h 758585"/>
                <a:gd name="connsiteX164" fmla="*/ 231617 w 1951649"/>
                <a:gd name="connsiteY164" fmla="*/ 642777 h 758585"/>
                <a:gd name="connsiteX165" fmla="*/ 261930 w 1951649"/>
                <a:gd name="connsiteY165" fmla="*/ 639668 h 758585"/>
                <a:gd name="connsiteX166" fmla="*/ 268925 w 1951649"/>
                <a:gd name="connsiteY166" fmla="*/ 636559 h 758585"/>
                <a:gd name="connsiteX167" fmla="*/ 275920 w 1951649"/>
                <a:gd name="connsiteY167" fmla="*/ 626455 h 758585"/>
                <a:gd name="connsiteX168" fmla="*/ 289133 w 1951649"/>
                <a:gd name="connsiteY168" fmla="*/ 617128 h 758585"/>
                <a:gd name="connsiteX169" fmla="*/ 279806 w 1951649"/>
                <a:gd name="connsiteY169" fmla="*/ 613242 h 758585"/>
                <a:gd name="connsiteX170" fmla="*/ 233172 w 1951649"/>
                <a:gd name="connsiteY170" fmla="*/ 615574 h 758585"/>
                <a:gd name="connsiteX171" fmla="*/ 200528 w 1951649"/>
                <a:gd name="connsiteY171" fmla="*/ 614020 h 758585"/>
                <a:gd name="connsiteX172" fmla="*/ 192755 w 1951649"/>
                <a:gd name="connsiteY172" fmla="*/ 619460 h 758585"/>
                <a:gd name="connsiteX173" fmla="*/ 189646 w 1951649"/>
                <a:gd name="connsiteY173" fmla="*/ 607024 h 758585"/>
                <a:gd name="connsiteX174" fmla="*/ 217627 w 1951649"/>
                <a:gd name="connsiteY174" fmla="*/ 596143 h 758585"/>
                <a:gd name="connsiteX175" fmla="*/ 215295 w 1951649"/>
                <a:gd name="connsiteY175" fmla="*/ 586039 h 758585"/>
                <a:gd name="connsiteX176" fmla="*/ 182651 w 1951649"/>
                <a:gd name="connsiteY176" fmla="*/ 568939 h 758585"/>
                <a:gd name="connsiteX177" fmla="*/ 180319 w 1951649"/>
                <a:gd name="connsiteY177" fmla="*/ 556504 h 758585"/>
                <a:gd name="connsiteX178" fmla="*/ 164775 w 1951649"/>
                <a:gd name="connsiteY178" fmla="*/ 532409 h 758585"/>
                <a:gd name="connsiteX179" fmla="*/ 179542 w 1951649"/>
                <a:gd name="connsiteY179" fmla="*/ 528523 h 758585"/>
                <a:gd name="connsiteX180" fmla="*/ 180319 w 1951649"/>
                <a:gd name="connsiteY180" fmla="*/ 509092 h 758585"/>
                <a:gd name="connsiteX181" fmla="*/ 177211 w 1951649"/>
                <a:gd name="connsiteY181" fmla="*/ 497434 h 758585"/>
                <a:gd name="connsiteX182" fmla="*/ 146898 w 1951649"/>
                <a:gd name="connsiteY182" fmla="*/ 487329 h 758585"/>
                <a:gd name="connsiteX183" fmla="*/ 140680 w 1951649"/>
                <a:gd name="connsiteY183" fmla="*/ 488107 h 758585"/>
                <a:gd name="connsiteX184" fmla="*/ 132131 w 1951649"/>
                <a:gd name="connsiteY184" fmla="*/ 478003 h 758585"/>
                <a:gd name="connsiteX185" fmla="*/ 118918 w 1951649"/>
                <a:gd name="connsiteY185" fmla="*/ 471007 h 758585"/>
                <a:gd name="connsiteX186" fmla="*/ 109591 w 1951649"/>
                <a:gd name="connsiteY186" fmla="*/ 476448 h 758585"/>
                <a:gd name="connsiteX187" fmla="*/ 83942 w 1951649"/>
                <a:gd name="connsiteY187" fmla="*/ 465566 h 758585"/>
                <a:gd name="connsiteX188" fmla="*/ 79278 w 1951649"/>
                <a:gd name="connsiteY188" fmla="*/ 460903 h 758585"/>
                <a:gd name="connsiteX189" fmla="*/ 83164 w 1951649"/>
                <a:gd name="connsiteY189" fmla="*/ 450022 h 758585"/>
                <a:gd name="connsiteX190" fmla="*/ 90937 w 1951649"/>
                <a:gd name="connsiteY190" fmla="*/ 441472 h 758585"/>
                <a:gd name="connsiteX191" fmla="*/ 83942 w 1951649"/>
                <a:gd name="connsiteY191" fmla="*/ 426704 h 758585"/>
                <a:gd name="connsiteX192" fmla="*/ 83164 w 1951649"/>
                <a:gd name="connsiteY192" fmla="*/ 418932 h 758585"/>
                <a:gd name="connsiteX193" fmla="*/ 97155 w 1951649"/>
                <a:gd name="connsiteY193" fmla="*/ 418155 h 758585"/>
                <a:gd name="connsiteX194" fmla="*/ 104927 w 1951649"/>
                <a:gd name="connsiteY194" fmla="*/ 426704 h 758585"/>
                <a:gd name="connsiteX195" fmla="*/ 107259 w 1951649"/>
                <a:gd name="connsiteY195" fmla="*/ 443804 h 758585"/>
                <a:gd name="connsiteX196" fmla="*/ 135239 w 1951649"/>
                <a:gd name="connsiteY196" fmla="*/ 449245 h 758585"/>
                <a:gd name="connsiteX197" fmla="*/ 157780 w 1951649"/>
                <a:gd name="connsiteY197" fmla="*/ 444581 h 758585"/>
                <a:gd name="connsiteX198" fmla="*/ 138349 w 1951649"/>
                <a:gd name="connsiteY198" fmla="*/ 436031 h 758585"/>
                <a:gd name="connsiteX199" fmla="*/ 129799 w 1951649"/>
                <a:gd name="connsiteY199" fmla="*/ 426704 h 758585"/>
                <a:gd name="connsiteX200" fmla="*/ 120472 w 1951649"/>
                <a:gd name="connsiteY200" fmla="*/ 408828 h 758585"/>
                <a:gd name="connsiteX201" fmla="*/ 134462 w 1951649"/>
                <a:gd name="connsiteY201" fmla="*/ 400279 h 758585"/>
                <a:gd name="connsiteX202" fmla="*/ 143789 w 1951649"/>
                <a:gd name="connsiteY202" fmla="*/ 387065 h 758585"/>
                <a:gd name="connsiteX203" fmla="*/ 122804 w 1951649"/>
                <a:gd name="connsiteY203" fmla="*/ 377738 h 758585"/>
                <a:gd name="connsiteX204" fmla="*/ 124358 w 1951649"/>
                <a:gd name="connsiteY204" fmla="*/ 359084 h 758585"/>
                <a:gd name="connsiteX205" fmla="*/ 104927 w 1951649"/>
                <a:gd name="connsiteY205" fmla="*/ 338099 h 758585"/>
                <a:gd name="connsiteX206" fmla="*/ 107259 w 1951649"/>
                <a:gd name="connsiteY206" fmla="*/ 331881 h 758585"/>
                <a:gd name="connsiteX207" fmla="*/ 125135 w 1951649"/>
                <a:gd name="connsiteY207" fmla="*/ 310118 h 758585"/>
                <a:gd name="connsiteX208" fmla="*/ 115808 w 1951649"/>
                <a:gd name="connsiteY208" fmla="*/ 304678 h 758585"/>
                <a:gd name="connsiteX209" fmla="*/ 82387 w 1951649"/>
                <a:gd name="connsiteY209" fmla="*/ 310118 h 758585"/>
                <a:gd name="connsiteX210" fmla="*/ 69952 w 1951649"/>
                <a:gd name="connsiteY210" fmla="*/ 314782 h 758585"/>
                <a:gd name="connsiteX211" fmla="*/ 45857 w 1951649"/>
                <a:gd name="connsiteY211" fmla="*/ 316336 h 758585"/>
                <a:gd name="connsiteX212" fmla="*/ 43525 w 1951649"/>
                <a:gd name="connsiteY212" fmla="*/ 303901 h 758585"/>
                <a:gd name="connsiteX213" fmla="*/ 48189 w 1951649"/>
                <a:gd name="connsiteY213" fmla="*/ 293797 h 758585"/>
                <a:gd name="connsiteX214" fmla="*/ 44302 w 1951649"/>
                <a:gd name="connsiteY214" fmla="*/ 267370 h 758585"/>
                <a:gd name="connsiteX215" fmla="*/ 45857 w 1951649"/>
                <a:gd name="connsiteY215" fmla="*/ 253380 h 758585"/>
                <a:gd name="connsiteX216" fmla="*/ 59070 w 1951649"/>
                <a:gd name="connsiteY216" fmla="*/ 248717 h 758585"/>
                <a:gd name="connsiteX217" fmla="*/ 72283 w 1951649"/>
                <a:gd name="connsiteY217" fmla="*/ 227731 h 758585"/>
                <a:gd name="connsiteX218" fmla="*/ 95600 w 1951649"/>
                <a:gd name="connsiteY218" fmla="*/ 203636 h 758585"/>
                <a:gd name="connsiteX219" fmla="*/ 122804 w 1951649"/>
                <a:gd name="connsiteY219" fmla="*/ 203636 h 758585"/>
                <a:gd name="connsiteX220" fmla="*/ 132908 w 1951649"/>
                <a:gd name="connsiteY220" fmla="*/ 196642 h 758585"/>
                <a:gd name="connsiteX221" fmla="*/ 149230 w 1951649"/>
                <a:gd name="connsiteY221" fmla="*/ 196642 h 758585"/>
                <a:gd name="connsiteX222" fmla="*/ 155448 w 1951649"/>
                <a:gd name="connsiteY222" fmla="*/ 205969 h 758585"/>
                <a:gd name="connsiteX223" fmla="*/ 170215 w 1951649"/>
                <a:gd name="connsiteY223" fmla="*/ 212963 h 758585"/>
                <a:gd name="connsiteX224" fmla="*/ 195087 w 1951649"/>
                <a:gd name="connsiteY224" fmla="*/ 212186 h 758585"/>
                <a:gd name="connsiteX225" fmla="*/ 205969 w 1951649"/>
                <a:gd name="connsiteY225" fmla="*/ 205191 h 758585"/>
                <a:gd name="connsiteX226" fmla="*/ 193532 w 1951649"/>
                <a:gd name="connsiteY226" fmla="*/ 193532 h 758585"/>
                <a:gd name="connsiteX227" fmla="*/ 206746 w 1951649"/>
                <a:gd name="connsiteY227" fmla="*/ 189646 h 758585"/>
                <a:gd name="connsiteX228" fmla="*/ 218404 w 1951649"/>
                <a:gd name="connsiteY228" fmla="*/ 192755 h 758585"/>
                <a:gd name="connsiteX229" fmla="*/ 217627 w 1951649"/>
                <a:gd name="connsiteY229" fmla="*/ 206746 h 758585"/>
                <a:gd name="connsiteX230" fmla="*/ 249494 w 1951649"/>
                <a:gd name="connsiteY230" fmla="*/ 202859 h 758585"/>
                <a:gd name="connsiteX231" fmla="*/ 283693 w 1951649"/>
                <a:gd name="connsiteY231" fmla="*/ 205969 h 758585"/>
                <a:gd name="connsiteX232" fmla="*/ 294574 w 1951649"/>
                <a:gd name="connsiteY232" fmla="*/ 204414 h 758585"/>
                <a:gd name="connsiteX233" fmla="*/ 321000 w 1951649"/>
                <a:gd name="connsiteY233" fmla="*/ 204414 h 758585"/>
                <a:gd name="connsiteX234" fmla="*/ 324886 w 1951649"/>
                <a:gd name="connsiteY234" fmla="*/ 200528 h 758585"/>
                <a:gd name="connsiteX235" fmla="*/ 296905 w 1951649"/>
                <a:gd name="connsiteY235" fmla="*/ 187315 h 758585"/>
                <a:gd name="connsiteX236" fmla="*/ 312450 w 1951649"/>
                <a:gd name="connsiteY236" fmla="*/ 175656 h 758585"/>
                <a:gd name="connsiteX237" fmla="*/ 365303 w 1951649"/>
                <a:gd name="connsiteY237" fmla="*/ 166329 h 758585"/>
                <a:gd name="connsiteX238" fmla="*/ 394060 w 1951649"/>
                <a:gd name="connsiteY238" fmla="*/ 160111 h 758585"/>
                <a:gd name="connsiteX239" fmla="*/ 349758 w 1951649"/>
                <a:gd name="connsiteY239" fmla="*/ 153893 h 758585"/>
                <a:gd name="connsiteX240" fmla="*/ 338876 w 1951649"/>
                <a:gd name="connsiteY240" fmla="*/ 149230 h 758585"/>
                <a:gd name="connsiteX241" fmla="*/ 323332 w 1951649"/>
                <a:gd name="connsiteY241" fmla="*/ 138349 h 758585"/>
                <a:gd name="connsiteX242" fmla="*/ 315559 w 1951649"/>
                <a:gd name="connsiteY242" fmla="*/ 129799 h 758585"/>
                <a:gd name="connsiteX243" fmla="*/ 317891 w 1951649"/>
                <a:gd name="connsiteY243" fmla="*/ 109591 h 758585"/>
                <a:gd name="connsiteX244" fmla="*/ 322555 w 1951649"/>
                <a:gd name="connsiteY244" fmla="*/ 104150 h 758585"/>
                <a:gd name="connsiteX245" fmla="*/ 339654 w 1951649"/>
                <a:gd name="connsiteY245" fmla="*/ 103373 h 758585"/>
                <a:gd name="connsiteX246" fmla="*/ 399501 w 1951649"/>
                <a:gd name="connsiteY246" fmla="*/ 112700 h 758585"/>
                <a:gd name="connsiteX247" fmla="*/ 440695 w 1951649"/>
                <a:gd name="connsiteY247" fmla="*/ 106481 h 758585"/>
                <a:gd name="connsiteX248" fmla="*/ 488107 w 1951649"/>
                <a:gd name="connsiteY248" fmla="*/ 120472 h 758585"/>
                <a:gd name="connsiteX249" fmla="*/ 531632 w 1951649"/>
                <a:gd name="connsiteY249" fmla="*/ 117363 h 758585"/>
                <a:gd name="connsiteX250" fmla="*/ 540182 w 1951649"/>
                <a:gd name="connsiteY250" fmla="*/ 111922 h 758585"/>
                <a:gd name="connsiteX251" fmla="*/ 548731 w 1951649"/>
                <a:gd name="connsiteY251" fmla="*/ 91714 h 758585"/>
                <a:gd name="connsiteX252" fmla="*/ 606247 w 1951649"/>
                <a:gd name="connsiteY252" fmla="*/ 59070 h 758585"/>
                <a:gd name="connsiteX253" fmla="*/ 624901 w 1951649"/>
                <a:gd name="connsiteY253" fmla="*/ 42748 h 758585"/>
                <a:gd name="connsiteX254" fmla="*/ 646663 w 1951649"/>
                <a:gd name="connsiteY254" fmla="*/ 33421 h 758585"/>
                <a:gd name="connsiteX255" fmla="*/ 685525 w 1951649"/>
                <a:gd name="connsiteY255" fmla="*/ 22540 h 758585"/>
                <a:gd name="connsiteX256" fmla="*/ 716615 w 1951649"/>
                <a:gd name="connsiteY256" fmla="*/ 9326 h 758585"/>
                <a:gd name="connsiteX257" fmla="*/ 725942 w 1951649"/>
                <a:gd name="connsiteY257" fmla="*/ 7772 h 758585"/>
                <a:gd name="connsiteX258" fmla="*/ 806775 w 1951649"/>
                <a:gd name="connsiteY258" fmla="*/ 13990 h 758585"/>
                <a:gd name="connsiteX259" fmla="*/ 861182 w 1951649"/>
                <a:gd name="connsiteY259" fmla="*/ 14767 h 758585"/>
                <a:gd name="connsiteX260" fmla="*/ 884499 w 1951649"/>
                <a:gd name="connsiteY260" fmla="*/ 2332 h 758585"/>
                <a:gd name="connsiteX261" fmla="*/ 900044 w 1951649"/>
                <a:gd name="connsiteY261" fmla="*/ 6218 h 758585"/>
                <a:gd name="connsiteX262" fmla="*/ 899266 w 1951649"/>
                <a:gd name="connsiteY262" fmla="*/ 22540 h 758585"/>
                <a:gd name="connsiteX263" fmla="*/ 919475 w 1951649"/>
                <a:gd name="connsiteY263" fmla="*/ 42748 h 758585"/>
                <a:gd name="connsiteX264" fmla="*/ 946678 w 1951649"/>
                <a:gd name="connsiteY264" fmla="*/ 53629 h 758585"/>
                <a:gd name="connsiteX265" fmla="*/ 980877 w 1951649"/>
                <a:gd name="connsiteY265" fmla="*/ 44302 h 758585"/>
                <a:gd name="connsiteX266" fmla="*/ 994867 w 1951649"/>
                <a:gd name="connsiteY266" fmla="*/ 48188 h 758585"/>
                <a:gd name="connsiteX267" fmla="*/ 1011966 w 1951649"/>
                <a:gd name="connsiteY267" fmla="*/ 79278 h 758585"/>
                <a:gd name="connsiteX268" fmla="*/ 1023625 w 1951649"/>
                <a:gd name="connsiteY268" fmla="*/ 90160 h 758585"/>
                <a:gd name="connsiteX269" fmla="*/ 1037615 w 1951649"/>
                <a:gd name="connsiteY269" fmla="*/ 97155 h 758585"/>
                <a:gd name="connsiteX270" fmla="*/ 1047719 w 1951649"/>
                <a:gd name="connsiteY270" fmla="*/ 98709 h 758585"/>
                <a:gd name="connsiteX271" fmla="*/ 1059378 w 1951649"/>
                <a:gd name="connsiteY271" fmla="*/ 87828 h 758585"/>
                <a:gd name="connsiteX272" fmla="*/ 1072591 w 1951649"/>
                <a:gd name="connsiteY272" fmla="*/ 87050 h 758585"/>
                <a:gd name="connsiteX273" fmla="*/ 1095131 w 1951649"/>
                <a:gd name="connsiteY273" fmla="*/ 97155 h 758585"/>
                <a:gd name="connsiteX274" fmla="*/ 1104458 w 1951649"/>
                <a:gd name="connsiteY274" fmla="*/ 108036 h 758585"/>
                <a:gd name="connsiteX275" fmla="*/ 1141765 w 1951649"/>
                <a:gd name="connsiteY275" fmla="*/ 116586 h 758585"/>
                <a:gd name="connsiteX276" fmla="*/ 1175187 w 1951649"/>
                <a:gd name="connsiteY276" fmla="*/ 121249 h 758585"/>
                <a:gd name="connsiteX277" fmla="*/ 1190731 w 1951649"/>
                <a:gd name="connsiteY277" fmla="*/ 130576 h 758585"/>
                <a:gd name="connsiteX278" fmla="*/ 1238920 w 1951649"/>
                <a:gd name="connsiteY278" fmla="*/ 139903 h 758585"/>
                <a:gd name="connsiteX279" fmla="*/ 1256020 w 1951649"/>
                <a:gd name="connsiteY279" fmla="*/ 138349 h 758585"/>
                <a:gd name="connsiteX280" fmla="*/ 1284000 w 1951649"/>
                <a:gd name="connsiteY280" fmla="*/ 128245 h 758585"/>
                <a:gd name="connsiteX281" fmla="*/ 1338407 w 1951649"/>
                <a:gd name="connsiteY281" fmla="*/ 118140 h 758585"/>
                <a:gd name="connsiteX282" fmla="*/ 1378824 w 1951649"/>
                <a:gd name="connsiteY282" fmla="*/ 132908 h 758585"/>
                <a:gd name="connsiteX283" fmla="*/ 1398255 w 1951649"/>
                <a:gd name="connsiteY283" fmla="*/ 133685 h 758585"/>
                <a:gd name="connsiteX284" fmla="*/ 1411468 w 1951649"/>
                <a:gd name="connsiteY284" fmla="*/ 137571 h 758585"/>
                <a:gd name="connsiteX285" fmla="*/ 1424681 w 1951649"/>
                <a:gd name="connsiteY285" fmla="*/ 135239 h 758585"/>
                <a:gd name="connsiteX286" fmla="*/ 1463543 w 1951649"/>
                <a:gd name="connsiteY286" fmla="*/ 117363 h 758585"/>
                <a:gd name="connsiteX287" fmla="*/ 1474424 w 1951649"/>
                <a:gd name="connsiteY287" fmla="*/ 108036 h 758585"/>
                <a:gd name="connsiteX288" fmla="*/ 1487637 w 1951649"/>
                <a:gd name="connsiteY288" fmla="*/ 104927 h 758585"/>
                <a:gd name="connsiteX289" fmla="*/ 1528054 w 1951649"/>
                <a:gd name="connsiteY289" fmla="*/ 79278 h 758585"/>
                <a:gd name="connsiteX290" fmla="*/ 1535049 w 1951649"/>
                <a:gd name="connsiteY290" fmla="*/ 68397 h 758585"/>
                <a:gd name="connsiteX291" fmla="*/ 198973 w 1951649"/>
                <a:gd name="connsiteY291" fmla="*/ 13213 h 758585"/>
                <a:gd name="connsiteX292" fmla="*/ 198196 w 1951649"/>
                <a:gd name="connsiteY292" fmla="*/ 27203 h 758585"/>
                <a:gd name="connsiteX293" fmla="*/ 205969 w 1951649"/>
                <a:gd name="connsiteY293" fmla="*/ 42748 h 758585"/>
                <a:gd name="connsiteX294" fmla="*/ 223845 w 1951649"/>
                <a:gd name="connsiteY294" fmla="*/ 63733 h 758585"/>
                <a:gd name="connsiteX295" fmla="*/ 239390 w 1951649"/>
                <a:gd name="connsiteY295" fmla="*/ 74615 h 758585"/>
                <a:gd name="connsiteX296" fmla="*/ 302346 w 1951649"/>
                <a:gd name="connsiteY296" fmla="*/ 100264 h 758585"/>
                <a:gd name="connsiteX297" fmla="*/ 313228 w 1951649"/>
                <a:gd name="connsiteY297" fmla="*/ 102595 h 758585"/>
                <a:gd name="connsiteX298" fmla="*/ 306232 w 1951649"/>
                <a:gd name="connsiteY298" fmla="*/ 129799 h 758585"/>
                <a:gd name="connsiteX299" fmla="*/ 289910 w 1951649"/>
                <a:gd name="connsiteY299" fmla="*/ 133685 h 758585"/>
                <a:gd name="connsiteX300" fmla="*/ 240167 w 1951649"/>
                <a:gd name="connsiteY300" fmla="*/ 122026 h 758585"/>
                <a:gd name="connsiteX301" fmla="*/ 227731 w 1951649"/>
                <a:gd name="connsiteY301" fmla="*/ 121249 h 758585"/>
                <a:gd name="connsiteX302" fmla="*/ 205191 w 1951649"/>
                <a:gd name="connsiteY302" fmla="*/ 132131 h 758585"/>
                <a:gd name="connsiteX303" fmla="*/ 187315 w 1951649"/>
                <a:gd name="connsiteY303" fmla="*/ 129022 h 758585"/>
                <a:gd name="connsiteX304" fmla="*/ 163220 w 1951649"/>
                <a:gd name="connsiteY304" fmla="*/ 133685 h 758585"/>
                <a:gd name="connsiteX305" fmla="*/ 158557 w 1951649"/>
                <a:gd name="connsiteY305" fmla="*/ 150007 h 758585"/>
                <a:gd name="connsiteX306" fmla="*/ 143012 w 1951649"/>
                <a:gd name="connsiteY306" fmla="*/ 168661 h 758585"/>
                <a:gd name="connsiteX307" fmla="*/ 117363 w 1951649"/>
                <a:gd name="connsiteY307" fmla="*/ 183428 h 758585"/>
                <a:gd name="connsiteX308" fmla="*/ 97932 w 1951649"/>
                <a:gd name="connsiteY308" fmla="*/ 191201 h 758585"/>
                <a:gd name="connsiteX309" fmla="*/ 70729 w 1951649"/>
                <a:gd name="connsiteY309" fmla="*/ 219959 h 758585"/>
                <a:gd name="connsiteX310" fmla="*/ 59070 w 1951649"/>
                <a:gd name="connsiteY310" fmla="*/ 237058 h 758585"/>
                <a:gd name="connsiteX311" fmla="*/ 47411 w 1951649"/>
                <a:gd name="connsiteY311" fmla="*/ 242498 h 758585"/>
                <a:gd name="connsiteX312" fmla="*/ 51298 w 1951649"/>
                <a:gd name="connsiteY312" fmla="*/ 226954 h 758585"/>
                <a:gd name="connsiteX313" fmla="*/ 48966 w 1951649"/>
                <a:gd name="connsiteY313" fmla="*/ 213741 h 758585"/>
                <a:gd name="connsiteX314" fmla="*/ 66842 w 1951649"/>
                <a:gd name="connsiteY314" fmla="*/ 198196 h 758585"/>
                <a:gd name="connsiteX315" fmla="*/ 92491 w 1951649"/>
                <a:gd name="connsiteY315" fmla="*/ 185760 h 758585"/>
                <a:gd name="connsiteX316" fmla="*/ 97932 w 1951649"/>
                <a:gd name="connsiteY316" fmla="*/ 175656 h 758585"/>
                <a:gd name="connsiteX317" fmla="*/ 55961 w 1951649"/>
                <a:gd name="connsiteY317" fmla="*/ 177988 h 758585"/>
                <a:gd name="connsiteX318" fmla="*/ 30312 w 1951649"/>
                <a:gd name="connsiteY318" fmla="*/ 177988 h 758585"/>
                <a:gd name="connsiteX319" fmla="*/ 22540 w 1951649"/>
                <a:gd name="connsiteY319" fmla="*/ 163997 h 758585"/>
                <a:gd name="connsiteX320" fmla="*/ 28758 w 1951649"/>
                <a:gd name="connsiteY320" fmla="*/ 160888 h 758585"/>
                <a:gd name="connsiteX321" fmla="*/ 48189 w 1951649"/>
                <a:gd name="connsiteY321" fmla="*/ 136017 h 758585"/>
                <a:gd name="connsiteX322" fmla="*/ 44302 w 1951649"/>
                <a:gd name="connsiteY322" fmla="*/ 101818 h 758585"/>
                <a:gd name="connsiteX323" fmla="*/ 70729 w 1951649"/>
                <a:gd name="connsiteY323" fmla="*/ 82387 h 758585"/>
                <a:gd name="connsiteX324" fmla="*/ 63733 w 1951649"/>
                <a:gd name="connsiteY324" fmla="*/ 58293 h 758585"/>
                <a:gd name="connsiteX325" fmla="*/ 45857 w 1951649"/>
                <a:gd name="connsiteY325" fmla="*/ 46634 h 758585"/>
                <a:gd name="connsiteX326" fmla="*/ 36530 w 1951649"/>
                <a:gd name="connsiteY326" fmla="*/ 44302 h 758585"/>
                <a:gd name="connsiteX327" fmla="*/ 38862 w 1951649"/>
                <a:gd name="connsiteY327" fmla="*/ 33421 h 758585"/>
                <a:gd name="connsiteX328" fmla="*/ 53629 w 1951649"/>
                <a:gd name="connsiteY328" fmla="*/ 31090 h 758585"/>
                <a:gd name="connsiteX329" fmla="*/ 61402 w 1951649"/>
                <a:gd name="connsiteY329" fmla="*/ 13990 h 758585"/>
                <a:gd name="connsiteX330" fmla="*/ 87828 w 1951649"/>
                <a:gd name="connsiteY330" fmla="*/ 10881 h 758585"/>
                <a:gd name="connsiteX331" fmla="*/ 99487 w 1951649"/>
                <a:gd name="connsiteY331" fmla="*/ 2332 h 758585"/>
                <a:gd name="connsiteX332" fmla="*/ 126690 w 1951649"/>
                <a:gd name="connsiteY332" fmla="*/ 0 h 758585"/>
                <a:gd name="connsiteX333" fmla="*/ 153116 w 1951649"/>
                <a:gd name="connsiteY333" fmla="*/ 19431 h 758585"/>
                <a:gd name="connsiteX334" fmla="*/ 164775 w 1951649"/>
                <a:gd name="connsiteY334" fmla="*/ 14767 h 758585"/>
                <a:gd name="connsiteX335" fmla="*/ 178765 w 1951649"/>
                <a:gd name="connsiteY335" fmla="*/ 14767 h 758585"/>
                <a:gd name="connsiteX336" fmla="*/ 185760 w 1951649"/>
                <a:gd name="connsiteY336" fmla="*/ 11659 h 758585"/>
                <a:gd name="connsiteX337" fmla="*/ 198973 w 1951649"/>
                <a:gd name="connsiteY337" fmla="*/ 13213 h 7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1951649" h="758585">
                  <a:moveTo>
                    <a:pt x="23317" y="235504"/>
                  </a:moveTo>
                  <a:lnTo>
                    <a:pt x="777" y="239390"/>
                  </a:lnTo>
                  <a:lnTo>
                    <a:pt x="0" y="227731"/>
                  </a:lnTo>
                  <a:lnTo>
                    <a:pt x="17099" y="223067"/>
                  </a:lnTo>
                  <a:lnTo>
                    <a:pt x="23317" y="235504"/>
                  </a:lnTo>
                  <a:close/>
                  <a:moveTo>
                    <a:pt x="1535049" y="68397"/>
                  </a:moveTo>
                  <a:lnTo>
                    <a:pt x="1568470" y="78501"/>
                  </a:lnTo>
                  <a:lnTo>
                    <a:pt x="1577020" y="70729"/>
                  </a:lnTo>
                  <a:lnTo>
                    <a:pt x="1605001" y="71506"/>
                  </a:lnTo>
                  <a:lnTo>
                    <a:pt x="1631427" y="77724"/>
                  </a:lnTo>
                  <a:lnTo>
                    <a:pt x="1638422" y="62956"/>
                  </a:lnTo>
                  <a:lnTo>
                    <a:pt x="1649303" y="59847"/>
                  </a:lnTo>
                  <a:lnTo>
                    <a:pt x="1660185" y="62179"/>
                  </a:lnTo>
                  <a:lnTo>
                    <a:pt x="1664848" y="70729"/>
                  </a:lnTo>
                  <a:lnTo>
                    <a:pt x="1674175" y="73838"/>
                  </a:lnTo>
                  <a:lnTo>
                    <a:pt x="1701378" y="93269"/>
                  </a:lnTo>
                  <a:lnTo>
                    <a:pt x="1709928" y="106481"/>
                  </a:lnTo>
                  <a:lnTo>
                    <a:pt x="1724695" y="108036"/>
                  </a:lnTo>
                  <a:lnTo>
                    <a:pt x="1734799" y="117363"/>
                  </a:lnTo>
                  <a:lnTo>
                    <a:pt x="1744904" y="129799"/>
                  </a:lnTo>
                  <a:lnTo>
                    <a:pt x="1758117" y="139126"/>
                  </a:lnTo>
                  <a:lnTo>
                    <a:pt x="1771330" y="164774"/>
                  </a:lnTo>
                  <a:lnTo>
                    <a:pt x="1769775" y="182651"/>
                  </a:lnTo>
                  <a:lnTo>
                    <a:pt x="1762003" y="193532"/>
                  </a:lnTo>
                  <a:lnTo>
                    <a:pt x="1768221" y="208300"/>
                  </a:lnTo>
                  <a:lnTo>
                    <a:pt x="1782988" y="231617"/>
                  </a:lnTo>
                  <a:lnTo>
                    <a:pt x="1779102" y="236281"/>
                  </a:lnTo>
                  <a:lnTo>
                    <a:pt x="1793092" y="243276"/>
                  </a:lnTo>
                  <a:lnTo>
                    <a:pt x="1815633" y="250271"/>
                  </a:lnTo>
                  <a:lnTo>
                    <a:pt x="1842836" y="247162"/>
                  </a:lnTo>
                  <a:lnTo>
                    <a:pt x="1855272" y="252603"/>
                  </a:lnTo>
                  <a:lnTo>
                    <a:pt x="1873148" y="265816"/>
                  </a:lnTo>
                  <a:lnTo>
                    <a:pt x="1898020" y="287579"/>
                  </a:lnTo>
                  <a:lnTo>
                    <a:pt x="1904238" y="294574"/>
                  </a:lnTo>
                  <a:lnTo>
                    <a:pt x="1878589" y="279806"/>
                  </a:lnTo>
                  <a:lnTo>
                    <a:pt x="1867708" y="292242"/>
                  </a:lnTo>
                  <a:lnTo>
                    <a:pt x="1866930" y="321777"/>
                  </a:lnTo>
                  <a:lnTo>
                    <a:pt x="1862267" y="324886"/>
                  </a:lnTo>
                  <a:lnTo>
                    <a:pt x="1840504" y="324109"/>
                  </a:lnTo>
                  <a:lnTo>
                    <a:pt x="1831177" y="327218"/>
                  </a:lnTo>
                  <a:lnTo>
                    <a:pt x="1840504" y="346649"/>
                  </a:lnTo>
                  <a:lnTo>
                    <a:pt x="1851385" y="355976"/>
                  </a:lnTo>
                  <a:lnTo>
                    <a:pt x="1851385" y="373852"/>
                  </a:lnTo>
                  <a:lnTo>
                    <a:pt x="1867708" y="393283"/>
                  </a:lnTo>
                  <a:lnTo>
                    <a:pt x="1869262" y="409605"/>
                  </a:lnTo>
                  <a:lnTo>
                    <a:pt x="1876257" y="426704"/>
                  </a:lnTo>
                  <a:lnTo>
                    <a:pt x="1878589" y="443804"/>
                  </a:lnTo>
                  <a:lnTo>
                    <a:pt x="1882475" y="449245"/>
                  </a:lnTo>
                  <a:lnTo>
                    <a:pt x="1893357" y="451576"/>
                  </a:lnTo>
                  <a:lnTo>
                    <a:pt x="1888693" y="481111"/>
                  </a:lnTo>
                  <a:lnTo>
                    <a:pt x="1884030" y="490438"/>
                  </a:lnTo>
                  <a:lnTo>
                    <a:pt x="1880921" y="505983"/>
                  </a:lnTo>
                  <a:lnTo>
                    <a:pt x="1894134" y="510646"/>
                  </a:lnTo>
                  <a:lnTo>
                    <a:pt x="1919005" y="526191"/>
                  </a:lnTo>
                  <a:lnTo>
                    <a:pt x="1919783" y="536296"/>
                  </a:lnTo>
                  <a:lnTo>
                    <a:pt x="1924446" y="547954"/>
                  </a:lnTo>
                  <a:lnTo>
                    <a:pt x="1926778" y="563499"/>
                  </a:lnTo>
                  <a:lnTo>
                    <a:pt x="1951650" y="581375"/>
                  </a:lnTo>
                  <a:lnTo>
                    <a:pt x="1951650" y="599252"/>
                  </a:lnTo>
                  <a:lnTo>
                    <a:pt x="1935328" y="595366"/>
                  </a:lnTo>
                  <a:lnTo>
                    <a:pt x="1906570" y="619460"/>
                  </a:lnTo>
                  <a:lnTo>
                    <a:pt x="1897243" y="610133"/>
                  </a:lnTo>
                  <a:lnTo>
                    <a:pt x="1894911" y="591479"/>
                  </a:lnTo>
                  <a:lnTo>
                    <a:pt x="1883252" y="579821"/>
                  </a:lnTo>
                  <a:lnTo>
                    <a:pt x="1873148" y="578266"/>
                  </a:lnTo>
                  <a:lnTo>
                    <a:pt x="1856826" y="589148"/>
                  </a:lnTo>
                  <a:lnTo>
                    <a:pt x="1824182" y="586816"/>
                  </a:lnTo>
                  <a:lnTo>
                    <a:pt x="1801642" y="578266"/>
                  </a:lnTo>
                  <a:lnTo>
                    <a:pt x="1779102" y="572048"/>
                  </a:lnTo>
                  <a:lnTo>
                    <a:pt x="1764335" y="576712"/>
                  </a:lnTo>
                  <a:lnTo>
                    <a:pt x="1747235" y="571271"/>
                  </a:lnTo>
                  <a:lnTo>
                    <a:pt x="1735577" y="586039"/>
                  </a:lnTo>
                  <a:lnTo>
                    <a:pt x="1720032" y="600806"/>
                  </a:lnTo>
                  <a:lnTo>
                    <a:pt x="1710705" y="603138"/>
                  </a:lnTo>
                  <a:lnTo>
                    <a:pt x="1698269" y="582930"/>
                  </a:lnTo>
                  <a:lnTo>
                    <a:pt x="1688165" y="581375"/>
                  </a:lnTo>
                  <a:lnTo>
                    <a:pt x="1678838" y="591479"/>
                  </a:lnTo>
                  <a:lnTo>
                    <a:pt x="1661739" y="597697"/>
                  </a:lnTo>
                  <a:lnTo>
                    <a:pt x="1625986" y="605470"/>
                  </a:lnTo>
                  <a:lnTo>
                    <a:pt x="1601114" y="607801"/>
                  </a:lnTo>
                  <a:lnTo>
                    <a:pt x="1569247" y="603138"/>
                  </a:lnTo>
                  <a:lnTo>
                    <a:pt x="1544376" y="604693"/>
                  </a:lnTo>
                  <a:lnTo>
                    <a:pt x="1520281" y="615574"/>
                  </a:lnTo>
                  <a:lnTo>
                    <a:pt x="1479865" y="637337"/>
                  </a:lnTo>
                  <a:lnTo>
                    <a:pt x="1447998" y="648218"/>
                  </a:lnTo>
                  <a:lnTo>
                    <a:pt x="1415354" y="655213"/>
                  </a:lnTo>
                  <a:lnTo>
                    <a:pt x="1356284" y="653659"/>
                  </a:lnTo>
                  <a:lnTo>
                    <a:pt x="1347734" y="651327"/>
                  </a:lnTo>
                  <a:lnTo>
                    <a:pt x="1320531" y="633451"/>
                  </a:lnTo>
                  <a:lnTo>
                    <a:pt x="1294105" y="628787"/>
                  </a:lnTo>
                  <a:lnTo>
                    <a:pt x="1267678" y="641223"/>
                  </a:lnTo>
                  <a:lnTo>
                    <a:pt x="1249802" y="647441"/>
                  </a:lnTo>
                  <a:lnTo>
                    <a:pt x="1222598" y="659876"/>
                  </a:lnTo>
                  <a:lnTo>
                    <a:pt x="1185291" y="659099"/>
                  </a:lnTo>
                  <a:lnTo>
                    <a:pt x="1170523" y="645886"/>
                  </a:lnTo>
                  <a:lnTo>
                    <a:pt x="1141765" y="640445"/>
                  </a:lnTo>
                  <a:lnTo>
                    <a:pt x="1137102" y="652882"/>
                  </a:lnTo>
                  <a:lnTo>
                    <a:pt x="1134770" y="682417"/>
                  </a:lnTo>
                  <a:lnTo>
                    <a:pt x="1148761" y="706511"/>
                  </a:lnTo>
                  <a:lnTo>
                    <a:pt x="1123112" y="717392"/>
                  </a:lnTo>
                  <a:lnTo>
                    <a:pt x="1123112" y="737600"/>
                  </a:lnTo>
                  <a:lnTo>
                    <a:pt x="1109121" y="746150"/>
                  </a:lnTo>
                  <a:lnTo>
                    <a:pt x="1102903" y="758586"/>
                  </a:lnTo>
                  <a:lnTo>
                    <a:pt x="1085804" y="749259"/>
                  </a:lnTo>
                  <a:lnTo>
                    <a:pt x="1078032" y="748482"/>
                  </a:lnTo>
                  <a:lnTo>
                    <a:pt x="1083472" y="738378"/>
                  </a:lnTo>
                  <a:lnTo>
                    <a:pt x="1064041" y="700293"/>
                  </a:lnTo>
                  <a:lnTo>
                    <a:pt x="1069482" y="688634"/>
                  </a:lnTo>
                  <a:lnTo>
                    <a:pt x="1096686" y="658322"/>
                  </a:lnTo>
                  <a:lnTo>
                    <a:pt x="1093576" y="639668"/>
                  </a:lnTo>
                  <a:lnTo>
                    <a:pt x="1078032" y="627232"/>
                  </a:lnTo>
                  <a:lnTo>
                    <a:pt x="1055492" y="643555"/>
                  </a:lnTo>
                  <a:lnTo>
                    <a:pt x="1042279" y="649772"/>
                  </a:lnTo>
                  <a:lnTo>
                    <a:pt x="1039947" y="659099"/>
                  </a:lnTo>
                  <a:lnTo>
                    <a:pt x="1031397" y="665317"/>
                  </a:lnTo>
                  <a:lnTo>
                    <a:pt x="1017407" y="668426"/>
                  </a:lnTo>
                  <a:lnTo>
                    <a:pt x="994867" y="660654"/>
                  </a:lnTo>
                  <a:lnTo>
                    <a:pt x="969995" y="649772"/>
                  </a:lnTo>
                  <a:lnTo>
                    <a:pt x="955228" y="641223"/>
                  </a:lnTo>
                  <a:lnTo>
                    <a:pt x="944347" y="638891"/>
                  </a:lnTo>
                  <a:lnTo>
                    <a:pt x="934242" y="642777"/>
                  </a:lnTo>
                  <a:lnTo>
                    <a:pt x="907039" y="664540"/>
                  </a:lnTo>
                  <a:lnTo>
                    <a:pt x="882944" y="696407"/>
                  </a:lnTo>
                  <a:lnTo>
                    <a:pt x="876727" y="702625"/>
                  </a:lnTo>
                  <a:lnTo>
                    <a:pt x="851855" y="715838"/>
                  </a:lnTo>
                  <a:lnTo>
                    <a:pt x="834756" y="720501"/>
                  </a:lnTo>
                  <a:lnTo>
                    <a:pt x="826983" y="719724"/>
                  </a:lnTo>
                  <a:lnTo>
                    <a:pt x="792785" y="725942"/>
                  </a:lnTo>
                  <a:lnTo>
                    <a:pt x="775685" y="726719"/>
                  </a:lnTo>
                  <a:lnTo>
                    <a:pt x="763249" y="733714"/>
                  </a:lnTo>
                  <a:lnTo>
                    <a:pt x="736046" y="725942"/>
                  </a:lnTo>
                  <a:lnTo>
                    <a:pt x="718947" y="715838"/>
                  </a:lnTo>
                  <a:lnTo>
                    <a:pt x="708065" y="705734"/>
                  </a:lnTo>
                  <a:lnTo>
                    <a:pt x="690189" y="683194"/>
                  </a:lnTo>
                  <a:lnTo>
                    <a:pt x="677753" y="673090"/>
                  </a:lnTo>
                  <a:lnTo>
                    <a:pt x="652104" y="663763"/>
                  </a:lnTo>
                  <a:lnTo>
                    <a:pt x="607024" y="640445"/>
                  </a:lnTo>
                  <a:lnTo>
                    <a:pt x="565831" y="635005"/>
                  </a:lnTo>
                  <a:lnTo>
                    <a:pt x="534741" y="632673"/>
                  </a:lnTo>
                  <a:lnTo>
                    <a:pt x="529300" y="641223"/>
                  </a:lnTo>
                  <a:lnTo>
                    <a:pt x="530077" y="673867"/>
                  </a:lnTo>
                  <a:lnTo>
                    <a:pt x="526191" y="683194"/>
                  </a:lnTo>
                  <a:lnTo>
                    <a:pt x="525414" y="700293"/>
                  </a:lnTo>
                  <a:lnTo>
                    <a:pt x="516865" y="708842"/>
                  </a:lnTo>
                  <a:lnTo>
                    <a:pt x="500542" y="701070"/>
                  </a:lnTo>
                  <a:lnTo>
                    <a:pt x="485775" y="708065"/>
                  </a:lnTo>
                  <a:lnTo>
                    <a:pt x="457017" y="718169"/>
                  </a:lnTo>
                  <a:lnTo>
                    <a:pt x="447690" y="718947"/>
                  </a:lnTo>
                  <a:lnTo>
                    <a:pt x="411937" y="706511"/>
                  </a:lnTo>
                  <a:lnTo>
                    <a:pt x="389397" y="690189"/>
                  </a:lnTo>
                  <a:lnTo>
                    <a:pt x="384734" y="674644"/>
                  </a:lnTo>
                  <a:lnTo>
                    <a:pt x="374629" y="653659"/>
                  </a:lnTo>
                  <a:lnTo>
                    <a:pt x="360639" y="655990"/>
                  </a:lnTo>
                  <a:lnTo>
                    <a:pt x="342763" y="652882"/>
                  </a:lnTo>
                  <a:lnTo>
                    <a:pt x="317891" y="640445"/>
                  </a:lnTo>
                  <a:lnTo>
                    <a:pt x="299237" y="639668"/>
                  </a:lnTo>
                  <a:lnTo>
                    <a:pt x="289910" y="654436"/>
                  </a:lnTo>
                  <a:lnTo>
                    <a:pt x="282138" y="659876"/>
                  </a:lnTo>
                  <a:lnTo>
                    <a:pt x="272034" y="656768"/>
                  </a:lnTo>
                  <a:lnTo>
                    <a:pt x="278252" y="646663"/>
                  </a:lnTo>
                  <a:lnTo>
                    <a:pt x="249494" y="648218"/>
                  </a:lnTo>
                  <a:lnTo>
                    <a:pt x="235504" y="655990"/>
                  </a:lnTo>
                  <a:lnTo>
                    <a:pt x="223845" y="655213"/>
                  </a:lnTo>
                  <a:lnTo>
                    <a:pt x="216073" y="647441"/>
                  </a:lnTo>
                  <a:lnTo>
                    <a:pt x="231617" y="642777"/>
                  </a:lnTo>
                  <a:lnTo>
                    <a:pt x="261930" y="639668"/>
                  </a:lnTo>
                  <a:lnTo>
                    <a:pt x="268925" y="636559"/>
                  </a:lnTo>
                  <a:lnTo>
                    <a:pt x="275920" y="626455"/>
                  </a:lnTo>
                  <a:lnTo>
                    <a:pt x="289133" y="617128"/>
                  </a:lnTo>
                  <a:lnTo>
                    <a:pt x="279806" y="613242"/>
                  </a:lnTo>
                  <a:lnTo>
                    <a:pt x="233172" y="615574"/>
                  </a:lnTo>
                  <a:lnTo>
                    <a:pt x="200528" y="614020"/>
                  </a:lnTo>
                  <a:lnTo>
                    <a:pt x="192755" y="619460"/>
                  </a:lnTo>
                  <a:lnTo>
                    <a:pt x="189646" y="607024"/>
                  </a:lnTo>
                  <a:lnTo>
                    <a:pt x="217627" y="596143"/>
                  </a:lnTo>
                  <a:lnTo>
                    <a:pt x="215295" y="586039"/>
                  </a:lnTo>
                  <a:lnTo>
                    <a:pt x="182651" y="568939"/>
                  </a:lnTo>
                  <a:lnTo>
                    <a:pt x="180319" y="556504"/>
                  </a:lnTo>
                  <a:lnTo>
                    <a:pt x="164775" y="532409"/>
                  </a:lnTo>
                  <a:lnTo>
                    <a:pt x="179542" y="528523"/>
                  </a:lnTo>
                  <a:lnTo>
                    <a:pt x="180319" y="509092"/>
                  </a:lnTo>
                  <a:lnTo>
                    <a:pt x="177211" y="497434"/>
                  </a:lnTo>
                  <a:lnTo>
                    <a:pt x="146898" y="487329"/>
                  </a:lnTo>
                  <a:lnTo>
                    <a:pt x="140680" y="488107"/>
                  </a:lnTo>
                  <a:lnTo>
                    <a:pt x="132131" y="478003"/>
                  </a:lnTo>
                  <a:lnTo>
                    <a:pt x="118918" y="471007"/>
                  </a:lnTo>
                  <a:lnTo>
                    <a:pt x="109591" y="476448"/>
                  </a:lnTo>
                  <a:lnTo>
                    <a:pt x="83942" y="465566"/>
                  </a:lnTo>
                  <a:lnTo>
                    <a:pt x="79278" y="460903"/>
                  </a:lnTo>
                  <a:lnTo>
                    <a:pt x="83164" y="450022"/>
                  </a:lnTo>
                  <a:lnTo>
                    <a:pt x="90937" y="441472"/>
                  </a:lnTo>
                  <a:lnTo>
                    <a:pt x="83942" y="426704"/>
                  </a:lnTo>
                  <a:lnTo>
                    <a:pt x="83164" y="418932"/>
                  </a:lnTo>
                  <a:lnTo>
                    <a:pt x="97155" y="418155"/>
                  </a:lnTo>
                  <a:lnTo>
                    <a:pt x="104927" y="426704"/>
                  </a:lnTo>
                  <a:lnTo>
                    <a:pt x="107259" y="443804"/>
                  </a:lnTo>
                  <a:lnTo>
                    <a:pt x="135239" y="449245"/>
                  </a:lnTo>
                  <a:lnTo>
                    <a:pt x="157780" y="444581"/>
                  </a:lnTo>
                  <a:lnTo>
                    <a:pt x="138349" y="436031"/>
                  </a:lnTo>
                  <a:lnTo>
                    <a:pt x="129799" y="426704"/>
                  </a:lnTo>
                  <a:lnTo>
                    <a:pt x="120472" y="408828"/>
                  </a:lnTo>
                  <a:lnTo>
                    <a:pt x="134462" y="400279"/>
                  </a:lnTo>
                  <a:lnTo>
                    <a:pt x="143789" y="387065"/>
                  </a:lnTo>
                  <a:lnTo>
                    <a:pt x="122804" y="377738"/>
                  </a:lnTo>
                  <a:lnTo>
                    <a:pt x="124358" y="359084"/>
                  </a:lnTo>
                  <a:lnTo>
                    <a:pt x="104927" y="338099"/>
                  </a:lnTo>
                  <a:lnTo>
                    <a:pt x="107259" y="331881"/>
                  </a:lnTo>
                  <a:lnTo>
                    <a:pt x="125135" y="310118"/>
                  </a:lnTo>
                  <a:lnTo>
                    <a:pt x="115808" y="304678"/>
                  </a:lnTo>
                  <a:lnTo>
                    <a:pt x="82387" y="310118"/>
                  </a:lnTo>
                  <a:lnTo>
                    <a:pt x="69952" y="314782"/>
                  </a:lnTo>
                  <a:lnTo>
                    <a:pt x="45857" y="316336"/>
                  </a:lnTo>
                  <a:lnTo>
                    <a:pt x="43525" y="303901"/>
                  </a:lnTo>
                  <a:lnTo>
                    <a:pt x="48189" y="293797"/>
                  </a:lnTo>
                  <a:lnTo>
                    <a:pt x="44302" y="267370"/>
                  </a:lnTo>
                  <a:lnTo>
                    <a:pt x="45857" y="253380"/>
                  </a:lnTo>
                  <a:lnTo>
                    <a:pt x="59070" y="248717"/>
                  </a:lnTo>
                  <a:lnTo>
                    <a:pt x="72283" y="227731"/>
                  </a:lnTo>
                  <a:lnTo>
                    <a:pt x="95600" y="203636"/>
                  </a:lnTo>
                  <a:lnTo>
                    <a:pt x="122804" y="203636"/>
                  </a:lnTo>
                  <a:lnTo>
                    <a:pt x="132908" y="196642"/>
                  </a:lnTo>
                  <a:lnTo>
                    <a:pt x="149230" y="196642"/>
                  </a:lnTo>
                  <a:lnTo>
                    <a:pt x="155448" y="205969"/>
                  </a:lnTo>
                  <a:lnTo>
                    <a:pt x="170215" y="212963"/>
                  </a:lnTo>
                  <a:lnTo>
                    <a:pt x="195087" y="212186"/>
                  </a:lnTo>
                  <a:lnTo>
                    <a:pt x="205969" y="205191"/>
                  </a:lnTo>
                  <a:lnTo>
                    <a:pt x="193532" y="193532"/>
                  </a:lnTo>
                  <a:lnTo>
                    <a:pt x="206746" y="189646"/>
                  </a:lnTo>
                  <a:lnTo>
                    <a:pt x="218404" y="192755"/>
                  </a:lnTo>
                  <a:lnTo>
                    <a:pt x="217627" y="206746"/>
                  </a:lnTo>
                  <a:lnTo>
                    <a:pt x="249494" y="202859"/>
                  </a:lnTo>
                  <a:lnTo>
                    <a:pt x="283693" y="205969"/>
                  </a:lnTo>
                  <a:lnTo>
                    <a:pt x="294574" y="204414"/>
                  </a:lnTo>
                  <a:lnTo>
                    <a:pt x="321000" y="204414"/>
                  </a:lnTo>
                  <a:lnTo>
                    <a:pt x="324886" y="200528"/>
                  </a:lnTo>
                  <a:lnTo>
                    <a:pt x="296905" y="187315"/>
                  </a:lnTo>
                  <a:lnTo>
                    <a:pt x="312450" y="175656"/>
                  </a:lnTo>
                  <a:lnTo>
                    <a:pt x="365303" y="166329"/>
                  </a:lnTo>
                  <a:lnTo>
                    <a:pt x="394060" y="160111"/>
                  </a:lnTo>
                  <a:lnTo>
                    <a:pt x="349758" y="153893"/>
                  </a:lnTo>
                  <a:lnTo>
                    <a:pt x="338876" y="149230"/>
                  </a:lnTo>
                  <a:lnTo>
                    <a:pt x="323332" y="138349"/>
                  </a:lnTo>
                  <a:lnTo>
                    <a:pt x="315559" y="129799"/>
                  </a:lnTo>
                  <a:lnTo>
                    <a:pt x="317891" y="109591"/>
                  </a:lnTo>
                  <a:lnTo>
                    <a:pt x="322555" y="104150"/>
                  </a:lnTo>
                  <a:lnTo>
                    <a:pt x="339654" y="103373"/>
                  </a:lnTo>
                  <a:lnTo>
                    <a:pt x="399501" y="112700"/>
                  </a:lnTo>
                  <a:lnTo>
                    <a:pt x="440695" y="106481"/>
                  </a:lnTo>
                  <a:lnTo>
                    <a:pt x="488107" y="120472"/>
                  </a:lnTo>
                  <a:lnTo>
                    <a:pt x="531632" y="117363"/>
                  </a:lnTo>
                  <a:lnTo>
                    <a:pt x="540182" y="111922"/>
                  </a:lnTo>
                  <a:lnTo>
                    <a:pt x="548731" y="91714"/>
                  </a:lnTo>
                  <a:lnTo>
                    <a:pt x="606247" y="59070"/>
                  </a:lnTo>
                  <a:lnTo>
                    <a:pt x="624901" y="42748"/>
                  </a:lnTo>
                  <a:lnTo>
                    <a:pt x="646663" y="33421"/>
                  </a:lnTo>
                  <a:lnTo>
                    <a:pt x="685525" y="22540"/>
                  </a:lnTo>
                  <a:lnTo>
                    <a:pt x="716615" y="9326"/>
                  </a:lnTo>
                  <a:lnTo>
                    <a:pt x="725942" y="7772"/>
                  </a:lnTo>
                  <a:lnTo>
                    <a:pt x="806775" y="13990"/>
                  </a:lnTo>
                  <a:lnTo>
                    <a:pt x="861182" y="14767"/>
                  </a:lnTo>
                  <a:lnTo>
                    <a:pt x="884499" y="2332"/>
                  </a:lnTo>
                  <a:lnTo>
                    <a:pt x="900044" y="6218"/>
                  </a:lnTo>
                  <a:lnTo>
                    <a:pt x="899266" y="22540"/>
                  </a:lnTo>
                  <a:lnTo>
                    <a:pt x="919475" y="42748"/>
                  </a:lnTo>
                  <a:lnTo>
                    <a:pt x="946678" y="53629"/>
                  </a:lnTo>
                  <a:lnTo>
                    <a:pt x="980877" y="44302"/>
                  </a:lnTo>
                  <a:lnTo>
                    <a:pt x="994867" y="48188"/>
                  </a:lnTo>
                  <a:lnTo>
                    <a:pt x="1011966" y="79278"/>
                  </a:lnTo>
                  <a:lnTo>
                    <a:pt x="1023625" y="90160"/>
                  </a:lnTo>
                  <a:lnTo>
                    <a:pt x="1037615" y="97155"/>
                  </a:lnTo>
                  <a:lnTo>
                    <a:pt x="1047719" y="98709"/>
                  </a:lnTo>
                  <a:lnTo>
                    <a:pt x="1059378" y="87828"/>
                  </a:lnTo>
                  <a:lnTo>
                    <a:pt x="1072591" y="87050"/>
                  </a:lnTo>
                  <a:lnTo>
                    <a:pt x="1095131" y="97155"/>
                  </a:lnTo>
                  <a:lnTo>
                    <a:pt x="1104458" y="108036"/>
                  </a:lnTo>
                  <a:lnTo>
                    <a:pt x="1141765" y="116586"/>
                  </a:lnTo>
                  <a:lnTo>
                    <a:pt x="1175187" y="121249"/>
                  </a:lnTo>
                  <a:lnTo>
                    <a:pt x="1190731" y="130576"/>
                  </a:lnTo>
                  <a:lnTo>
                    <a:pt x="1238920" y="139903"/>
                  </a:lnTo>
                  <a:lnTo>
                    <a:pt x="1256020" y="138349"/>
                  </a:lnTo>
                  <a:lnTo>
                    <a:pt x="1284000" y="128245"/>
                  </a:lnTo>
                  <a:lnTo>
                    <a:pt x="1338407" y="118140"/>
                  </a:lnTo>
                  <a:lnTo>
                    <a:pt x="1378824" y="132908"/>
                  </a:lnTo>
                  <a:lnTo>
                    <a:pt x="1398255" y="133685"/>
                  </a:lnTo>
                  <a:lnTo>
                    <a:pt x="1411468" y="137571"/>
                  </a:lnTo>
                  <a:lnTo>
                    <a:pt x="1424681" y="135239"/>
                  </a:lnTo>
                  <a:lnTo>
                    <a:pt x="1463543" y="117363"/>
                  </a:lnTo>
                  <a:lnTo>
                    <a:pt x="1474424" y="108036"/>
                  </a:lnTo>
                  <a:lnTo>
                    <a:pt x="1487637" y="104927"/>
                  </a:lnTo>
                  <a:lnTo>
                    <a:pt x="1528054" y="79278"/>
                  </a:lnTo>
                  <a:lnTo>
                    <a:pt x="1535049" y="68397"/>
                  </a:lnTo>
                  <a:close/>
                  <a:moveTo>
                    <a:pt x="198973" y="13213"/>
                  </a:moveTo>
                  <a:lnTo>
                    <a:pt x="198196" y="27203"/>
                  </a:lnTo>
                  <a:lnTo>
                    <a:pt x="205969" y="42748"/>
                  </a:lnTo>
                  <a:lnTo>
                    <a:pt x="223845" y="63733"/>
                  </a:lnTo>
                  <a:lnTo>
                    <a:pt x="239390" y="74615"/>
                  </a:lnTo>
                  <a:lnTo>
                    <a:pt x="302346" y="100264"/>
                  </a:lnTo>
                  <a:lnTo>
                    <a:pt x="313228" y="102595"/>
                  </a:lnTo>
                  <a:lnTo>
                    <a:pt x="306232" y="129799"/>
                  </a:lnTo>
                  <a:lnTo>
                    <a:pt x="289910" y="133685"/>
                  </a:lnTo>
                  <a:lnTo>
                    <a:pt x="240167" y="122026"/>
                  </a:lnTo>
                  <a:lnTo>
                    <a:pt x="227731" y="121249"/>
                  </a:lnTo>
                  <a:lnTo>
                    <a:pt x="205191" y="132131"/>
                  </a:lnTo>
                  <a:lnTo>
                    <a:pt x="187315" y="129022"/>
                  </a:lnTo>
                  <a:lnTo>
                    <a:pt x="163220" y="133685"/>
                  </a:lnTo>
                  <a:lnTo>
                    <a:pt x="158557" y="150007"/>
                  </a:lnTo>
                  <a:lnTo>
                    <a:pt x="143012" y="168661"/>
                  </a:lnTo>
                  <a:lnTo>
                    <a:pt x="117363" y="183428"/>
                  </a:lnTo>
                  <a:lnTo>
                    <a:pt x="97932" y="191201"/>
                  </a:lnTo>
                  <a:lnTo>
                    <a:pt x="70729" y="219959"/>
                  </a:lnTo>
                  <a:lnTo>
                    <a:pt x="59070" y="237058"/>
                  </a:lnTo>
                  <a:lnTo>
                    <a:pt x="47411" y="242498"/>
                  </a:lnTo>
                  <a:lnTo>
                    <a:pt x="51298" y="226954"/>
                  </a:lnTo>
                  <a:lnTo>
                    <a:pt x="48966" y="213741"/>
                  </a:lnTo>
                  <a:lnTo>
                    <a:pt x="66842" y="198196"/>
                  </a:lnTo>
                  <a:lnTo>
                    <a:pt x="92491" y="185760"/>
                  </a:lnTo>
                  <a:lnTo>
                    <a:pt x="97932" y="175656"/>
                  </a:lnTo>
                  <a:lnTo>
                    <a:pt x="55961" y="177988"/>
                  </a:lnTo>
                  <a:lnTo>
                    <a:pt x="30312" y="177988"/>
                  </a:lnTo>
                  <a:lnTo>
                    <a:pt x="22540" y="163997"/>
                  </a:lnTo>
                  <a:lnTo>
                    <a:pt x="28758" y="160888"/>
                  </a:lnTo>
                  <a:lnTo>
                    <a:pt x="48189" y="136017"/>
                  </a:lnTo>
                  <a:lnTo>
                    <a:pt x="44302" y="101818"/>
                  </a:lnTo>
                  <a:lnTo>
                    <a:pt x="70729" y="82387"/>
                  </a:lnTo>
                  <a:lnTo>
                    <a:pt x="63733" y="58293"/>
                  </a:lnTo>
                  <a:lnTo>
                    <a:pt x="45857" y="46634"/>
                  </a:lnTo>
                  <a:lnTo>
                    <a:pt x="36530" y="44302"/>
                  </a:lnTo>
                  <a:lnTo>
                    <a:pt x="38862" y="33421"/>
                  </a:lnTo>
                  <a:lnTo>
                    <a:pt x="53629" y="31090"/>
                  </a:lnTo>
                  <a:lnTo>
                    <a:pt x="61402" y="13990"/>
                  </a:lnTo>
                  <a:lnTo>
                    <a:pt x="87828" y="10881"/>
                  </a:lnTo>
                  <a:lnTo>
                    <a:pt x="99487" y="2332"/>
                  </a:lnTo>
                  <a:lnTo>
                    <a:pt x="126690" y="0"/>
                  </a:lnTo>
                  <a:lnTo>
                    <a:pt x="153116" y="19431"/>
                  </a:lnTo>
                  <a:lnTo>
                    <a:pt x="164775" y="14767"/>
                  </a:lnTo>
                  <a:lnTo>
                    <a:pt x="178765" y="14767"/>
                  </a:lnTo>
                  <a:lnTo>
                    <a:pt x="185760" y="11659"/>
                  </a:lnTo>
                  <a:lnTo>
                    <a:pt x="198973" y="1321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3" name="Freeform 42">
              <a:extLst>
                <a:ext uri="{FF2B5EF4-FFF2-40B4-BE49-F238E27FC236}">
                  <a16:creationId xmlns:a16="http://schemas.microsoft.com/office/drawing/2014/main" id="{488A7113-CC9D-804D-A459-2EF8C483A3CE}"/>
                </a:ext>
              </a:extLst>
            </p:cNvPr>
            <p:cNvSpPr/>
            <p:nvPr/>
          </p:nvSpPr>
          <p:spPr>
            <a:xfrm>
              <a:off x="6611503" y="3566616"/>
              <a:ext cx="1689719" cy="945123"/>
            </a:xfrm>
            <a:custGeom>
              <a:avLst/>
              <a:gdLst>
                <a:gd name="connsiteX0" fmla="*/ 977768 w 1689719"/>
                <a:gd name="connsiteY0" fmla="*/ 727497 h 945123"/>
                <a:gd name="connsiteX1" fmla="*/ 977768 w 1689719"/>
                <a:gd name="connsiteY1" fmla="*/ 732160 h 945123"/>
                <a:gd name="connsiteX2" fmla="*/ 947455 w 1689719"/>
                <a:gd name="connsiteY2" fmla="*/ 725942 h 945123"/>
                <a:gd name="connsiteX3" fmla="*/ 940460 w 1689719"/>
                <a:gd name="connsiteY3" fmla="*/ 718947 h 945123"/>
                <a:gd name="connsiteX4" fmla="*/ 977768 w 1689719"/>
                <a:gd name="connsiteY4" fmla="*/ 727497 h 945123"/>
                <a:gd name="connsiteX5" fmla="*/ 772576 w 1689719"/>
                <a:gd name="connsiteY5" fmla="*/ 840974 h 945123"/>
                <a:gd name="connsiteX6" fmla="*/ 757809 w 1689719"/>
                <a:gd name="connsiteY6" fmla="*/ 826983 h 945123"/>
                <a:gd name="connsiteX7" fmla="*/ 740710 w 1689719"/>
                <a:gd name="connsiteY7" fmla="*/ 821543 h 945123"/>
                <a:gd name="connsiteX8" fmla="*/ 723610 w 1689719"/>
                <a:gd name="connsiteY8" fmla="*/ 823097 h 945123"/>
                <a:gd name="connsiteX9" fmla="*/ 706511 w 1689719"/>
                <a:gd name="connsiteY9" fmla="*/ 833201 h 945123"/>
                <a:gd name="connsiteX10" fmla="*/ 694075 w 1689719"/>
                <a:gd name="connsiteY10" fmla="*/ 837088 h 945123"/>
                <a:gd name="connsiteX11" fmla="*/ 687080 w 1689719"/>
                <a:gd name="connsiteY11" fmla="*/ 834756 h 945123"/>
                <a:gd name="connsiteX12" fmla="*/ 682417 w 1689719"/>
                <a:gd name="connsiteY12" fmla="*/ 844083 h 945123"/>
                <a:gd name="connsiteX13" fmla="*/ 651327 w 1689719"/>
                <a:gd name="connsiteY13" fmla="*/ 837088 h 945123"/>
                <a:gd name="connsiteX14" fmla="*/ 637337 w 1689719"/>
                <a:gd name="connsiteY14" fmla="*/ 830092 h 945123"/>
                <a:gd name="connsiteX15" fmla="*/ 625678 w 1689719"/>
                <a:gd name="connsiteY15" fmla="*/ 817657 h 945123"/>
                <a:gd name="connsiteX16" fmla="*/ 634228 w 1689719"/>
                <a:gd name="connsiteY16" fmla="*/ 812216 h 945123"/>
                <a:gd name="connsiteX17" fmla="*/ 649772 w 1689719"/>
                <a:gd name="connsiteY17" fmla="*/ 810661 h 945123"/>
                <a:gd name="connsiteX18" fmla="*/ 652882 w 1689719"/>
                <a:gd name="connsiteY18" fmla="*/ 802889 h 945123"/>
                <a:gd name="connsiteX19" fmla="*/ 648995 w 1689719"/>
                <a:gd name="connsiteY19" fmla="*/ 792007 h 945123"/>
                <a:gd name="connsiteX20" fmla="*/ 668426 w 1689719"/>
                <a:gd name="connsiteY20" fmla="*/ 769468 h 945123"/>
                <a:gd name="connsiteX21" fmla="*/ 668426 w 1689719"/>
                <a:gd name="connsiteY21" fmla="*/ 759364 h 945123"/>
                <a:gd name="connsiteX22" fmla="*/ 686303 w 1689719"/>
                <a:gd name="connsiteY22" fmla="*/ 746150 h 945123"/>
                <a:gd name="connsiteX23" fmla="*/ 689412 w 1689719"/>
                <a:gd name="connsiteY23" fmla="*/ 730606 h 945123"/>
                <a:gd name="connsiteX24" fmla="*/ 681639 w 1689719"/>
                <a:gd name="connsiteY24" fmla="*/ 717392 h 945123"/>
                <a:gd name="connsiteX25" fmla="*/ 677753 w 1689719"/>
                <a:gd name="connsiteY25" fmla="*/ 701071 h 945123"/>
                <a:gd name="connsiteX26" fmla="*/ 697184 w 1689719"/>
                <a:gd name="connsiteY26" fmla="*/ 688635 h 945123"/>
                <a:gd name="connsiteX27" fmla="*/ 713506 w 1689719"/>
                <a:gd name="connsiteY27" fmla="*/ 696407 h 945123"/>
                <a:gd name="connsiteX28" fmla="*/ 728274 w 1689719"/>
                <a:gd name="connsiteY28" fmla="*/ 697961 h 945123"/>
                <a:gd name="connsiteX29" fmla="*/ 744596 w 1689719"/>
                <a:gd name="connsiteY29" fmla="*/ 704179 h 945123"/>
                <a:gd name="connsiteX30" fmla="*/ 757032 w 1689719"/>
                <a:gd name="connsiteY30" fmla="*/ 699516 h 945123"/>
                <a:gd name="connsiteX31" fmla="*/ 766358 w 1689719"/>
                <a:gd name="connsiteY31" fmla="*/ 709620 h 945123"/>
                <a:gd name="connsiteX32" fmla="*/ 788899 w 1689719"/>
                <a:gd name="connsiteY32" fmla="*/ 706511 h 945123"/>
                <a:gd name="connsiteX33" fmla="*/ 793562 w 1689719"/>
                <a:gd name="connsiteY33" fmla="*/ 701071 h 945123"/>
                <a:gd name="connsiteX34" fmla="*/ 771022 w 1689719"/>
                <a:gd name="connsiteY34" fmla="*/ 687857 h 945123"/>
                <a:gd name="connsiteX35" fmla="*/ 769468 w 1689719"/>
                <a:gd name="connsiteY35" fmla="*/ 665317 h 945123"/>
                <a:gd name="connsiteX36" fmla="*/ 761695 w 1689719"/>
                <a:gd name="connsiteY36" fmla="*/ 652882 h 945123"/>
                <a:gd name="connsiteX37" fmla="*/ 745373 w 1689719"/>
                <a:gd name="connsiteY37" fmla="*/ 646664 h 945123"/>
                <a:gd name="connsiteX38" fmla="*/ 729828 w 1689719"/>
                <a:gd name="connsiteY38" fmla="*/ 636559 h 945123"/>
                <a:gd name="connsiteX39" fmla="*/ 722833 w 1689719"/>
                <a:gd name="connsiteY39" fmla="*/ 621792 h 945123"/>
                <a:gd name="connsiteX40" fmla="*/ 722833 w 1689719"/>
                <a:gd name="connsiteY40" fmla="*/ 603138 h 945123"/>
                <a:gd name="connsiteX41" fmla="*/ 700293 w 1689719"/>
                <a:gd name="connsiteY41" fmla="*/ 587593 h 945123"/>
                <a:gd name="connsiteX42" fmla="*/ 682417 w 1689719"/>
                <a:gd name="connsiteY42" fmla="*/ 578266 h 945123"/>
                <a:gd name="connsiteX43" fmla="*/ 677753 w 1689719"/>
                <a:gd name="connsiteY43" fmla="*/ 568940 h 945123"/>
                <a:gd name="connsiteX44" fmla="*/ 682417 w 1689719"/>
                <a:gd name="connsiteY44" fmla="*/ 544845 h 945123"/>
                <a:gd name="connsiteX45" fmla="*/ 677753 w 1689719"/>
                <a:gd name="connsiteY45" fmla="*/ 526969 h 945123"/>
                <a:gd name="connsiteX46" fmla="*/ 666872 w 1689719"/>
                <a:gd name="connsiteY46" fmla="*/ 516087 h 945123"/>
                <a:gd name="connsiteX47" fmla="*/ 655990 w 1689719"/>
                <a:gd name="connsiteY47" fmla="*/ 521528 h 945123"/>
                <a:gd name="connsiteX48" fmla="*/ 645109 w 1689719"/>
                <a:gd name="connsiteY48" fmla="*/ 513756 h 945123"/>
                <a:gd name="connsiteX49" fmla="*/ 634228 w 1689719"/>
                <a:gd name="connsiteY49" fmla="*/ 498988 h 945123"/>
                <a:gd name="connsiteX50" fmla="*/ 590702 w 1689719"/>
                <a:gd name="connsiteY50" fmla="*/ 494325 h 945123"/>
                <a:gd name="connsiteX51" fmla="*/ 586039 w 1689719"/>
                <a:gd name="connsiteY51" fmla="*/ 484998 h 945123"/>
                <a:gd name="connsiteX52" fmla="*/ 566608 w 1689719"/>
                <a:gd name="connsiteY52" fmla="*/ 482666 h 945123"/>
                <a:gd name="connsiteX53" fmla="*/ 538627 w 1689719"/>
                <a:gd name="connsiteY53" fmla="*/ 464012 h 945123"/>
                <a:gd name="connsiteX54" fmla="*/ 511424 w 1689719"/>
                <a:gd name="connsiteY54" fmla="*/ 456240 h 945123"/>
                <a:gd name="connsiteX55" fmla="*/ 498988 w 1689719"/>
                <a:gd name="connsiteY55" fmla="*/ 464012 h 945123"/>
                <a:gd name="connsiteX56" fmla="*/ 492770 w 1689719"/>
                <a:gd name="connsiteY56" fmla="*/ 461680 h 945123"/>
                <a:gd name="connsiteX57" fmla="*/ 483443 w 1689719"/>
                <a:gd name="connsiteY57" fmla="*/ 469453 h 945123"/>
                <a:gd name="connsiteX58" fmla="*/ 452353 w 1689719"/>
                <a:gd name="connsiteY58" fmla="*/ 468676 h 945123"/>
                <a:gd name="connsiteX59" fmla="*/ 446913 w 1689719"/>
                <a:gd name="connsiteY59" fmla="*/ 467121 h 945123"/>
                <a:gd name="connsiteX60" fmla="*/ 429036 w 1689719"/>
                <a:gd name="connsiteY60" fmla="*/ 478003 h 945123"/>
                <a:gd name="connsiteX61" fmla="*/ 427482 w 1689719"/>
                <a:gd name="connsiteY61" fmla="*/ 482666 h 945123"/>
                <a:gd name="connsiteX62" fmla="*/ 398724 w 1689719"/>
                <a:gd name="connsiteY62" fmla="*/ 488884 h 945123"/>
                <a:gd name="connsiteX63" fmla="*/ 397169 w 1689719"/>
                <a:gd name="connsiteY63" fmla="*/ 499765 h 945123"/>
                <a:gd name="connsiteX64" fmla="*/ 388620 w 1689719"/>
                <a:gd name="connsiteY64" fmla="*/ 514533 h 945123"/>
                <a:gd name="connsiteX65" fmla="*/ 323332 w 1689719"/>
                <a:gd name="connsiteY65" fmla="*/ 523860 h 945123"/>
                <a:gd name="connsiteX66" fmla="*/ 296905 w 1689719"/>
                <a:gd name="connsiteY66" fmla="*/ 533964 h 945123"/>
                <a:gd name="connsiteX67" fmla="*/ 289133 w 1689719"/>
                <a:gd name="connsiteY67" fmla="*/ 543291 h 945123"/>
                <a:gd name="connsiteX68" fmla="*/ 272811 w 1689719"/>
                <a:gd name="connsiteY68" fmla="*/ 547177 h 945123"/>
                <a:gd name="connsiteX69" fmla="*/ 239390 w 1689719"/>
                <a:gd name="connsiteY69" fmla="*/ 521528 h 945123"/>
                <a:gd name="connsiteX70" fmla="*/ 230063 w 1689719"/>
                <a:gd name="connsiteY70" fmla="*/ 519196 h 945123"/>
                <a:gd name="connsiteX71" fmla="*/ 202082 w 1689719"/>
                <a:gd name="connsiteY71" fmla="*/ 524637 h 945123"/>
                <a:gd name="connsiteX72" fmla="*/ 148453 w 1689719"/>
                <a:gd name="connsiteY72" fmla="*/ 513756 h 945123"/>
                <a:gd name="connsiteX73" fmla="*/ 127467 w 1689719"/>
                <a:gd name="connsiteY73" fmla="*/ 514533 h 945123"/>
                <a:gd name="connsiteX74" fmla="*/ 106482 w 1689719"/>
                <a:gd name="connsiteY74" fmla="*/ 502874 h 945123"/>
                <a:gd name="connsiteX75" fmla="*/ 101041 w 1689719"/>
                <a:gd name="connsiteY75" fmla="*/ 502874 h 945123"/>
                <a:gd name="connsiteX76" fmla="*/ 94046 w 1689719"/>
                <a:gd name="connsiteY76" fmla="*/ 512201 h 945123"/>
                <a:gd name="connsiteX77" fmla="*/ 77724 w 1689719"/>
                <a:gd name="connsiteY77" fmla="*/ 519196 h 945123"/>
                <a:gd name="connsiteX78" fmla="*/ 72283 w 1689719"/>
                <a:gd name="connsiteY78" fmla="*/ 505983 h 945123"/>
                <a:gd name="connsiteX79" fmla="*/ 65288 w 1689719"/>
                <a:gd name="connsiteY79" fmla="*/ 500542 h 945123"/>
                <a:gd name="connsiteX80" fmla="*/ 47411 w 1689719"/>
                <a:gd name="connsiteY80" fmla="*/ 497434 h 945123"/>
                <a:gd name="connsiteX81" fmla="*/ 40416 w 1689719"/>
                <a:gd name="connsiteY81" fmla="*/ 488884 h 945123"/>
                <a:gd name="connsiteX82" fmla="*/ 23317 w 1689719"/>
                <a:gd name="connsiteY82" fmla="*/ 482666 h 945123"/>
                <a:gd name="connsiteX83" fmla="*/ 12436 w 1689719"/>
                <a:gd name="connsiteY83" fmla="*/ 464789 h 945123"/>
                <a:gd name="connsiteX84" fmla="*/ 777 w 1689719"/>
                <a:gd name="connsiteY84" fmla="*/ 464789 h 945123"/>
                <a:gd name="connsiteX85" fmla="*/ 0 w 1689719"/>
                <a:gd name="connsiteY85" fmla="*/ 445358 h 945123"/>
                <a:gd name="connsiteX86" fmla="*/ 12436 w 1689719"/>
                <a:gd name="connsiteY86" fmla="*/ 432145 h 945123"/>
                <a:gd name="connsiteX87" fmla="*/ 18653 w 1689719"/>
                <a:gd name="connsiteY87" fmla="*/ 409606 h 945123"/>
                <a:gd name="connsiteX88" fmla="*/ 30312 w 1689719"/>
                <a:gd name="connsiteY88" fmla="*/ 386288 h 945123"/>
                <a:gd name="connsiteX89" fmla="*/ 55961 w 1689719"/>
                <a:gd name="connsiteY89" fmla="*/ 391729 h 945123"/>
                <a:gd name="connsiteX90" fmla="*/ 59070 w 1689719"/>
                <a:gd name="connsiteY90" fmla="*/ 384734 h 945123"/>
                <a:gd name="connsiteX91" fmla="*/ 44302 w 1689719"/>
                <a:gd name="connsiteY91" fmla="*/ 373852 h 945123"/>
                <a:gd name="connsiteX92" fmla="*/ 45080 w 1689719"/>
                <a:gd name="connsiteY92" fmla="*/ 359862 h 945123"/>
                <a:gd name="connsiteX93" fmla="*/ 33421 w 1689719"/>
                <a:gd name="connsiteY93" fmla="*/ 330327 h 945123"/>
                <a:gd name="connsiteX94" fmla="*/ 38084 w 1689719"/>
                <a:gd name="connsiteY94" fmla="*/ 322555 h 945123"/>
                <a:gd name="connsiteX95" fmla="*/ 64511 w 1689719"/>
                <a:gd name="connsiteY95" fmla="*/ 288356 h 945123"/>
                <a:gd name="connsiteX96" fmla="*/ 83164 w 1689719"/>
                <a:gd name="connsiteY96" fmla="*/ 267370 h 945123"/>
                <a:gd name="connsiteX97" fmla="*/ 120472 w 1689719"/>
                <a:gd name="connsiteY97" fmla="*/ 231617 h 945123"/>
                <a:gd name="connsiteX98" fmla="*/ 143789 w 1689719"/>
                <a:gd name="connsiteY98" fmla="*/ 227731 h 945123"/>
                <a:gd name="connsiteX99" fmla="*/ 153116 w 1689719"/>
                <a:gd name="connsiteY99" fmla="*/ 213741 h 945123"/>
                <a:gd name="connsiteX100" fmla="*/ 152339 w 1689719"/>
                <a:gd name="connsiteY100" fmla="*/ 203637 h 945123"/>
                <a:gd name="connsiteX101" fmla="*/ 138349 w 1689719"/>
                <a:gd name="connsiteY101" fmla="*/ 183429 h 945123"/>
                <a:gd name="connsiteX102" fmla="*/ 147676 w 1689719"/>
                <a:gd name="connsiteY102" fmla="*/ 173324 h 945123"/>
                <a:gd name="connsiteX103" fmla="*/ 136794 w 1689719"/>
                <a:gd name="connsiteY103" fmla="*/ 165552 h 945123"/>
                <a:gd name="connsiteX104" fmla="*/ 122026 w 1689719"/>
                <a:gd name="connsiteY104" fmla="*/ 143789 h 945123"/>
                <a:gd name="connsiteX105" fmla="*/ 101041 w 1689719"/>
                <a:gd name="connsiteY105" fmla="*/ 122027 h 945123"/>
                <a:gd name="connsiteX106" fmla="*/ 101041 w 1689719"/>
                <a:gd name="connsiteY106" fmla="*/ 111923 h 945123"/>
                <a:gd name="connsiteX107" fmla="*/ 91714 w 1689719"/>
                <a:gd name="connsiteY107" fmla="*/ 97932 h 945123"/>
                <a:gd name="connsiteX108" fmla="*/ 90937 w 1689719"/>
                <a:gd name="connsiteY108" fmla="*/ 87051 h 945123"/>
                <a:gd name="connsiteX109" fmla="*/ 99487 w 1689719"/>
                <a:gd name="connsiteY109" fmla="*/ 83165 h 945123"/>
                <a:gd name="connsiteX110" fmla="*/ 114254 w 1689719"/>
                <a:gd name="connsiteY110" fmla="*/ 85496 h 945123"/>
                <a:gd name="connsiteX111" fmla="*/ 122804 w 1689719"/>
                <a:gd name="connsiteY111" fmla="*/ 89383 h 945123"/>
                <a:gd name="connsiteX112" fmla="*/ 137571 w 1689719"/>
                <a:gd name="connsiteY112" fmla="*/ 80056 h 945123"/>
                <a:gd name="connsiteX113" fmla="*/ 150007 w 1689719"/>
                <a:gd name="connsiteY113" fmla="*/ 67620 h 945123"/>
                <a:gd name="connsiteX114" fmla="*/ 156225 w 1689719"/>
                <a:gd name="connsiteY114" fmla="*/ 56738 h 945123"/>
                <a:gd name="connsiteX115" fmla="*/ 202082 w 1689719"/>
                <a:gd name="connsiteY115" fmla="*/ 52852 h 945123"/>
                <a:gd name="connsiteX116" fmla="*/ 219959 w 1689719"/>
                <a:gd name="connsiteY116" fmla="*/ 48966 h 945123"/>
                <a:gd name="connsiteX117" fmla="*/ 238612 w 1689719"/>
                <a:gd name="connsiteY117" fmla="*/ 48189 h 945123"/>
                <a:gd name="connsiteX118" fmla="*/ 299237 w 1689719"/>
                <a:gd name="connsiteY118" fmla="*/ 51298 h 945123"/>
                <a:gd name="connsiteX119" fmla="*/ 349758 w 1689719"/>
                <a:gd name="connsiteY119" fmla="*/ 62956 h 945123"/>
                <a:gd name="connsiteX120" fmla="*/ 397169 w 1689719"/>
                <a:gd name="connsiteY120" fmla="*/ 69952 h 945123"/>
                <a:gd name="connsiteX121" fmla="*/ 415046 w 1689719"/>
                <a:gd name="connsiteY121" fmla="*/ 69952 h 945123"/>
                <a:gd name="connsiteX122" fmla="*/ 429036 w 1689719"/>
                <a:gd name="connsiteY122" fmla="*/ 86274 h 945123"/>
                <a:gd name="connsiteX123" fmla="*/ 436809 w 1689719"/>
                <a:gd name="connsiteY123" fmla="*/ 88605 h 945123"/>
                <a:gd name="connsiteX124" fmla="*/ 460126 w 1689719"/>
                <a:gd name="connsiteY124" fmla="*/ 87828 h 945123"/>
                <a:gd name="connsiteX125" fmla="*/ 468676 w 1689719"/>
                <a:gd name="connsiteY125" fmla="*/ 90937 h 945123"/>
                <a:gd name="connsiteX126" fmla="*/ 474893 w 1689719"/>
                <a:gd name="connsiteY126" fmla="*/ 101818 h 945123"/>
                <a:gd name="connsiteX127" fmla="*/ 484220 w 1689719"/>
                <a:gd name="connsiteY127" fmla="*/ 88605 h 945123"/>
                <a:gd name="connsiteX128" fmla="*/ 498988 w 1689719"/>
                <a:gd name="connsiteY128" fmla="*/ 92492 h 945123"/>
                <a:gd name="connsiteX129" fmla="*/ 513755 w 1689719"/>
                <a:gd name="connsiteY129" fmla="*/ 87051 h 945123"/>
                <a:gd name="connsiteX130" fmla="*/ 553395 w 1689719"/>
                <a:gd name="connsiteY130" fmla="*/ 94823 h 945123"/>
                <a:gd name="connsiteX131" fmla="*/ 559613 w 1689719"/>
                <a:gd name="connsiteY131" fmla="*/ 104927 h 945123"/>
                <a:gd name="connsiteX132" fmla="*/ 567385 w 1689719"/>
                <a:gd name="connsiteY132" fmla="*/ 107259 h 945123"/>
                <a:gd name="connsiteX133" fmla="*/ 572048 w 1689719"/>
                <a:gd name="connsiteY133" fmla="*/ 98710 h 945123"/>
                <a:gd name="connsiteX134" fmla="*/ 601584 w 1689719"/>
                <a:gd name="connsiteY134" fmla="*/ 86274 h 945123"/>
                <a:gd name="connsiteX135" fmla="*/ 621015 w 1689719"/>
                <a:gd name="connsiteY135" fmla="*/ 109591 h 945123"/>
                <a:gd name="connsiteX136" fmla="*/ 625678 w 1689719"/>
                <a:gd name="connsiteY136" fmla="*/ 113477 h 945123"/>
                <a:gd name="connsiteX137" fmla="*/ 643555 w 1689719"/>
                <a:gd name="connsiteY137" fmla="*/ 107259 h 945123"/>
                <a:gd name="connsiteX138" fmla="*/ 698739 w 1689719"/>
                <a:gd name="connsiteY138" fmla="*/ 102596 h 945123"/>
                <a:gd name="connsiteX139" fmla="*/ 714283 w 1689719"/>
                <a:gd name="connsiteY139" fmla="*/ 111145 h 945123"/>
                <a:gd name="connsiteX140" fmla="*/ 718170 w 1689719"/>
                <a:gd name="connsiteY140" fmla="*/ 120472 h 945123"/>
                <a:gd name="connsiteX141" fmla="*/ 739155 w 1689719"/>
                <a:gd name="connsiteY141" fmla="*/ 127467 h 945123"/>
                <a:gd name="connsiteX142" fmla="*/ 745373 w 1689719"/>
                <a:gd name="connsiteY142" fmla="*/ 116586 h 945123"/>
                <a:gd name="connsiteX143" fmla="*/ 731383 w 1689719"/>
                <a:gd name="connsiteY143" fmla="*/ 88605 h 945123"/>
                <a:gd name="connsiteX144" fmla="*/ 739155 w 1689719"/>
                <a:gd name="connsiteY144" fmla="*/ 62956 h 945123"/>
                <a:gd name="connsiteX145" fmla="*/ 745373 w 1689719"/>
                <a:gd name="connsiteY145" fmla="*/ 53630 h 945123"/>
                <a:gd name="connsiteX146" fmla="*/ 762472 w 1689719"/>
                <a:gd name="connsiteY146" fmla="*/ 35753 h 945123"/>
                <a:gd name="connsiteX147" fmla="*/ 771022 w 1689719"/>
                <a:gd name="connsiteY147" fmla="*/ 31867 h 945123"/>
                <a:gd name="connsiteX148" fmla="*/ 784235 w 1689719"/>
                <a:gd name="connsiteY148" fmla="*/ 34976 h 945123"/>
                <a:gd name="connsiteX149" fmla="*/ 795116 w 1689719"/>
                <a:gd name="connsiteY149" fmla="*/ 28758 h 945123"/>
                <a:gd name="connsiteX150" fmla="*/ 833978 w 1689719"/>
                <a:gd name="connsiteY150" fmla="*/ 29535 h 945123"/>
                <a:gd name="connsiteX151" fmla="*/ 854187 w 1689719"/>
                <a:gd name="connsiteY151" fmla="*/ 35753 h 945123"/>
                <a:gd name="connsiteX152" fmla="*/ 867400 w 1689719"/>
                <a:gd name="connsiteY152" fmla="*/ 34976 h 945123"/>
                <a:gd name="connsiteX153" fmla="*/ 881390 w 1689719"/>
                <a:gd name="connsiteY153" fmla="*/ 27981 h 945123"/>
                <a:gd name="connsiteX154" fmla="*/ 885276 w 1689719"/>
                <a:gd name="connsiteY154" fmla="*/ 9327 h 945123"/>
                <a:gd name="connsiteX155" fmla="*/ 897712 w 1689719"/>
                <a:gd name="connsiteY155" fmla="*/ 4663 h 945123"/>
                <a:gd name="connsiteX156" fmla="*/ 926470 w 1689719"/>
                <a:gd name="connsiteY156" fmla="*/ 11659 h 945123"/>
                <a:gd name="connsiteX157" fmla="*/ 934242 w 1689719"/>
                <a:gd name="connsiteY157" fmla="*/ 10881 h 945123"/>
                <a:gd name="connsiteX158" fmla="*/ 955228 w 1689719"/>
                <a:gd name="connsiteY158" fmla="*/ 1555 h 945123"/>
                <a:gd name="connsiteX159" fmla="*/ 967664 w 1689719"/>
                <a:gd name="connsiteY159" fmla="*/ 0 h 945123"/>
                <a:gd name="connsiteX160" fmla="*/ 983209 w 1689719"/>
                <a:gd name="connsiteY160" fmla="*/ 2332 h 945123"/>
                <a:gd name="connsiteX161" fmla="*/ 1009635 w 1689719"/>
                <a:gd name="connsiteY161" fmla="*/ 777 h 945123"/>
                <a:gd name="connsiteX162" fmla="*/ 1029066 w 1689719"/>
                <a:gd name="connsiteY162" fmla="*/ 11659 h 945123"/>
                <a:gd name="connsiteX163" fmla="*/ 1039947 w 1689719"/>
                <a:gd name="connsiteY163" fmla="*/ 22540 h 945123"/>
                <a:gd name="connsiteX164" fmla="*/ 1053160 w 1689719"/>
                <a:gd name="connsiteY164" fmla="*/ 43525 h 945123"/>
                <a:gd name="connsiteX165" fmla="*/ 1084250 w 1689719"/>
                <a:gd name="connsiteY165" fmla="*/ 66843 h 945123"/>
                <a:gd name="connsiteX166" fmla="*/ 1083472 w 1689719"/>
                <a:gd name="connsiteY166" fmla="*/ 74615 h 945123"/>
                <a:gd name="connsiteX167" fmla="*/ 1060933 w 1689719"/>
                <a:gd name="connsiteY167" fmla="*/ 78501 h 945123"/>
                <a:gd name="connsiteX168" fmla="*/ 1071037 w 1689719"/>
                <a:gd name="connsiteY168" fmla="*/ 93269 h 945123"/>
                <a:gd name="connsiteX169" fmla="*/ 1074923 w 1689719"/>
                <a:gd name="connsiteY169" fmla="*/ 108814 h 945123"/>
                <a:gd name="connsiteX170" fmla="*/ 1084250 w 1689719"/>
                <a:gd name="connsiteY170" fmla="*/ 122027 h 945123"/>
                <a:gd name="connsiteX171" fmla="*/ 1081141 w 1689719"/>
                <a:gd name="connsiteY171" fmla="*/ 129799 h 945123"/>
                <a:gd name="connsiteX172" fmla="*/ 1105235 w 1689719"/>
                <a:gd name="connsiteY172" fmla="*/ 130576 h 945123"/>
                <a:gd name="connsiteX173" fmla="*/ 1127775 w 1689719"/>
                <a:gd name="connsiteY173" fmla="*/ 138349 h 945123"/>
                <a:gd name="connsiteX174" fmla="*/ 1159642 w 1689719"/>
                <a:gd name="connsiteY174" fmla="*/ 134462 h 945123"/>
                <a:gd name="connsiteX175" fmla="*/ 1171300 w 1689719"/>
                <a:gd name="connsiteY175" fmla="*/ 151562 h 945123"/>
                <a:gd name="connsiteX176" fmla="*/ 1186068 w 1689719"/>
                <a:gd name="connsiteY176" fmla="*/ 153116 h 945123"/>
                <a:gd name="connsiteX177" fmla="*/ 1187623 w 1689719"/>
                <a:gd name="connsiteY177" fmla="*/ 160111 h 945123"/>
                <a:gd name="connsiteX178" fmla="*/ 1198504 w 1689719"/>
                <a:gd name="connsiteY178" fmla="*/ 181874 h 945123"/>
                <a:gd name="connsiteX179" fmla="*/ 1205499 w 1689719"/>
                <a:gd name="connsiteY179" fmla="*/ 190424 h 945123"/>
                <a:gd name="connsiteX180" fmla="*/ 1203945 w 1689719"/>
                <a:gd name="connsiteY180" fmla="*/ 204414 h 945123"/>
                <a:gd name="connsiteX181" fmla="*/ 1207831 w 1689719"/>
                <a:gd name="connsiteY181" fmla="*/ 212186 h 945123"/>
                <a:gd name="connsiteX182" fmla="*/ 1222598 w 1689719"/>
                <a:gd name="connsiteY182" fmla="*/ 224622 h 945123"/>
                <a:gd name="connsiteX183" fmla="*/ 1228039 w 1689719"/>
                <a:gd name="connsiteY183" fmla="*/ 232395 h 945123"/>
                <a:gd name="connsiteX184" fmla="*/ 1236589 w 1689719"/>
                <a:gd name="connsiteY184" fmla="*/ 235504 h 945123"/>
                <a:gd name="connsiteX185" fmla="*/ 1254465 w 1689719"/>
                <a:gd name="connsiteY185" fmla="*/ 224622 h 945123"/>
                <a:gd name="connsiteX186" fmla="*/ 1276228 w 1689719"/>
                <a:gd name="connsiteY186" fmla="*/ 227731 h 945123"/>
                <a:gd name="connsiteX187" fmla="*/ 1297213 w 1689719"/>
                <a:gd name="connsiteY187" fmla="*/ 243276 h 945123"/>
                <a:gd name="connsiteX188" fmla="*/ 1315090 w 1689719"/>
                <a:gd name="connsiteY188" fmla="*/ 243276 h 945123"/>
                <a:gd name="connsiteX189" fmla="*/ 1328303 w 1689719"/>
                <a:gd name="connsiteY189" fmla="*/ 251826 h 945123"/>
                <a:gd name="connsiteX190" fmla="*/ 1339184 w 1689719"/>
                <a:gd name="connsiteY190" fmla="*/ 241722 h 945123"/>
                <a:gd name="connsiteX191" fmla="*/ 1372606 w 1689719"/>
                <a:gd name="connsiteY191" fmla="*/ 234727 h 945123"/>
                <a:gd name="connsiteX192" fmla="*/ 1390482 w 1689719"/>
                <a:gd name="connsiteY192" fmla="*/ 226954 h 945123"/>
                <a:gd name="connsiteX193" fmla="*/ 1398255 w 1689719"/>
                <a:gd name="connsiteY193" fmla="*/ 227731 h 945123"/>
                <a:gd name="connsiteX194" fmla="*/ 1416131 w 1689719"/>
                <a:gd name="connsiteY194" fmla="*/ 241722 h 945123"/>
                <a:gd name="connsiteX195" fmla="*/ 1420017 w 1689719"/>
                <a:gd name="connsiteY195" fmla="*/ 251048 h 945123"/>
                <a:gd name="connsiteX196" fmla="*/ 1431676 w 1689719"/>
                <a:gd name="connsiteY196" fmla="*/ 263484 h 945123"/>
                <a:gd name="connsiteX197" fmla="*/ 1468206 w 1689719"/>
                <a:gd name="connsiteY197" fmla="*/ 286024 h 945123"/>
                <a:gd name="connsiteX198" fmla="*/ 1478310 w 1689719"/>
                <a:gd name="connsiteY198" fmla="*/ 281361 h 945123"/>
                <a:gd name="connsiteX199" fmla="*/ 1485306 w 1689719"/>
                <a:gd name="connsiteY199" fmla="*/ 269702 h 945123"/>
                <a:gd name="connsiteX200" fmla="*/ 1505514 w 1689719"/>
                <a:gd name="connsiteY200" fmla="*/ 280584 h 945123"/>
                <a:gd name="connsiteX201" fmla="*/ 1524168 w 1689719"/>
                <a:gd name="connsiteY201" fmla="*/ 282138 h 945123"/>
                <a:gd name="connsiteX202" fmla="*/ 1552148 w 1689719"/>
                <a:gd name="connsiteY202" fmla="*/ 296906 h 945123"/>
                <a:gd name="connsiteX203" fmla="*/ 1563030 w 1689719"/>
                <a:gd name="connsiteY203" fmla="*/ 297683 h 945123"/>
                <a:gd name="connsiteX204" fmla="*/ 1575465 w 1689719"/>
                <a:gd name="connsiteY204" fmla="*/ 293020 h 945123"/>
                <a:gd name="connsiteX205" fmla="*/ 1591010 w 1689719"/>
                <a:gd name="connsiteY205" fmla="*/ 307010 h 945123"/>
                <a:gd name="connsiteX206" fmla="*/ 1605778 w 1689719"/>
                <a:gd name="connsiteY206" fmla="*/ 308564 h 945123"/>
                <a:gd name="connsiteX207" fmla="*/ 1639976 w 1689719"/>
                <a:gd name="connsiteY207" fmla="*/ 326441 h 945123"/>
                <a:gd name="connsiteX208" fmla="*/ 1662516 w 1689719"/>
                <a:gd name="connsiteY208" fmla="*/ 324109 h 945123"/>
                <a:gd name="connsiteX209" fmla="*/ 1670289 w 1689719"/>
                <a:gd name="connsiteY209" fmla="*/ 330327 h 945123"/>
                <a:gd name="connsiteX210" fmla="*/ 1669511 w 1689719"/>
                <a:gd name="connsiteY210" fmla="*/ 343540 h 945123"/>
                <a:gd name="connsiteX211" fmla="*/ 1677284 w 1689719"/>
                <a:gd name="connsiteY211" fmla="*/ 350535 h 945123"/>
                <a:gd name="connsiteX212" fmla="*/ 1676506 w 1689719"/>
                <a:gd name="connsiteY212" fmla="*/ 370744 h 945123"/>
                <a:gd name="connsiteX213" fmla="*/ 1663294 w 1689719"/>
                <a:gd name="connsiteY213" fmla="*/ 387065 h 945123"/>
                <a:gd name="connsiteX214" fmla="*/ 1645417 w 1689719"/>
                <a:gd name="connsiteY214" fmla="*/ 393283 h 945123"/>
                <a:gd name="connsiteX215" fmla="*/ 1653967 w 1689719"/>
                <a:gd name="connsiteY215" fmla="*/ 404942 h 945123"/>
                <a:gd name="connsiteX216" fmla="*/ 1678061 w 1689719"/>
                <a:gd name="connsiteY216" fmla="*/ 411937 h 945123"/>
                <a:gd name="connsiteX217" fmla="*/ 1671066 w 1689719"/>
                <a:gd name="connsiteY217" fmla="*/ 418932 h 945123"/>
                <a:gd name="connsiteX218" fmla="*/ 1660185 w 1689719"/>
                <a:gd name="connsiteY218" fmla="*/ 417378 h 945123"/>
                <a:gd name="connsiteX219" fmla="*/ 1653967 w 1689719"/>
                <a:gd name="connsiteY219" fmla="*/ 425150 h 945123"/>
                <a:gd name="connsiteX220" fmla="*/ 1651635 w 1689719"/>
                <a:gd name="connsiteY220" fmla="*/ 443027 h 945123"/>
                <a:gd name="connsiteX221" fmla="*/ 1671066 w 1689719"/>
                <a:gd name="connsiteY221" fmla="*/ 448468 h 945123"/>
                <a:gd name="connsiteX222" fmla="*/ 1680393 w 1689719"/>
                <a:gd name="connsiteY222" fmla="*/ 470230 h 945123"/>
                <a:gd name="connsiteX223" fmla="*/ 1680393 w 1689719"/>
                <a:gd name="connsiteY223" fmla="*/ 478780 h 945123"/>
                <a:gd name="connsiteX224" fmla="*/ 1689720 w 1689719"/>
                <a:gd name="connsiteY224" fmla="*/ 481111 h 945123"/>
                <a:gd name="connsiteX225" fmla="*/ 1679616 w 1689719"/>
                <a:gd name="connsiteY225" fmla="*/ 517642 h 945123"/>
                <a:gd name="connsiteX226" fmla="*/ 1678838 w 1689719"/>
                <a:gd name="connsiteY226" fmla="*/ 531632 h 945123"/>
                <a:gd name="connsiteX227" fmla="*/ 1646194 w 1689719"/>
                <a:gd name="connsiteY227" fmla="*/ 533187 h 945123"/>
                <a:gd name="connsiteX228" fmla="*/ 1599560 w 1689719"/>
                <a:gd name="connsiteY228" fmla="*/ 530855 h 945123"/>
                <a:gd name="connsiteX229" fmla="*/ 1592565 w 1689719"/>
                <a:gd name="connsiteY229" fmla="*/ 532409 h 945123"/>
                <a:gd name="connsiteX230" fmla="*/ 1585570 w 1689719"/>
                <a:gd name="connsiteY230" fmla="*/ 547177 h 945123"/>
                <a:gd name="connsiteX231" fmla="*/ 1567693 w 1689719"/>
                <a:gd name="connsiteY231" fmla="*/ 558058 h 945123"/>
                <a:gd name="connsiteX232" fmla="*/ 1554480 w 1689719"/>
                <a:gd name="connsiteY232" fmla="*/ 559613 h 945123"/>
                <a:gd name="connsiteX233" fmla="*/ 1548262 w 1689719"/>
                <a:gd name="connsiteY233" fmla="*/ 565831 h 945123"/>
                <a:gd name="connsiteX234" fmla="*/ 1548262 w 1689719"/>
                <a:gd name="connsiteY234" fmla="*/ 583707 h 945123"/>
                <a:gd name="connsiteX235" fmla="*/ 1545153 w 1689719"/>
                <a:gd name="connsiteY235" fmla="*/ 593811 h 945123"/>
                <a:gd name="connsiteX236" fmla="*/ 1553703 w 1689719"/>
                <a:gd name="connsiteY236" fmla="*/ 599252 h 945123"/>
                <a:gd name="connsiteX237" fmla="*/ 1548262 w 1689719"/>
                <a:gd name="connsiteY237" fmla="*/ 611688 h 945123"/>
                <a:gd name="connsiteX238" fmla="*/ 1552148 w 1689719"/>
                <a:gd name="connsiteY238" fmla="*/ 621792 h 945123"/>
                <a:gd name="connsiteX239" fmla="*/ 1548262 w 1689719"/>
                <a:gd name="connsiteY239" fmla="*/ 622569 h 945123"/>
                <a:gd name="connsiteX240" fmla="*/ 1514841 w 1689719"/>
                <a:gd name="connsiteY240" fmla="*/ 621015 h 945123"/>
                <a:gd name="connsiteX241" fmla="*/ 1488415 w 1689719"/>
                <a:gd name="connsiteY241" fmla="*/ 623347 h 945123"/>
                <a:gd name="connsiteX242" fmla="*/ 1472092 w 1689719"/>
                <a:gd name="connsiteY242" fmla="*/ 642000 h 945123"/>
                <a:gd name="connsiteX243" fmla="*/ 1460434 w 1689719"/>
                <a:gd name="connsiteY243" fmla="*/ 642000 h 945123"/>
                <a:gd name="connsiteX244" fmla="*/ 1435562 w 1689719"/>
                <a:gd name="connsiteY244" fmla="*/ 653659 h 945123"/>
                <a:gd name="connsiteX245" fmla="*/ 1424681 w 1689719"/>
                <a:gd name="connsiteY245" fmla="*/ 666872 h 945123"/>
                <a:gd name="connsiteX246" fmla="*/ 1413799 w 1689719"/>
                <a:gd name="connsiteY246" fmla="*/ 660654 h 945123"/>
                <a:gd name="connsiteX247" fmla="*/ 1389705 w 1689719"/>
                <a:gd name="connsiteY247" fmla="*/ 664540 h 945123"/>
                <a:gd name="connsiteX248" fmla="*/ 1376492 w 1689719"/>
                <a:gd name="connsiteY248" fmla="*/ 673090 h 945123"/>
                <a:gd name="connsiteX249" fmla="*/ 1352398 w 1689719"/>
                <a:gd name="connsiteY249" fmla="*/ 672313 h 945123"/>
                <a:gd name="connsiteX250" fmla="*/ 1334521 w 1689719"/>
                <a:gd name="connsiteY250" fmla="*/ 676976 h 945123"/>
                <a:gd name="connsiteX251" fmla="*/ 1298768 w 1689719"/>
                <a:gd name="connsiteY251" fmla="*/ 706511 h 945123"/>
                <a:gd name="connsiteX252" fmla="*/ 1288664 w 1689719"/>
                <a:gd name="connsiteY252" fmla="*/ 707288 h 945123"/>
                <a:gd name="connsiteX253" fmla="*/ 1280891 w 1689719"/>
                <a:gd name="connsiteY253" fmla="*/ 699516 h 945123"/>
                <a:gd name="connsiteX254" fmla="*/ 1268455 w 1689719"/>
                <a:gd name="connsiteY254" fmla="*/ 719724 h 945123"/>
                <a:gd name="connsiteX255" fmla="*/ 1249802 w 1689719"/>
                <a:gd name="connsiteY255" fmla="*/ 729051 h 945123"/>
                <a:gd name="connsiteX256" fmla="*/ 1254465 w 1689719"/>
                <a:gd name="connsiteY256" fmla="*/ 753145 h 945123"/>
                <a:gd name="connsiteX257" fmla="*/ 1276228 w 1689719"/>
                <a:gd name="connsiteY257" fmla="*/ 788121 h 945123"/>
                <a:gd name="connsiteX258" fmla="*/ 1304209 w 1689719"/>
                <a:gd name="connsiteY258" fmla="*/ 818434 h 945123"/>
                <a:gd name="connsiteX259" fmla="*/ 1317422 w 1689719"/>
                <a:gd name="connsiteY259" fmla="*/ 829315 h 945123"/>
                <a:gd name="connsiteX260" fmla="*/ 1336075 w 1689719"/>
                <a:gd name="connsiteY260" fmla="*/ 834756 h 945123"/>
                <a:gd name="connsiteX261" fmla="*/ 1360170 w 1689719"/>
                <a:gd name="connsiteY261" fmla="*/ 823874 h 945123"/>
                <a:gd name="connsiteX262" fmla="*/ 1378824 w 1689719"/>
                <a:gd name="connsiteY262" fmla="*/ 826983 h 945123"/>
                <a:gd name="connsiteX263" fmla="*/ 1392037 w 1689719"/>
                <a:gd name="connsiteY263" fmla="*/ 817657 h 945123"/>
                <a:gd name="connsiteX264" fmla="*/ 1403695 w 1689719"/>
                <a:gd name="connsiteY264" fmla="*/ 816879 h 945123"/>
                <a:gd name="connsiteX265" fmla="*/ 1432453 w 1689719"/>
                <a:gd name="connsiteY265" fmla="*/ 824652 h 945123"/>
                <a:gd name="connsiteX266" fmla="*/ 1423903 w 1689719"/>
                <a:gd name="connsiteY266" fmla="*/ 844083 h 945123"/>
                <a:gd name="connsiteX267" fmla="*/ 1421572 w 1689719"/>
                <a:gd name="connsiteY267" fmla="*/ 864291 h 945123"/>
                <a:gd name="connsiteX268" fmla="*/ 1406804 w 1689719"/>
                <a:gd name="connsiteY268" fmla="*/ 868954 h 945123"/>
                <a:gd name="connsiteX269" fmla="*/ 1389705 w 1689719"/>
                <a:gd name="connsiteY269" fmla="*/ 868177 h 945123"/>
                <a:gd name="connsiteX270" fmla="*/ 1372606 w 1689719"/>
                <a:gd name="connsiteY270" fmla="*/ 871286 h 945123"/>
                <a:gd name="connsiteX271" fmla="*/ 1351620 w 1689719"/>
                <a:gd name="connsiteY271" fmla="*/ 859627 h 945123"/>
                <a:gd name="connsiteX272" fmla="*/ 1332189 w 1689719"/>
                <a:gd name="connsiteY272" fmla="*/ 859627 h 945123"/>
                <a:gd name="connsiteX273" fmla="*/ 1323640 w 1689719"/>
                <a:gd name="connsiteY273" fmla="*/ 874395 h 945123"/>
                <a:gd name="connsiteX274" fmla="*/ 1305763 w 1689719"/>
                <a:gd name="connsiteY274" fmla="*/ 884499 h 945123"/>
                <a:gd name="connsiteX275" fmla="*/ 1301100 w 1689719"/>
                <a:gd name="connsiteY275" fmla="*/ 895381 h 945123"/>
                <a:gd name="connsiteX276" fmla="*/ 1280891 w 1689719"/>
                <a:gd name="connsiteY276" fmla="*/ 893049 h 945123"/>
                <a:gd name="connsiteX277" fmla="*/ 1264569 w 1689719"/>
                <a:gd name="connsiteY277" fmla="*/ 894603 h 945123"/>
                <a:gd name="connsiteX278" fmla="*/ 1242807 w 1689719"/>
                <a:gd name="connsiteY278" fmla="*/ 905485 h 945123"/>
                <a:gd name="connsiteX279" fmla="*/ 1228039 w 1689719"/>
                <a:gd name="connsiteY279" fmla="*/ 927247 h 945123"/>
                <a:gd name="connsiteX280" fmla="*/ 1210162 w 1689719"/>
                <a:gd name="connsiteY280" fmla="*/ 941238 h 945123"/>
                <a:gd name="connsiteX281" fmla="*/ 1195395 w 1689719"/>
                <a:gd name="connsiteY281" fmla="*/ 945124 h 945123"/>
                <a:gd name="connsiteX282" fmla="*/ 1179850 w 1689719"/>
                <a:gd name="connsiteY282" fmla="*/ 944347 h 945123"/>
                <a:gd name="connsiteX283" fmla="*/ 1169746 w 1689719"/>
                <a:gd name="connsiteY283" fmla="*/ 939683 h 945123"/>
                <a:gd name="connsiteX284" fmla="*/ 1147206 w 1689719"/>
                <a:gd name="connsiteY284" fmla="*/ 925693 h 945123"/>
                <a:gd name="connsiteX285" fmla="*/ 1152647 w 1689719"/>
                <a:gd name="connsiteY285" fmla="*/ 910148 h 945123"/>
                <a:gd name="connsiteX286" fmla="*/ 1156533 w 1689719"/>
                <a:gd name="connsiteY286" fmla="*/ 882945 h 945123"/>
                <a:gd name="connsiteX287" fmla="*/ 1147206 w 1689719"/>
                <a:gd name="connsiteY287" fmla="*/ 860405 h 945123"/>
                <a:gd name="connsiteX288" fmla="*/ 1129330 w 1689719"/>
                <a:gd name="connsiteY288" fmla="*/ 849523 h 945123"/>
                <a:gd name="connsiteX289" fmla="*/ 1116894 w 1689719"/>
                <a:gd name="connsiteY289" fmla="*/ 851078 h 945123"/>
                <a:gd name="connsiteX290" fmla="*/ 1109899 w 1689719"/>
                <a:gd name="connsiteY290" fmla="*/ 848746 h 945123"/>
                <a:gd name="connsiteX291" fmla="*/ 1081141 w 1689719"/>
                <a:gd name="connsiteY291" fmla="*/ 830092 h 945123"/>
                <a:gd name="connsiteX292" fmla="*/ 1066373 w 1689719"/>
                <a:gd name="connsiteY292" fmla="*/ 828538 h 945123"/>
                <a:gd name="connsiteX293" fmla="*/ 1051606 w 1689719"/>
                <a:gd name="connsiteY293" fmla="*/ 832424 h 945123"/>
                <a:gd name="connsiteX294" fmla="*/ 1039947 w 1689719"/>
                <a:gd name="connsiteY294" fmla="*/ 823097 h 945123"/>
                <a:gd name="connsiteX295" fmla="*/ 1067150 w 1689719"/>
                <a:gd name="connsiteY295" fmla="*/ 800557 h 945123"/>
                <a:gd name="connsiteX296" fmla="*/ 1094354 w 1689719"/>
                <a:gd name="connsiteY296" fmla="*/ 781903 h 945123"/>
                <a:gd name="connsiteX297" fmla="*/ 1107567 w 1689719"/>
                <a:gd name="connsiteY297" fmla="*/ 780349 h 945123"/>
                <a:gd name="connsiteX298" fmla="*/ 1123889 w 1689719"/>
                <a:gd name="connsiteY298" fmla="*/ 771022 h 945123"/>
                <a:gd name="connsiteX299" fmla="*/ 1140988 w 1689719"/>
                <a:gd name="connsiteY299" fmla="*/ 758586 h 945123"/>
                <a:gd name="connsiteX300" fmla="*/ 1130884 w 1689719"/>
                <a:gd name="connsiteY300" fmla="*/ 740710 h 945123"/>
                <a:gd name="connsiteX301" fmla="*/ 1116117 w 1689719"/>
                <a:gd name="connsiteY301" fmla="*/ 745373 h 945123"/>
                <a:gd name="connsiteX302" fmla="*/ 1099017 w 1689719"/>
                <a:gd name="connsiteY302" fmla="*/ 736823 h 945123"/>
                <a:gd name="connsiteX303" fmla="*/ 1092022 w 1689719"/>
                <a:gd name="connsiteY303" fmla="*/ 730606 h 945123"/>
                <a:gd name="connsiteX304" fmla="*/ 1067928 w 1689719"/>
                <a:gd name="connsiteY304" fmla="*/ 736823 h 945123"/>
                <a:gd name="connsiteX305" fmla="*/ 1053937 w 1689719"/>
                <a:gd name="connsiteY305" fmla="*/ 736046 h 945123"/>
                <a:gd name="connsiteX306" fmla="*/ 1024402 w 1689719"/>
                <a:gd name="connsiteY306" fmla="*/ 742264 h 945123"/>
                <a:gd name="connsiteX307" fmla="*/ 1009635 w 1689719"/>
                <a:gd name="connsiteY307" fmla="*/ 736046 h 945123"/>
                <a:gd name="connsiteX308" fmla="*/ 978545 w 1689719"/>
                <a:gd name="connsiteY308" fmla="*/ 720502 h 945123"/>
                <a:gd name="connsiteX309" fmla="*/ 958337 w 1689719"/>
                <a:gd name="connsiteY309" fmla="*/ 718170 h 945123"/>
                <a:gd name="connsiteX310" fmla="*/ 958337 w 1689719"/>
                <a:gd name="connsiteY310" fmla="*/ 710397 h 945123"/>
                <a:gd name="connsiteX311" fmla="*/ 972327 w 1689719"/>
                <a:gd name="connsiteY311" fmla="*/ 708066 h 945123"/>
                <a:gd name="connsiteX312" fmla="*/ 973104 w 1689719"/>
                <a:gd name="connsiteY312" fmla="*/ 700293 h 945123"/>
                <a:gd name="connsiteX313" fmla="*/ 943569 w 1689719"/>
                <a:gd name="connsiteY313" fmla="*/ 695630 h 945123"/>
                <a:gd name="connsiteX314" fmla="*/ 942792 w 1689719"/>
                <a:gd name="connsiteY314" fmla="*/ 685526 h 945123"/>
                <a:gd name="connsiteX315" fmla="*/ 958337 w 1689719"/>
                <a:gd name="connsiteY315" fmla="*/ 689412 h 945123"/>
                <a:gd name="connsiteX316" fmla="*/ 983209 w 1689719"/>
                <a:gd name="connsiteY316" fmla="*/ 690966 h 945123"/>
                <a:gd name="connsiteX317" fmla="*/ 1005748 w 1689719"/>
                <a:gd name="connsiteY317" fmla="*/ 694852 h 945123"/>
                <a:gd name="connsiteX318" fmla="*/ 1022071 w 1689719"/>
                <a:gd name="connsiteY318" fmla="*/ 680862 h 945123"/>
                <a:gd name="connsiteX319" fmla="*/ 1003417 w 1689719"/>
                <a:gd name="connsiteY319" fmla="*/ 684748 h 945123"/>
                <a:gd name="connsiteX320" fmla="*/ 980877 w 1689719"/>
                <a:gd name="connsiteY320" fmla="*/ 680862 h 945123"/>
                <a:gd name="connsiteX321" fmla="*/ 964555 w 1689719"/>
                <a:gd name="connsiteY321" fmla="*/ 666872 h 945123"/>
                <a:gd name="connsiteX322" fmla="*/ 947455 w 1689719"/>
                <a:gd name="connsiteY322" fmla="*/ 676199 h 945123"/>
                <a:gd name="connsiteX323" fmla="*/ 922584 w 1689719"/>
                <a:gd name="connsiteY323" fmla="*/ 672313 h 945123"/>
                <a:gd name="connsiteX324" fmla="*/ 903930 w 1689719"/>
                <a:gd name="connsiteY324" fmla="*/ 678530 h 945123"/>
                <a:gd name="connsiteX325" fmla="*/ 886054 w 1689719"/>
                <a:gd name="connsiteY325" fmla="*/ 676976 h 945123"/>
                <a:gd name="connsiteX326" fmla="*/ 854187 w 1689719"/>
                <a:gd name="connsiteY326" fmla="*/ 685526 h 945123"/>
                <a:gd name="connsiteX327" fmla="*/ 851078 w 1689719"/>
                <a:gd name="connsiteY327" fmla="*/ 708066 h 945123"/>
                <a:gd name="connsiteX328" fmla="*/ 835533 w 1689719"/>
                <a:gd name="connsiteY328" fmla="*/ 739155 h 945123"/>
                <a:gd name="connsiteX329" fmla="*/ 811438 w 1689719"/>
                <a:gd name="connsiteY329" fmla="*/ 767913 h 945123"/>
                <a:gd name="connsiteX330" fmla="*/ 775685 w 1689719"/>
                <a:gd name="connsiteY330" fmla="*/ 784235 h 945123"/>
                <a:gd name="connsiteX331" fmla="*/ 762472 w 1689719"/>
                <a:gd name="connsiteY331" fmla="*/ 781126 h 945123"/>
                <a:gd name="connsiteX332" fmla="*/ 755477 w 1689719"/>
                <a:gd name="connsiteY332" fmla="*/ 789676 h 945123"/>
                <a:gd name="connsiteX333" fmla="*/ 757032 w 1689719"/>
                <a:gd name="connsiteY333" fmla="*/ 799780 h 945123"/>
                <a:gd name="connsiteX334" fmla="*/ 764804 w 1689719"/>
                <a:gd name="connsiteY334" fmla="*/ 806775 h 945123"/>
                <a:gd name="connsiteX335" fmla="*/ 773354 w 1689719"/>
                <a:gd name="connsiteY335" fmla="*/ 830869 h 945123"/>
                <a:gd name="connsiteX336" fmla="*/ 772576 w 1689719"/>
                <a:gd name="connsiteY336" fmla="*/ 840974 h 94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1689719" h="945123">
                  <a:moveTo>
                    <a:pt x="977768" y="727497"/>
                  </a:moveTo>
                  <a:lnTo>
                    <a:pt x="977768" y="732160"/>
                  </a:lnTo>
                  <a:lnTo>
                    <a:pt x="947455" y="725942"/>
                  </a:lnTo>
                  <a:lnTo>
                    <a:pt x="940460" y="718947"/>
                  </a:lnTo>
                  <a:lnTo>
                    <a:pt x="977768" y="727497"/>
                  </a:lnTo>
                  <a:close/>
                  <a:moveTo>
                    <a:pt x="772576" y="840974"/>
                  </a:moveTo>
                  <a:lnTo>
                    <a:pt x="757809" y="826983"/>
                  </a:lnTo>
                  <a:lnTo>
                    <a:pt x="740710" y="821543"/>
                  </a:lnTo>
                  <a:lnTo>
                    <a:pt x="723610" y="823097"/>
                  </a:lnTo>
                  <a:lnTo>
                    <a:pt x="706511" y="833201"/>
                  </a:lnTo>
                  <a:lnTo>
                    <a:pt x="694075" y="837088"/>
                  </a:lnTo>
                  <a:lnTo>
                    <a:pt x="687080" y="834756"/>
                  </a:lnTo>
                  <a:lnTo>
                    <a:pt x="682417" y="844083"/>
                  </a:lnTo>
                  <a:lnTo>
                    <a:pt x="651327" y="837088"/>
                  </a:lnTo>
                  <a:lnTo>
                    <a:pt x="637337" y="830092"/>
                  </a:lnTo>
                  <a:lnTo>
                    <a:pt x="625678" y="817657"/>
                  </a:lnTo>
                  <a:lnTo>
                    <a:pt x="634228" y="812216"/>
                  </a:lnTo>
                  <a:lnTo>
                    <a:pt x="649772" y="810661"/>
                  </a:lnTo>
                  <a:lnTo>
                    <a:pt x="652882" y="802889"/>
                  </a:lnTo>
                  <a:lnTo>
                    <a:pt x="648995" y="792007"/>
                  </a:lnTo>
                  <a:lnTo>
                    <a:pt x="668426" y="769468"/>
                  </a:lnTo>
                  <a:lnTo>
                    <a:pt x="668426" y="759364"/>
                  </a:lnTo>
                  <a:lnTo>
                    <a:pt x="686303" y="746150"/>
                  </a:lnTo>
                  <a:lnTo>
                    <a:pt x="689412" y="730606"/>
                  </a:lnTo>
                  <a:lnTo>
                    <a:pt x="681639" y="717392"/>
                  </a:lnTo>
                  <a:lnTo>
                    <a:pt x="677753" y="701071"/>
                  </a:lnTo>
                  <a:lnTo>
                    <a:pt x="697184" y="688635"/>
                  </a:lnTo>
                  <a:lnTo>
                    <a:pt x="713506" y="696407"/>
                  </a:lnTo>
                  <a:lnTo>
                    <a:pt x="728274" y="697961"/>
                  </a:lnTo>
                  <a:lnTo>
                    <a:pt x="744596" y="704179"/>
                  </a:lnTo>
                  <a:lnTo>
                    <a:pt x="757032" y="699516"/>
                  </a:lnTo>
                  <a:lnTo>
                    <a:pt x="766358" y="709620"/>
                  </a:lnTo>
                  <a:lnTo>
                    <a:pt x="788899" y="706511"/>
                  </a:lnTo>
                  <a:lnTo>
                    <a:pt x="793562" y="701071"/>
                  </a:lnTo>
                  <a:lnTo>
                    <a:pt x="771022" y="687857"/>
                  </a:lnTo>
                  <a:lnTo>
                    <a:pt x="769468" y="665317"/>
                  </a:lnTo>
                  <a:lnTo>
                    <a:pt x="761695" y="652882"/>
                  </a:lnTo>
                  <a:lnTo>
                    <a:pt x="745373" y="646664"/>
                  </a:lnTo>
                  <a:lnTo>
                    <a:pt x="729828" y="636559"/>
                  </a:lnTo>
                  <a:lnTo>
                    <a:pt x="722833" y="621792"/>
                  </a:lnTo>
                  <a:lnTo>
                    <a:pt x="722833" y="603138"/>
                  </a:lnTo>
                  <a:lnTo>
                    <a:pt x="700293" y="587593"/>
                  </a:lnTo>
                  <a:lnTo>
                    <a:pt x="682417" y="578266"/>
                  </a:lnTo>
                  <a:lnTo>
                    <a:pt x="677753" y="568940"/>
                  </a:lnTo>
                  <a:lnTo>
                    <a:pt x="682417" y="544845"/>
                  </a:lnTo>
                  <a:lnTo>
                    <a:pt x="677753" y="526969"/>
                  </a:lnTo>
                  <a:lnTo>
                    <a:pt x="666872" y="516087"/>
                  </a:lnTo>
                  <a:lnTo>
                    <a:pt x="655990" y="521528"/>
                  </a:lnTo>
                  <a:lnTo>
                    <a:pt x="645109" y="513756"/>
                  </a:lnTo>
                  <a:lnTo>
                    <a:pt x="634228" y="498988"/>
                  </a:lnTo>
                  <a:lnTo>
                    <a:pt x="590702" y="494325"/>
                  </a:lnTo>
                  <a:lnTo>
                    <a:pt x="586039" y="484998"/>
                  </a:lnTo>
                  <a:lnTo>
                    <a:pt x="566608" y="482666"/>
                  </a:lnTo>
                  <a:lnTo>
                    <a:pt x="538627" y="464012"/>
                  </a:lnTo>
                  <a:lnTo>
                    <a:pt x="511424" y="456240"/>
                  </a:lnTo>
                  <a:lnTo>
                    <a:pt x="498988" y="464012"/>
                  </a:lnTo>
                  <a:lnTo>
                    <a:pt x="492770" y="461680"/>
                  </a:lnTo>
                  <a:lnTo>
                    <a:pt x="483443" y="469453"/>
                  </a:lnTo>
                  <a:lnTo>
                    <a:pt x="452353" y="468676"/>
                  </a:lnTo>
                  <a:lnTo>
                    <a:pt x="446913" y="467121"/>
                  </a:lnTo>
                  <a:lnTo>
                    <a:pt x="429036" y="478003"/>
                  </a:lnTo>
                  <a:lnTo>
                    <a:pt x="427482" y="482666"/>
                  </a:lnTo>
                  <a:lnTo>
                    <a:pt x="398724" y="488884"/>
                  </a:lnTo>
                  <a:lnTo>
                    <a:pt x="397169" y="499765"/>
                  </a:lnTo>
                  <a:lnTo>
                    <a:pt x="388620" y="514533"/>
                  </a:lnTo>
                  <a:lnTo>
                    <a:pt x="323332" y="523860"/>
                  </a:lnTo>
                  <a:lnTo>
                    <a:pt x="296905" y="533964"/>
                  </a:lnTo>
                  <a:lnTo>
                    <a:pt x="289133" y="543291"/>
                  </a:lnTo>
                  <a:lnTo>
                    <a:pt x="272811" y="547177"/>
                  </a:lnTo>
                  <a:lnTo>
                    <a:pt x="239390" y="521528"/>
                  </a:lnTo>
                  <a:lnTo>
                    <a:pt x="230063" y="519196"/>
                  </a:lnTo>
                  <a:lnTo>
                    <a:pt x="202082" y="524637"/>
                  </a:lnTo>
                  <a:lnTo>
                    <a:pt x="148453" y="513756"/>
                  </a:lnTo>
                  <a:lnTo>
                    <a:pt x="127467" y="514533"/>
                  </a:lnTo>
                  <a:lnTo>
                    <a:pt x="106482" y="502874"/>
                  </a:lnTo>
                  <a:lnTo>
                    <a:pt x="101041" y="502874"/>
                  </a:lnTo>
                  <a:lnTo>
                    <a:pt x="94046" y="512201"/>
                  </a:lnTo>
                  <a:lnTo>
                    <a:pt x="77724" y="519196"/>
                  </a:lnTo>
                  <a:lnTo>
                    <a:pt x="72283" y="505983"/>
                  </a:lnTo>
                  <a:lnTo>
                    <a:pt x="65288" y="500542"/>
                  </a:lnTo>
                  <a:lnTo>
                    <a:pt x="47411" y="497434"/>
                  </a:lnTo>
                  <a:lnTo>
                    <a:pt x="40416" y="488884"/>
                  </a:lnTo>
                  <a:lnTo>
                    <a:pt x="23317" y="482666"/>
                  </a:lnTo>
                  <a:lnTo>
                    <a:pt x="12436" y="464789"/>
                  </a:lnTo>
                  <a:lnTo>
                    <a:pt x="777" y="464789"/>
                  </a:lnTo>
                  <a:lnTo>
                    <a:pt x="0" y="445358"/>
                  </a:lnTo>
                  <a:lnTo>
                    <a:pt x="12436" y="432145"/>
                  </a:lnTo>
                  <a:lnTo>
                    <a:pt x="18653" y="409606"/>
                  </a:lnTo>
                  <a:lnTo>
                    <a:pt x="30312" y="386288"/>
                  </a:lnTo>
                  <a:lnTo>
                    <a:pt x="55961" y="391729"/>
                  </a:lnTo>
                  <a:lnTo>
                    <a:pt x="59070" y="384734"/>
                  </a:lnTo>
                  <a:lnTo>
                    <a:pt x="44302" y="373852"/>
                  </a:lnTo>
                  <a:lnTo>
                    <a:pt x="45080" y="359862"/>
                  </a:lnTo>
                  <a:lnTo>
                    <a:pt x="33421" y="330327"/>
                  </a:lnTo>
                  <a:lnTo>
                    <a:pt x="38084" y="322555"/>
                  </a:lnTo>
                  <a:lnTo>
                    <a:pt x="64511" y="288356"/>
                  </a:lnTo>
                  <a:lnTo>
                    <a:pt x="83164" y="267370"/>
                  </a:lnTo>
                  <a:lnTo>
                    <a:pt x="120472" y="231617"/>
                  </a:lnTo>
                  <a:lnTo>
                    <a:pt x="143789" y="227731"/>
                  </a:lnTo>
                  <a:lnTo>
                    <a:pt x="153116" y="213741"/>
                  </a:lnTo>
                  <a:lnTo>
                    <a:pt x="152339" y="203637"/>
                  </a:lnTo>
                  <a:lnTo>
                    <a:pt x="138349" y="183429"/>
                  </a:lnTo>
                  <a:lnTo>
                    <a:pt x="147676" y="173324"/>
                  </a:lnTo>
                  <a:lnTo>
                    <a:pt x="136794" y="165552"/>
                  </a:lnTo>
                  <a:lnTo>
                    <a:pt x="122026" y="143789"/>
                  </a:lnTo>
                  <a:lnTo>
                    <a:pt x="101041" y="122027"/>
                  </a:lnTo>
                  <a:lnTo>
                    <a:pt x="101041" y="111923"/>
                  </a:lnTo>
                  <a:lnTo>
                    <a:pt x="91714" y="97932"/>
                  </a:lnTo>
                  <a:lnTo>
                    <a:pt x="90937" y="87051"/>
                  </a:lnTo>
                  <a:lnTo>
                    <a:pt x="99487" y="83165"/>
                  </a:lnTo>
                  <a:lnTo>
                    <a:pt x="114254" y="85496"/>
                  </a:lnTo>
                  <a:lnTo>
                    <a:pt x="122804" y="89383"/>
                  </a:lnTo>
                  <a:lnTo>
                    <a:pt x="137571" y="80056"/>
                  </a:lnTo>
                  <a:lnTo>
                    <a:pt x="150007" y="67620"/>
                  </a:lnTo>
                  <a:lnTo>
                    <a:pt x="156225" y="56738"/>
                  </a:lnTo>
                  <a:lnTo>
                    <a:pt x="202082" y="52852"/>
                  </a:lnTo>
                  <a:lnTo>
                    <a:pt x="219959" y="48966"/>
                  </a:lnTo>
                  <a:lnTo>
                    <a:pt x="238612" y="48189"/>
                  </a:lnTo>
                  <a:lnTo>
                    <a:pt x="299237" y="51298"/>
                  </a:lnTo>
                  <a:lnTo>
                    <a:pt x="349758" y="62956"/>
                  </a:lnTo>
                  <a:lnTo>
                    <a:pt x="397169" y="69952"/>
                  </a:lnTo>
                  <a:lnTo>
                    <a:pt x="415046" y="69952"/>
                  </a:lnTo>
                  <a:lnTo>
                    <a:pt x="429036" y="86274"/>
                  </a:lnTo>
                  <a:lnTo>
                    <a:pt x="436809" y="88605"/>
                  </a:lnTo>
                  <a:lnTo>
                    <a:pt x="460126" y="87828"/>
                  </a:lnTo>
                  <a:lnTo>
                    <a:pt x="468676" y="90937"/>
                  </a:lnTo>
                  <a:lnTo>
                    <a:pt x="474893" y="101818"/>
                  </a:lnTo>
                  <a:lnTo>
                    <a:pt x="484220" y="88605"/>
                  </a:lnTo>
                  <a:lnTo>
                    <a:pt x="498988" y="92492"/>
                  </a:lnTo>
                  <a:lnTo>
                    <a:pt x="513755" y="87051"/>
                  </a:lnTo>
                  <a:lnTo>
                    <a:pt x="553395" y="94823"/>
                  </a:lnTo>
                  <a:lnTo>
                    <a:pt x="559613" y="104927"/>
                  </a:lnTo>
                  <a:lnTo>
                    <a:pt x="567385" y="107259"/>
                  </a:lnTo>
                  <a:lnTo>
                    <a:pt x="572048" y="98710"/>
                  </a:lnTo>
                  <a:lnTo>
                    <a:pt x="601584" y="86274"/>
                  </a:lnTo>
                  <a:lnTo>
                    <a:pt x="621015" y="109591"/>
                  </a:lnTo>
                  <a:lnTo>
                    <a:pt x="625678" y="113477"/>
                  </a:lnTo>
                  <a:lnTo>
                    <a:pt x="643555" y="107259"/>
                  </a:lnTo>
                  <a:lnTo>
                    <a:pt x="698739" y="102596"/>
                  </a:lnTo>
                  <a:lnTo>
                    <a:pt x="714283" y="111145"/>
                  </a:lnTo>
                  <a:lnTo>
                    <a:pt x="718170" y="120472"/>
                  </a:lnTo>
                  <a:lnTo>
                    <a:pt x="739155" y="127467"/>
                  </a:lnTo>
                  <a:lnTo>
                    <a:pt x="745373" y="116586"/>
                  </a:lnTo>
                  <a:lnTo>
                    <a:pt x="731383" y="88605"/>
                  </a:lnTo>
                  <a:lnTo>
                    <a:pt x="739155" y="62956"/>
                  </a:lnTo>
                  <a:lnTo>
                    <a:pt x="745373" y="53630"/>
                  </a:lnTo>
                  <a:lnTo>
                    <a:pt x="762472" y="35753"/>
                  </a:lnTo>
                  <a:lnTo>
                    <a:pt x="771022" y="31867"/>
                  </a:lnTo>
                  <a:lnTo>
                    <a:pt x="784235" y="34976"/>
                  </a:lnTo>
                  <a:lnTo>
                    <a:pt x="795116" y="28758"/>
                  </a:lnTo>
                  <a:lnTo>
                    <a:pt x="833978" y="29535"/>
                  </a:lnTo>
                  <a:lnTo>
                    <a:pt x="854187" y="35753"/>
                  </a:lnTo>
                  <a:lnTo>
                    <a:pt x="867400" y="34976"/>
                  </a:lnTo>
                  <a:lnTo>
                    <a:pt x="881390" y="27981"/>
                  </a:lnTo>
                  <a:lnTo>
                    <a:pt x="885276" y="9327"/>
                  </a:lnTo>
                  <a:lnTo>
                    <a:pt x="897712" y="4663"/>
                  </a:lnTo>
                  <a:lnTo>
                    <a:pt x="926470" y="11659"/>
                  </a:lnTo>
                  <a:lnTo>
                    <a:pt x="934242" y="10881"/>
                  </a:lnTo>
                  <a:lnTo>
                    <a:pt x="955228" y="1555"/>
                  </a:lnTo>
                  <a:lnTo>
                    <a:pt x="967664" y="0"/>
                  </a:lnTo>
                  <a:lnTo>
                    <a:pt x="983209" y="2332"/>
                  </a:lnTo>
                  <a:lnTo>
                    <a:pt x="1009635" y="777"/>
                  </a:lnTo>
                  <a:lnTo>
                    <a:pt x="1029066" y="11659"/>
                  </a:lnTo>
                  <a:lnTo>
                    <a:pt x="1039947" y="22540"/>
                  </a:lnTo>
                  <a:lnTo>
                    <a:pt x="1053160" y="43525"/>
                  </a:lnTo>
                  <a:lnTo>
                    <a:pt x="1084250" y="66843"/>
                  </a:lnTo>
                  <a:lnTo>
                    <a:pt x="1083472" y="74615"/>
                  </a:lnTo>
                  <a:lnTo>
                    <a:pt x="1060933" y="78501"/>
                  </a:lnTo>
                  <a:lnTo>
                    <a:pt x="1071037" y="93269"/>
                  </a:lnTo>
                  <a:lnTo>
                    <a:pt x="1074923" y="108814"/>
                  </a:lnTo>
                  <a:lnTo>
                    <a:pt x="1084250" y="122027"/>
                  </a:lnTo>
                  <a:lnTo>
                    <a:pt x="1081141" y="129799"/>
                  </a:lnTo>
                  <a:lnTo>
                    <a:pt x="1105235" y="130576"/>
                  </a:lnTo>
                  <a:lnTo>
                    <a:pt x="1127775" y="138349"/>
                  </a:lnTo>
                  <a:lnTo>
                    <a:pt x="1159642" y="134462"/>
                  </a:lnTo>
                  <a:lnTo>
                    <a:pt x="1171300" y="151562"/>
                  </a:lnTo>
                  <a:lnTo>
                    <a:pt x="1186068" y="153116"/>
                  </a:lnTo>
                  <a:lnTo>
                    <a:pt x="1187623" y="160111"/>
                  </a:lnTo>
                  <a:lnTo>
                    <a:pt x="1198504" y="181874"/>
                  </a:lnTo>
                  <a:lnTo>
                    <a:pt x="1205499" y="190424"/>
                  </a:lnTo>
                  <a:lnTo>
                    <a:pt x="1203945" y="204414"/>
                  </a:lnTo>
                  <a:lnTo>
                    <a:pt x="1207831" y="212186"/>
                  </a:lnTo>
                  <a:lnTo>
                    <a:pt x="1222598" y="224622"/>
                  </a:lnTo>
                  <a:lnTo>
                    <a:pt x="1228039" y="232395"/>
                  </a:lnTo>
                  <a:lnTo>
                    <a:pt x="1236589" y="235504"/>
                  </a:lnTo>
                  <a:lnTo>
                    <a:pt x="1254465" y="224622"/>
                  </a:lnTo>
                  <a:lnTo>
                    <a:pt x="1276228" y="227731"/>
                  </a:lnTo>
                  <a:lnTo>
                    <a:pt x="1297213" y="243276"/>
                  </a:lnTo>
                  <a:lnTo>
                    <a:pt x="1315090" y="243276"/>
                  </a:lnTo>
                  <a:lnTo>
                    <a:pt x="1328303" y="251826"/>
                  </a:lnTo>
                  <a:lnTo>
                    <a:pt x="1339184" y="241722"/>
                  </a:lnTo>
                  <a:lnTo>
                    <a:pt x="1372606" y="234727"/>
                  </a:lnTo>
                  <a:lnTo>
                    <a:pt x="1390482" y="226954"/>
                  </a:lnTo>
                  <a:lnTo>
                    <a:pt x="1398255" y="227731"/>
                  </a:lnTo>
                  <a:lnTo>
                    <a:pt x="1416131" y="241722"/>
                  </a:lnTo>
                  <a:lnTo>
                    <a:pt x="1420017" y="251048"/>
                  </a:lnTo>
                  <a:lnTo>
                    <a:pt x="1431676" y="263484"/>
                  </a:lnTo>
                  <a:lnTo>
                    <a:pt x="1468206" y="286024"/>
                  </a:lnTo>
                  <a:lnTo>
                    <a:pt x="1478310" y="281361"/>
                  </a:lnTo>
                  <a:lnTo>
                    <a:pt x="1485306" y="269702"/>
                  </a:lnTo>
                  <a:lnTo>
                    <a:pt x="1505514" y="280584"/>
                  </a:lnTo>
                  <a:lnTo>
                    <a:pt x="1524168" y="282138"/>
                  </a:lnTo>
                  <a:lnTo>
                    <a:pt x="1552148" y="296906"/>
                  </a:lnTo>
                  <a:lnTo>
                    <a:pt x="1563030" y="297683"/>
                  </a:lnTo>
                  <a:lnTo>
                    <a:pt x="1575465" y="293020"/>
                  </a:lnTo>
                  <a:lnTo>
                    <a:pt x="1591010" y="307010"/>
                  </a:lnTo>
                  <a:lnTo>
                    <a:pt x="1605778" y="308564"/>
                  </a:lnTo>
                  <a:lnTo>
                    <a:pt x="1639976" y="326441"/>
                  </a:lnTo>
                  <a:lnTo>
                    <a:pt x="1662516" y="324109"/>
                  </a:lnTo>
                  <a:lnTo>
                    <a:pt x="1670289" y="330327"/>
                  </a:lnTo>
                  <a:lnTo>
                    <a:pt x="1669511" y="343540"/>
                  </a:lnTo>
                  <a:lnTo>
                    <a:pt x="1677284" y="350535"/>
                  </a:lnTo>
                  <a:lnTo>
                    <a:pt x="1676506" y="370744"/>
                  </a:lnTo>
                  <a:lnTo>
                    <a:pt x="1663294" y="387065"/>
                  </a:lnTo>
                  <a:lnTo>
                    <a:pt x="1645417" y="393283"/>
                  </a:lnTo>
                  <a:lnTo>
                    <a:pt x="1653967" y="404942"/>
                  </a:lnTo>
                  <a:lnTo>
                    <a:pt x="1678061" y="411937"/>
                  </a:lnTo>
                  <a:lnTo>
                    <a:pt x="1671066" y="418932"/>
                  </a:lnTo>
                  <a:lnTo>
                    <a:pt x="1660185" y="417378"/>
                  </a:lnTo>
                  <a:lnTo>
                    <a:pt x="1653967" y="425150"/>
                  </a:lnTo>
                  <a:lnTo>
                    <a:pt x="1651635" y="443027"/>
                  </a:lnTo>
                  <a:lnTo>
                    <a:pt x="1671066" y="448468"/>
                  </a:lnTo>
                  <a:lnTo>
                    <a:pt x="1680393" y="470230"/>
                  </a:lnTo>
                  <a:lnTo>
                    <a:pt x="1680393" y="478780"/>
                  </a:lnTo>
                  <a:lnTo>
                    <a:pt x="1689720" y="481111"/>
                  </a:lnTo>
                  <a:lnTo>
                    <a:pt x="1679616" y="517642"/>
                  </a:lnTo>
                  <a:lnTo>
                    <a:pt x="1678838" y="531632"/>
                  </a:lnTo>
                  <a:lnTo>
                    <a:pt x="1646194" y="533187"/>
                  </a:lnTo>
                  <a:lnTo>
                    <a:pt x="1599560" y="530855"/>
                  </a:lnTo>
                  <a:lnTo>
                    <a:pt x="1592565" y="532409"/>
                  </a:lnTo>
                  <a:lnTo>
                    <a:pt x="1585570" y="547177"/>
                  </a:lnTo>
                  <a:lnTo>
                    <a:pt x="1567693" y="558058"/>
                  </a:lnTo>
                  <a:lnTo>
                    <a:pt x="1554480" y="559613"/>
                  </a:lnTo>
                  <a:lnTo>
                    <a:pt x="1548262" y="565831"/>
                  </a:lnTo>
                  <a:lnTo>
                    <a:pt x="1548262" y="583707"/>
                  </a:lnTo>
                  <a:lnTo>
                    <a:pt x="1545153" y="593811"/>
                  </a:lnTo>
                  <a:lnTo>
                    <a:pt x="1553703" y="599252"/>
                  </a:lnTo>
                  <a:lnTo>
                    <a:pt x="1548262" y="611688"/>
                  </a:lnTo>
                  <a:lnTo>
                    <a:pt x="1552148" y="621792"/>
                  </a:lnTo>
                  <a:lnTo>
                    <a:pt x="1548262" y="622569"/>
                  </a:lnTo>
                  <a:lnTo>
                    <a:pt x="1514841" y="621015"/>
                  </a:lnTo>
                  <a:lnTo>
                    <a:pt x="1488415" y="623347"/>
                  </a:lnTo>
                  <a:lnTo>
                    <a:pt x="1472092" y="642000"/>
                  </a:lnTo>
                  <a:lnTo>
                    <a:pt x="1460434" y="642000"/>
                  </a:lnTo>
                  <a:lnTo>
                    <a:pt x="1435562" y="653659"/>
                  </a:lnTo>
                  <a:lnTo>
                    <a:pt x="1424681" y="666872"/>
                  </a:lnTo>
                  <a:lnTo>
                    <a:pt x="1413799" y="660654"/>
                  </a:lnTo>
                  <a:lnTo>
                    <a:pt x="1389705" y="664540"/>
                  </a:lnTo>
                  <a:lnTo>
                    <a:pt x="1376492" y="673090"/>
                  </a:lnTo>
                  <a:lnTo>
                    <a:pt x="1352398" y="672313"/>
                  </a:lnTo>
                  <a:lnTo>
                    <a:pt x="1334521" y="676976"/>
                  </a:lnTo>
                  <a:lnTo>
                    <a:pt x="1298768" y="706511"/>
                  </a:lnTo>
                  <a:lnTo>
                    <a:pt x="1288664" y="707288"/>
                  </a:lnTo>
                  <a:lnTo>
                    <a:pt x="1280891" y="699516"/>
                  </a:lnTo>
                  <a:lnTo>
                    <a:pt x="1268455" y="719724"/>
                  </a:lnTo>
                  <a:lnTo>
                    <a:pt x="1249802" y="729051"/>
                  </a:lnTo>
                  <a:lnTo>
                    <a:pt x="1254465" y="753145"/>
                  </a:lnTo>
                  <a:lnTo>
                    <a:pt x="1276228" y="788121"/>
                  </a:lnTo>
                  <a:lnTo>
                    <a:pt x="1304209" y="818434"/>
                  </a:lnTo>
                  <a:lnTo>
                    <a:pt x="1317422" y="829315"/>
                  </a:lnTo>
                  <a:lnTo>
                    <a:pt x="1336075" y="834756"/>
                  </a:lnTo>
                  <a:lnTo>
                    <a:pt x="1360170" y="823874"/>
                  </a:lnTo>
                  <a:lnTo>
                    <a:pt x="1378824" y="826983"/>
                  </a:lnTo>
                  <a:lnTo>
                    <a:pt x="1392037" y="817657"/>
                  </a:lnTo>
                  <a:lnTo>
                    <a:pt x="1403695" y="816879"/>
                  </a:lnTo>
                  <a:lnTo>
                    <a:pt x="1432453" y="824652"/>
                  </a:lnTo>
                  <a:lnTo>
                    <a:pt x="1423903" y="844083"/>
                  </a:lnTo>
                  <a:lnTo>
                    <a:pt x="1421572" y="864291"/>
                  </a:lnTo>
                  <a:lnTo>
                    <a:pt x="1406804" y="868954"/>
                  </a:lnTo>
                  <a:lnTo>
                    <a:pt x="1389705" y="868177"/>
                  </a:lnTo>
                  <a:lnTo>
                    <a:pt x="1372606" y="871286"/>
                  </a:lnTo>
                  <a:lnTo>
                    <a:pt x="1351620" y="859627"/>
                  </a:lnTo>
                  <a:lnTo>
                    <a:pt x="1332189" y="859627"/>
                  </a:lnTo>
                  <a:lnTo>
                    <a:pt x="1323640" y="874395"/>
                  </a:lnTo>
                  <a:lnTo>
                    <a:pt x="1305763" y="884499"/>
                  </a:lnTo>
                  <a:lnTo>
                    <a:pt x="1301100" y="895381"/>
                  </a:lnTo>
                  <a:lnTo>
                    <a:pt x="1280891" y="893049"/>
                  </a:lnTo>
                  <a:lnTo>
                    <a:pt x="1264569" y="894603"/>
                  </a:lnTo>
                  <a:lnTo>
                    <a:pt x="1242807" y="905485"/>
                  </a:lnTo>
                  <a:lnTo>
                    <a:pt x="1228039" y="927247"/>
                  </a:lnTo>
                  <a:lnTo>
                    <a:pt x="1210162" y="941238"/>
                  </a:lnTo>
                  <a:lnTo>
                    <a:pt x="1195395" y="945124"/>
                  </a:lnTo>
                  <a:lnTo>
                    <a:pt x="1179850" y="944347"/>
                  </a:lnTo>
                  <a:lnTo>
                    <a:pt x="1169746" y="939683"/>
                  </a:lnTo>
                  <a:lnTo>
                    <a:pt x="1147206" y="925693"/>
                  </a:lnTo>
                  <a:lnTo>
                    <a:pt x="1152647" y="910148"/>
                  </a:lnTo>
                  <a:lnTo>
                    <a:pt x="1156533" y="882945"/>
                  </a:lnTo>
                  <a:lnTo>
                    <a:pt x="1147206" y="860405"/>
                  </a:lnTo>
                  <a:lnTo>
                    <a:pt x="1129330" y="849523"/>
                  </a:lnTo>
                  <a:lnTo>
                    <a:pt x="1116894" y="851078"/>
                  </a:lnTo>
                  <a:lnTo>
                    <a:pt x="1109899" y="848746"/>
                  </a:lnTo>
                  <a:lnTo>
                    <a:pt x="1081141" y="830092"/>
                  </a:lnTo>
                  <a:lnTo>
                    <a:pt x="1066373" y="828538"/>
                  </a:lnTo>
                  <a:lnTo>
                    <a:pt x="1051606" y="832424"/>
                  </a:lnTo>
                  <a:lnTo>
                    <a:pt x="1039947" y="823097"/>
                  </a:lnTo>
                  <a:lnTo>
                    <a:pt x="1067150" y="800557"/>
                  </a:lnTo>
                  <a:lnTo>
                    <a:pt x="1094354" y="781903"/>
                  </a:lnTo>
                  <a:lnTo>
                    <a:pt x="1107567" y="780349"/>
                  </a:lnTo>
                  <a:lnTo>
                    <a:pt x="1123889" y="771022"/>
                  </a:lnTo>
                  <a:lnTo>
                    <a:pt x="1140988" y="758586"/>
                  </a:lnTo>
                  <a:lnTo>
                    <a:pt x="1130884" y="740710"/>
                  </a:lnTo>
                  <a:lnTo>
                    <a:pt x="1116117" y="745373"/>
                  </a:lnTo>
                  <a:lnTo>
                    <a:pt x="1099017" y="736823"/>
                  </a:lnTo>
                  <a:lnTo>
                    <a:pt x="1092022" y="730606"/>
                  </a:lnTo>
                  <a:lnTo>
                    <a:pt x="1067928" y="736823"/>
                  </a:lnTo>
                  <a:lnTo>
                    <a:pt x="1053937" y="736046"/>
                  </a:lnTo>
                  <a:lnTo>
                    <a:pt x="1024402" y="742264"/>
                  </a:lnTo>
                  <a:lnTo>
                    <a:pt x="1009635" y="736046"/>
                  </a:lnTo>
                  <a:lnTo>
                    <a:pt x="978545" y="720502"/>
                  </a:lnTo>
                  <a:lnTo>
                    <a:pt x="958337" y="718170"/>
                  </a:lnTo>
                  <a:lnTo>
                    <a:pt x="958337" y="710397"/>
                  </a:lnTo>
                  <a:lnTo>
                    <a:pt x="972327" y="708066"/>
                  </a:lnTo>
                  <a:lnTo>
                    <a:pt x="973104" y="700293"/>
                  </a:lnTo>
                  <a:lnTo>
                    <a:pt x="943569" y="695630"/>
                  </a:lnTo>
                  <a:lnTo>
                    <a:pt x="942792" y="685526"/>
                  </a:lnTo>
                  <a:lnTo>
                    <a:pt x="958337" y="689412"/>
                  </a:lnTo>
                  <a:lnTo>
                    <a:pt x="983209" y="690966"/>
                  </a:lnTo>
                  <a:lnTo>
                    <a:pt x="1005748" y="694852"/>
                  </a:lnTo>
                  <a:lnTo>
                    <a:pt x="1022071" y="680862"/>
                  </a:lnTo>
                  <a:lnTo>
                    <a:pt x="1003417" y="684748"/>
                  </a:lnTo>
                  <a:lnTo>
                    <a:pt x="980877" y="680862"/>
                  </a:lnTo>
                  <a:lnTo>
                    <a:pt x="964555" y="666872"/>
                  </a:lnTo>
                  <a:lnTo>
                    <a:pt x="947455" y="676199"/>
                  </a:lnTo>
                  <a:lnTo>
                    <a:pt x="922584" y="672313"/>
                  </a:lnTo>
                  <a:lnTo>
                    <a:pt x="903930" y="678530"/>
                  </a:lnTo>
                  <a:lnTo>
                    <a:pt x="886054" y="676976"/>
                  </a:lnTo>
                  <a:lnTo>
                    <a:pt x="854187" y="685526"/>
                  </a:lnTo>
                  <a:lnTo>
                    <a:pt x="851078" y="708066"/>
                  </a:lnTo>
                  <a:lnTo>
                    <a:pt x="835533" y="739155"/>
                  </a:lnTo>
                  <a:lnTo>
                    <a:pt x="811438" y="767913"/>
                  </a:lnTo>
                  <a:lnTo>
                    <a:pt x="775685" y="784235"/>
                  </a:lnTo>
                  <a:lnTo>
                    <a:pt x="762472" y="781126"/>
                  </a:lnTo>
                  <a:lnTo>
                    <a:pt x="755477" y="789676"/>
                  </a:lnTo>
                  <a:lnTo>
                    <a:pt x="757032" y="799780"/>
                  </a:lnTo>
                  <a:lnTo>
                    <a:pt x="764804" y="806775"/>
                  </a:lnTo>
                  <a:lnTo>
                    <a:pt x="773354" y="830869"/>
                  </a:lnTo>
                  <a:lnTo>
                    <a:pt x="772576" y="840974"/>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4" name="Freeform 43">
              <a:extLst>
                <a:ext uri="{FF2B5EF4-FFF2-40B4-BE49-F238E27FC236}">
                  <a16:creationId xmlns:a16="http://schemas.microsoft.com/office/drawing/2014/main" id="{9DF8F753-A15A-07E9-F8AB-E019D665E037}"/>
                </a:ext>
              </a:extLst>
            </p:cNvPr>
            <p:cNvSpPr/>
            <p:nvPr/>
          </p:nvSpPr>
          <p:spPr>
            <a:xfrm>
              <a:off x="6480149" y="4647757"/>
              <a:ext cx="169438" cy="169438"/>
            </a:xfrm>
            <a:custGeom>
              <a:avLst/>
              <a:gdLst>
                <a:gd name="connsiteX0" fmla="*/ 155448 w 169438"/>
                <a:gd name="connsiteY0" fmla="*/ 122027 h 169438"/>
                <a:gd name="connsiteX1" fmla="*/ 139126 w 169438"/>
                <a:gd name="connsiteY1" fmla="*/ 125136 h 169438"/>
                <a:gd name="connsiteX2" fmla="*/ 127468 w 169438"/>
                <a:gd name="connsiteY2" fmla="*/ 139903 h 169438"/>
                <a:gd name="connsiteX3" fmla="*/ 115031 w 169438"/>
                <a:gd name="connsiteY3" fmla="*/ 130577 h 169438"/>
                <a:gd name="connsiteX4" fmla="*/ 107259 w 169438"/>
                <a:gd name="connsiteY4" fmla="*/ 131354 h 169438"/>
                <a:gd name="connsiteX5" fmla="*/ 80833 w 169438"/>
                <a:gd name="connsiteY5" fmla="*/ 143012 h 169438"/>
                <a:gd name="connsiteX6" fmla="*/ 79279 w 169438"/>
                <a:gd name="connsiteY6" fmla="*/ 163220 h 169438"/>
                <a:gd name="connsiteX7" fmla="*/ 75392 w 169438"/>
                <a:gd name="connsiteY7" fmla="*/ 169439 h 169438"/>
                <a:gd name="connsiteX8" fmla="*/ 62179 w 169438"/>
                <a:gd name="connsiteY8" fmla="*/ 167107 h 169438"/>
                <a:gd name="connsiteX9" fmla="*/ 61402 w 169438"/>
                <a:gd name="connsiteY9" fmla="*/ 150008 h 169438"/>
                <a:gd name="connsiteX10" fmla="*/ 50521 w 169438"/>
                <a:gd name="connsiteY10" fmla="*/ 125136 h 169438"/>
                <a:gd name="connsiteX11" fmla="*/ 35753 w 169438"/>
                <a:gd name="connsiteY11" fmla="*/ 115032 h 169438"/>
                <a:gd name="connsiteX12" fmla="*/ 24872 w 169438"/>
                <a:gd name="connsiteY12" fmla="*/ 111146 h 169438"/>
                <a:gd name="connsiteX13" fmla="*/ 9327 w 169438"/>
                <a:gd name="connsiteY13" fmla="*/ 88606 h 169438"/>
                <a:gd name="connsiteX14" fmla="*/ 5441 w 169438"/>
                <a:gd name="connsiteY14" fmla="*/ 85496 h 169438"/>
                <a:gd name="connsiteX15" fmla="*/ 6995 w 169438"/>
                <a:gd name="connsiteY15" fmla="*/ 75392 h 169438"/>
                <a:gd name="connsiteX16" fmla="*/ 0 w 169438"/>
                <a:gd name="connsiteY16" fmla="*/ 63734 h 169438"/>
                <a:gd name="connsiteX17" fmla="*/ 15545 w 169438"/>
                <a:gd name="connsiteY17" fmla="*/ 60625 h 169438"/>
                <a:gd name="connsiteX18" fmla="*/ 17099 w 169438"/>
                <a:gd name="connsiteY18" fmla="*/ 55184 h 169438"/>
                <a:gd name="connsiteX19" fmla="*/ 29535 w 169438"/>
                <a:gd name="connsiteY19" fmla="*/ 52075 h 169438"/>
                <a:gd name="connsiteX20" fmla="*/ 41194 w 169438"/>
                <a:gd name="connsiteY20" fmla="*/ 48189 h 169438"/>
                <a:gd name="connsiteX21" fmla="*/ 41194 w 169438"/>
                <a:gd name="connsiteY21" fmla="*/ 37308 h 169438"/>
                <a:gd name="connsiteX22" fmla="*/ 54407 w 169438"/>
                <a:gd name="connsiteY22" fmla="*/ 27203 h 169438"/>
                <a:gd name="connsiteX23" fmla="*/ 57516 w 169438"/>
                <a:gd name="connsiteY23" fmla="*/ 19431 h 169438"/>
                <a:gd name="connsiteX24" fmla="*/ 52852 w 169438"/>
                <a:gd name="connsiteY24" fmla="*/ 6995 h 169438"/>
                <a:gd name="connsiteX25" fmla="*/ 66065 w 169438"/>
                <a:gd name="connsiteY25" fmla="*/ 0 h 169438"/>
                <a:gd name="connsiteX26" fmla="*/ 74615 w 169438"/>
                <a:gd name="connsiteY26" fmla="*/ 10104 h 169438"/>
                <a:gd name="connsiteX27" fmla="*/ 96378 w 169438"/>
                <a:gd name="connsiteY27" fmla="*/ 20209 h 169438"/>
                <a:gd name="connsiteX28" fmla="*/ 114254 w 169438"/>
                <a:gd name="connsiteY28" fmla="*/ 36530 h 169438"/>
                <a:gd name="connsiteX29" fmla="*/ 115809 w 169438"/>
                <a:gd name="connsiteY29" fmla="*/ 41971 h 169438"/>
                <a:gd name="connsiteX30" fmla="*/ 132908 w 169438"/>
                <a:gd name="connsiteY30" fmla="*/ 51298 h 169438"/>
                <a:gd name="connsiteX31" fmla="*/ 132908 w 169438"/>
                <a:gd name="connsiteY31" fmla="*/ 61402 h 169438"/>
                <a:gd name="connsiteX32" fmla="*/ 169438 w 169438"/>
                <a:gd name="connsiteY32" fmla="*/ 70729 h 169438"/>
                <a:gd name="connsiteX33" fmla="*/ 167884 w 169438"/>
                <a:gd name="connsiteY33" fmla="*/ 80056 h 169438"/>
                <a:gd name="connsiteX34" fmla="*/ 158557 w 169438"/>
                <a:gd name="connsiteY34" fmla="*/ 104927 h 169438"/>
                <a:gd name="connsiteX35" fmla="*/ 150785 w 169438"/>
                <a:gd name="connsiteY35" fmla="*/ 111923 h 169438"/>
                <a:gd name="connsiteX36" fmla="*/ 155448 w 169438"/>
                <a:gd name="connsiteY36" fmla="*/ 122027 h 16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438" h="169438">
                  <a:moveTo>
                    <a:pt x="155448" y="122027"/>
                  </a:moveTo>
                  <a:lnTo>
                    <a:pt x="139126" y="125136"/>
                  </a:lnTo>
                  <a:lnTo>
                    <a:pt x="127468" y="139903"/>
                  </a:lnTo>
                  <a:lnTo>
                    <a:pt x="115031" y="130577"/>
                  </a:lnTo>
                  <a:lnTo>
                    <a:pt x="107259" y="131354"/>
                  </a:lnTo>
                  <a:lnTo>
                    <a:pt x="80833" y="143012"/>
                  </a:lnTo>
                  <a:lnTo>
                    <a:pt x="79279" y="163220"/>
                  </a:lnTo>
                  <a:lnTo>
                    <a:pt x="75392" y="169439"/>
                  </a:lnTo>
                  <a:lnTo>
                    <a:pt x="62179" y="167107"/>
                  </a:lnTo>
                  <a:lnTo>
                    <a:pt x="61402" y="150008"/>
                  </a:lnTo>
                  <a:lnTo>
                    <a:pt x="50521" y="125136"/>
                  </a:lnTo>
                  <a:lnTo>
                    <a:pt x="35753" y="115032"/>
                  </a:lnTo>
                  <a:lnTo>
                    <a:pt x="24872" y="111146"/>
                  </a:lnTo>
                  <a:lnTo>
                    <a:pt x="9327" y="88606"/>
                  </a:lnTo>
                  <a:lnTo>
                    <a:pt x="5441" y="85496"/>
                  </a:lnTo>
                  <a:lnTo>
                    <a:pt x="6995" y="75392"/>
                  </a:lnTo>
                  <a:lnTo>
                    <a:pt x="0" y="63734"/>
                  </a:lnTo>
                  <a:lnTo>
                    <a:pt x="15545" y="60625"/>
                  </a:lnTo>
                  <a:lnTo>
                    <a:pt x="17099" y="55184"/>
                  </a:lnTo>
                  <a:lnTo>
                    <a:pt x="29535" y="52075"/>
                  </a:lnTo>
                  <a:lnTo>
                    <a:pt x="41194" y="48189"/>
                  </a:lnTo>
                  <a:lnTo>
                    <a:pt x="41194" y="37308"/>
                  </a:lnTo>
                  <a:lnTo>
                    <a:pt x="54407" y="27203"/>
                  </a:lnTo>
                  <a:lnTo>
                    <a:pt x="57516" y="19431"/>
                  </a:lnTo>
                  <a:lnTo>
                    <a:pt x="52852" y="6995"/>
                  </a:lnTo>
                  <a:lnTo>
                    <a:pt x="66065" y="0"/>
                  </a:lnTo>
                  <a:lnTo>
                    <a:pt x="74615" y="10104"/>
                  </a:lnTo>
                  <a:lnTo>
                    <a:pt x="96378" y="20209"/>
                  </a:lnTo>
                  <a:lnTo>
                    <a:pt x="114254" y="36530"/>
                  </a:lnTo>
                  <a:lnTo>
                    <a:pt x="115809" y="41971"/>
                  </a:lnTo>
                  <a:lnTo>
                    <a:pt x="132908" y="51298"/>
                  </a:lnTo>
                  <a:lnTo>
                    <a:pt x="132908" y="61402"/>
                  </a:lnTo>
                  <a:lnTo>
                    <a:pt x="169438" y="70729"/>
                  </a:lnTo>
                  <a:lnTo>
                    <a:pt x="167884" y="80056"/>
                  </a:lnTo>
                  <a:lnTo>
                    <a:pt x="158557" y="104927"/>
                  </a:lnTo>
                  <a:lnTo>
                    <a:pt x="150785" y="111923"/>
                  </a:lnTo>
                  <a:lnTo>
                    <a:pt x="155448" y="12202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5" name="Freeform 44">
              <a:extLst>
                <a:ext uri="{FF2B5EF4-FFF2-40B4-BE49-F238E27FC236}">
                  <a16:creationId xmlns:a16="http://schemas.microsoft.com/office/drawing/2014/main" id="{DD01523B-7B57-636D-A6B0-B1306DC0BD19}"/>
                </a:ext>
              </a:extLst>
            </p:cNvPr>
            <p:cNvSpPr/>
            <p:nvPr/>
          </p:nvSpPr>
          <p:spPr>
            <a:xfrm>
              <a:off x="4830846" y="3439926"/>
              <a:ext cx="346649" cy="314782"/>
            </a:xfrm>
            <a:custGeom>
              <a:avLst/>
              <a:gdLst>
                <a:gd name="connsiteX0" fmla="*/ 80833 w 346649"/>
                <a:gd name="connsiteY0" fmla="*/ 239390 h 314782"/>
                <a:gd name="connsiteX1" fmla="*/ 76170 w 346649"/>
                <a:gd name="connsiteY1" fmla="*/ 248717 h 314782"/>
                <a:gd name="connsiteX2" fmla="*/ 51298 w 346649"/>
                <a:gd name="connsiteY2" fmla="*/ 260375 h 314782"/>
                <a:gd name="connsiteX3" fmla="*/ 20986 w 346649"/>
                <a:gd name="connsiteY3" fmla="*/ 251826 h 314782"/>
                <a:gd name="connsiteX4" fmla="*/ 11659 w 346649"/>
                <a:gd name="connsiteY4" fmla="*/ 256489 h 314782"/>
                <a:gd name="connsiteX5" fmla="*/ 2332 w 346649"/>
                <a:gd name="connsiteY5" fmla="*/ 251048 h 314782"/>
                <a:gd name="connsiteX6" fmla="*/ 0 w 346649"/>
                <a:gd name="connsiteY6" fmla="*/ 240944 h 314782"/>
                <a:gd name="connsiteX7" fmla="*/ 21763 w 346649"/>
                <a:gd name="connsiteY7" fmla="*/ 237835 h 314782"/>
                <a:gd name="connsiteX8" fmla="*/ 48966 w 346649"/>
                <a:gd name="connsiteY8" fmla="*/ 243276 h 314782"/>
                <a:gd name="connsiteX9" fmla="*/ 60625 w 346649"/>
                <a:gd name="connsiteY9" fmla="*/ 238613 h 314782"/>
                <a:gd name="connsiteX10" fmla="*/ 69952 w 346649"/>
                <a:gd name="connsiteY10" fmla="*/ 242499 h 314782"/>
                <a:gd name="connsiteX11" fmla="*/ 80833 w 346649"/>
                <a:gd name="connsiteY11" fmla="*/ 239390 h 314782"/>
                <a:gd name="connsiteX12" fmla="*/ 54407 w 346649"/>
                <a:gd name="connsiteY12" fmla="*/ 198196 h 314782"/>
                <a:gd name="connsiteX13" fmla="*/ 66065 w 346649"/>
                <a:gd name="connsiteY13" fmla="*/ 209077 h 314782"/>
                <a:gd name="connsiteX14" fmla="*/ 54407 w 346649"/>
                <a:gd name="connsiteY14" fmla="*/ 211409 h 314782"/>
                <a:gd name="connsiteX15" fmla="*/ 41971 w 346649"/>
                <a:gd name="connsiteY15" fmla="*/ 203637 h 314782"/>
                <a:gd name="connsiteX16" fmla="*/ 54407 w 346649"/>
                <a:gd name="connsiteY16" fmla="*/ 198196 h 314782"/>
                <a:gd name="connsiteX17" fmla="*/ 195087 w 346649"/>
                <a:gd name="connsiteY17" fmla="*/ 132131 h 314782"/>
                <a:gd name="connsiteX18" fmla="*/ 171770 w 346649"/>
                <a:gd name="connsiteY18" fmla="*/ 129022 h 314782"/>
                <a:gd name="connsiteX19" fmla="*/ 164775 w 346649"/>
                <a:gd name="connsiteY19" fmla="*/ 123581 h 314782"/>
                <a:gd name="connsiteX20" fmla="*/ 183429 w 346649"/>
                <a:gd name="connsiteY20" fmla="*/ 110368 h 314782"/>
                <a:gd name="connsiteX21" fmla="*/ 208300 w 346649"/>
                <a:gd name="connsiteY21" fmla="*/ 98709 h 314782"/>
                <a:gd name="connsiteX22" fmla="*/ 221513 w 346649"/>
                <a:gd name="connsiteY22" fmla="*/ 101818 h 314782"/>
                <a:gd name="connsiteX23" fmla="*/ 225400 w 346649"/>
                <a:gd name="connsiteY23" fmla="*/ 108814 h 314782"/>
                <a:gd name="connsiteX24" fmla="*/ 216850 w 346649"/>
                <a:gd name="connsiteY24" fmla="*/ 117363 h 314782"/>
                <a:gd name="connsiteX25" fmla="*/ 195087 w 346649"/>
                <a:gd name="connsiteY25" fmla="*/ 132131 h 314782"/>
                <a:gd name="connsiteX26" fmla="*/ 136017 w 346649"/>
                <a:gd name="connsiteY26" fmla="*/ 42748 h 314782"/>
                <a:gd name="connsiteX27" fmla="*/ 127468 w 346649"/>
                <a:gd name="connsiteY27" fmla="*/ 51298 h 314782"/>
                <a:gd name="connsiteX28" fmla="*/ 122804 w 346649"/>
                <a:gd name="connsiteY28" fmla="*/ 40416 h 314782"/>
                <a:gd name="connsiteX29" fmla="*/ 136017 w 346649"/>
                <a:gd name="connsiteY29" fmla="*/ 29535 h 314782"/>
                <a:gd name="connsiteX30" fmla="*/ 136017 w 346649"/>
                <a:gd name="connsiteY30" fmla="*/ 42748 h 314782"/>
                <a:gd name="connsiteX31" fmla="*/ 80833 w 346649"/>
                <a:gd name="connsiteY31" fmla="*/ 239390 h 314782"/>
                <a:gd name="connsiteX32" fmla="*/ 60625 w 346649"/>
                <a:gd name="connsiteY32" fmla="*/ 233172 h 314782"/>
                <a:gd name="connsiteX33" fmla="*/ 43525 w 346649"/>
                <a:gd name="connsiteY33" fmla="*/ 237058 h 314782"/>
                <a:gd name="connsiteX34" fmla="*/ 21763 w 346649"/>
                <a:gd name="connsiteY34" fmla="*/ 231617 h 314782"/>
                <a:gd name="connsiteX35" fmla="*/ 8550 w 346649"/>
                <a:gd name="connsiteY35" fmla="*/ 221513 h 314782"/>
                <a:gd name="connsiteX36" fmla="*/ 17877 w 346649"/>
                <a:gd name="connsiteY36" fmla="*/ 216073 h 314782"/>
                <a:gd name="connsiteX37" fmla="*/ 35753 w 346649"/>
                <a:gd name="connsiteY37" fmla="*/ 215295 h 314782"/>
                <a:gd name="connsiteX38" fmla="*/ 66843 w 346649"/>
                <a:gd name="connsiteY38" fmla="*/ 220736 h 314782"/>
                <a:gd name="connsiteX39" fmla="*/ 76170 w 346649"/>
                <a:gd name="connsiteY39" fmla="*/ 213741 h 314782"/>
                <a:gd name="connsiteX40" fmla="*/ 71506 w 346649"/>
                <a:gd name="connsiteY40" fmla="*/ 205969 h 314782"/>
                <a:gd name="connsiteX41" fmla="*/ 53630 w 346649"/>
                <a:gd name="connsiteY41" fmla="*/ 189646 h 314782"/>
                <a:gd name="connsiteX42" fmla="*/ 66065 w 346649"/>
                <a:gd name="connsiteY42" fmla="*/ 168661 h 314782"/>
                <a:gd name="connsiteX43" fmla="*/ 76947 w 346649"/>
                <a:gd name="connsiteY43" fmla="*/ 160889 h 314782"/>
                <a:gd name="connsiteX44" fmla="*/ 101818 w 346649"/>
                <a:gd name="connsiteY44" fmla="*/ 131354 h 314782"/>
                <a:gd name="connsiteX45" fmla="*/ 108814 w 346649"/>
                <a:gd name="connsiteY45" fmla="*/ 115809 h 314782"/>
                <a:gd name="connsiteX46" fmla="*/ 118141 w 346649"/>
                <a:gd name="connsiteY46" fmla="*/ 73061 h 314782"/>
                <a:gd name="connsiteX47" fmla="*/ 125913 w 346649"/>
                <a:gd name="connsiteY47" fmla="*/ 57516 h 314782"/>
                <a:gd name="connsiteX48" fmla="*/ 136794 w 346649"/>
                <a:gd name="connsiteY48" fmla="*/ 61402 h 314782"/>
                <a:gd name="connsiteX49" fmla="*/ 152339 w 346649"/>
                <a:gd name="connsiteY49" fmla="*/ 55184 h 314782"/>
                <a:gd name="connsiteX50" fmla="*/ 178765 w 346649"/>
                <a:gd name="connsiteY50" fmla="*/ 39639 h 314782"/>
                <a:gd name="connsiteX51" fmla="*/ 186538 w 346649"/>
                <a:gd name="connsiteY51" fmla="*/ 26426 h 314782"/>
                <a:gd name="connsiteX52" fmla="*/ 194310 w 346649"/>
                <a:gd name="connsiteY52" fmla="*/ 19431 h 314782"/>
                <a:gd name="connsiteX53" fmla="*/ 225400 w 346649"/>
                <a:gd name="connsiteY53" fmla="*/ 6995 h 314782"/>
                <a:gd name="connsiteX54" fmla="*/ 241722 w 346649"/>
                <a:gd name="connsiteY54" fmla="*/ 3886 h 314782"/>
                <a:gd name="connsiteX55" fmla="*/ 310896 w 346649"/>
                <a:gd name="connsiteY55" fmla="*/ 0 h 314782"/>
                <a:gd name="connsiteX56" fmla="*/ 324886 w 346649"/>
                <a:gd name="connsiteY56" fmla="*/ 13213 h 314782"/>
                <a:gd name="connsiteX57" fmla="*/ 345872 w 346649"/>
                <a:gd name="connsiteY57" fmla="*/ 17876 h 314782"/>
                <a:gd name="connsiteX58" fmla="*/ 346649 w 346649"/>
                <a:gd name="connsiteY58" fmla="*/ 51298 h 314782"/>
                <a:gd name="connsiteX59" fmla="*/ 341209 w 346649"/>
                <a:gd name="connsiteY59" fmla="*/ 64511 h 314782"/>
                <a:gd name="connsiteX60" fmla="*/ 332659 w 346649"/>
                <a:gd name="connsiteY60" fmla="*/ 94046 h 314782"/>
                <a:gd name="connsiteX61" fmla="*/ 308564 w 346649"/>
                <a:gd name="connsiteY61" fmla="*/ 93269 h 314782"/>
                <a:gd name="connsiteX62" fmla="*/ 303901 w 346649"/>
                <a:gd name="connsiteY62" fmla="*/ 105704 h 314782"/>
                <a:gd name="connsiteX63" fmla="*/ 309342 w 346649"/>
                <a:gd name="connsiteY63" fmla="*/ 113477 h 314782"/>
                <a:gd name="connsiteX64" fmla="*/ 329550 w 346649"/>
                <a:gd name="connsiteY64" fmla="*/ 115809 h 314782"/>
                <a:gd name="connsiteX65" fmla="*/ 335768 w 346649"/>
                <a:gd name="connsiteY65" fmla="*/ 123581 h 314782"/>
                <a:gd name="connsiteX66" fmla="*/ 331104 w 346649"/>
                <a:gd name="connsiteY66" fmla="*/ 143789 h 314782"/>
                <a:gd name="connsiteX67" fmla="*/ 310896 w 346649"/>
                <a:gd name="connsiteY67" fmla="*/ 156225 h 314782"/>
                <a:gd name="connsiteX68" fmla="*/ 308564 w 346649"/>
                <a:gd name="connsiteY68" fmla="*/ 163220 h 314782"/>
                <a:gd name="connsiteX69" fmla="*/ 316337 w 346649"/>
                <a:gd name="connsiteY69" fmla="*/ 170216 h 314782"/>
                <a:gd name="connsiteX70" fmla="*/ 310896 w 346649"/>
                <a:gd name="connsiteY70" fmla="*/ 177988 h 314782"/>
                <a:gd name="connsiteX71" fmla="*/ 275920 w 346649"/>
                <a:gd name="connsiteY71" fmla="*/ 188092 h 314782"/>
                <a:gd name="connsiteX72" fmla="*/ 258044 w 346649"/>
                <a:gd name="connsiteY72" fmla="*/ 181874 h 314782"/>
                <a:gd name="connsiteX73" fmla="*/ 244054 w 346649"/>
                <a:gd name="connsiteY73" fmla="*/ 187315 h 314782"/>
                <a:gd name="connsiteX74" fmla="*/ 238613 w 346649"/>
                <a:gd name="connsiteY74" fmla="*/ 195864 h 314782"/>
                <a:gd name="connsiteX75" fmla="*/ 262707 w 346649"/>
                <a:gd name="connsiteY75" fmla="*/ 227731 h 314782"/>
                <a:gd name="connsiteX76" fmla="*/ 262707 w 346649"/>
                <a:gd name="connsiteY76" fmla="*/ 237058 h 314782"/>
                <a:gd name="connsiteX77" fmla="*/ 252603 w 346649"/>
                <a:gd name="connsiteY77" fmla="*/ 258821 h 314782"/>
                <a:gd name="connsiteX78" fmla="*/ 258044 w 346649"/>
                <a:gd name="connsiteY78" fmla="*/ 268148 h 314782"/>
                <a:gd name="connsiteX79" fmla="*/ 240944 w 346649"/>
                <a:gd name="connsiteY79" fmla="*/ 280583 h 314782"/>
                <a:gd name="connsiteX80" fmla="*/ 237058 w 346649"/>
                <a:gd name="connsiteY80" fmla="*/ 286801 h 314782"/>
                <a:gd name="connsiteX81" fmla="*/ 251826 w 346649"/>
                <a:gd name="connsiteY81" fmla="*/ 296128 h 314782"/>
                <a:gd name="connsiteX82" fmla="*/ 247162 w 346649"/>
                <a:gd name="connsiteY82" fmla="*/ 314782 h 314782"/>
                <a:gd name="connsiteX83" fmla="*/ 237835 w 346649"/>
                <a:gd name="connsiteY83" fmla="*/ 314005 h 314782"/>
                <a:gd name="connsiteX84" fmla="*/ 219182 w 346649"/>
                <a:gd name="connsiteY84" fmla="*/ 311673 h 314782"/>
                <a:gd name="connsiteX85" fmla="*/ 213741 w 346649"/>
                <a:gd name="connsiteY85" fmla="*/ 303124 h 314782"/>
                <a:gd name="connsiteX86" fmla="*/ 222291 w 346649"/>
                <a:gd name="connsiteY86" fmla="*/ 293019 h 314782"/>
                <a:gd name="connsiteX87" fmla="*/ 230063 w 346649"/>
                <a:gd name="connsiteY87" fmla="*/ 270479 h 314782"/>
                <a:gd name="connsiteX88" fmla="*/ 209855 w 346649"/>
                <a:gd name="connsiteY88" fmla="*/ 261930 h 314782"/>
                <a:gd name="connsiteX89" fmla="*/ 196642 w 346649"/>
                <a:gd name="connsiteY89" fmla="*/ 251826 h 314782"/>
                <a:gd name="connsiteX90" fmla="*/ 181874 w 346649"/>
                <a:gd name="connsiteY90" fmla="*/ 254935 h 314782"/>
                <a:gd name="connsiteX91" fmla="*/ 161666 w 346649"/>
                <a:gd name="connsiteY91" fmla="*/ 244053 h 314782"/>
                <a:gd name="connsiteX92" fmla="*/ 157780 w 346649"/>
                <a:gd name="connsiteY92" fmla="*/ 231617 h 314782"/>
                <a:gd name="connsiteX93" fmla="*/ 138349 w 346649"/>
                <a:gd name="connsiteY93" fmla="*/ 237835 h 314782"/>
                <a:gd name="connsiteX94" fmla="*/ 129799 w 346649"/>
                <a:gd name="connsiteY94" fmla="*/ 227731 h 314782"/>
                <a:gd name="connsiteX95" fmla="*/ 118141 w 346649"/>
                <a:gd name="connsiteY95" fmla="*/ 235504 h 314782"/>
                <a:gd name="connsiteX96" fmla="*/ 106482 w 346649"/>
                <a:gd name="connsiteY96" fmla="*/ 229286 h 314782"/>
                <a:gd name="connsiteX97" fmla="*/ 95601 w 346649"/>
                <a:gd name="connsiteY97" fmla="*/ 234726 h 314782"/>
                <a:gd name="connsiteX98" fmla="*/ 97155 w 346649"/>
                <a:gd name="connsiteY98" fmla="*/ 241721 h 314782"/>
                <a:gd name="connsiteX99" fmla="*/ 80833 w 346649"/>
                <a:gd name="connsiteY99" fmla="*/ 239390 h 314782"/>
                <a:gd name="connsiteX100" fmla="*/ 221513 w 346649"/>
                <a:gd name="connsiteY100" fmla="*/ 118140 h 314782"/>
                <a:gd name="connsiteX101" fmla="*/ 228509 w 346649"/>
                <a:gd name="connsiteY101" fmla="*/ 111145 h 314782"/>
                <a:gd name="connsiteX102" fmla="*/ 224623 w 346649"/>
                <a:gd name="connsiteY102" fmla="*/ 96378 h 314782"/>
                <a:gd name="connsiteX103" fmla="*/ 208300 w 346649"/>
                <a:gd name="connsiteY103" fmla="*/ 94046 h 314782"/>
                <a:gd name="connsiteX104" fmla="*/ 204414 w 346649"/>
                <a:gd name="connsiteY104" fmla="*/ 87828 h 314782"/>
                <a:gd name="connsiteX105" fmla="*/ 207523 w 346649"/>
                <a:gd name="connsiteY105" fmla="*/ 68397 h 314782"/>
                <a:gd name="connsiteX106" fmla="*/ 185761 w 346649"/>
                <a:gd name="connsiteY106" fmla="*/ 65288 h 314782"/>
                <a:gd name="connsiteX107" fmla="*/ 182651 w 346649"/>
                <a:gd name="connsiteY107" fmla="*/ 45857 h 314782"/>
                <a:gd name="connsiteX108" fmla="*/ 170993 w 346649"/>
                <a:gd name="connsiteY108" fmla="*/ 48189 h 314782"/>
                <a:gd name="connsiteX109" fmla="*/ 153116 w 346649"/>
                <a:gd name="connsiteY109" fmla="*/ 59847 h 314782"/>
                <a:gd name="connsiteX110" fmla="*/ 157780 w 346649"/>
                <a:gd name="connsiteY110" fmla="*/ 69952 h 314782"/>
                <a:gd name="connsiteX111" fmla="*/ 170216 w 346649"/>
                <a:gd name="connsiteY111" fmla="*/ 82387 h 314782"/>
                <a:gd name="connsiteX112" fmla="*/ 170216 w 346649"/>
                <a:gd name="connsiteY112" fmla="*/ 89383 h 314782"/>
                <a:gd name="connsiteX113" fmla="*/ 153894 w 346649"/>
                <a:gd name="connsiteY113" fmla="*/ 94823 h 314782"/>
                <a:gd name="connsiteX114" fmla="*/ 154671 w 346649"/>
                <a:gd name="connsiteY114" fmla="*/ 115031 h 314782"/>
                <a:gd name="connsiteX115" fmla="*/ 153116 w 346649"/>
                <a:gd name="connsiteY115" fmla="*/ 127467 h 314782"/>
                <a:gd name="connsiteX116" fmla="*/ 195087 w 346649"/>
                <a:gd name="connsiteY116" fmla="*/ 138349 h 314782"/>
                <a:gd name="connsiteX117" fmla="*/ 221513 w 346649"/>
                <a:gd name="connsiteY117" fmla="*/ 118140 h 31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46649" h="314782">
                  <a:moveTo>
                    <a:pt x="80833" y="239390"/>
                  </a:moveTo>
                  <a:lnTo>
                    <a:pt x="76170" y="248717"/>
                  </a:lnTo>
                  <a:lnTo>
                    <a:pt x="51298" y="260375"/>
                  </a:lnTo>
                  <a:lnTo>
                    <a:pt x="20986" y="251826"/>
                  </a:lnTo>
                  <a:lnTo>
                    <a:pt x="11659" y="256489"/>
                  </a:lnTo>
                  <a:lnTo>
                    <a:pt x="2332" y="251048"/>
                  </a:lnTo>
                  <a:lnTo>
                    <a:pt x="0" y="240944"/>
                  </a:lnTo>
                  <a:lnTo>
                    <a:pt x="21763" y="237835"/>
                  </a:lnTo>
                  <a:lnTo>
                    <a:pt x="48966" y="243276"/>
                  </a:lnTo>
                  <a:lnTo>
                    <a:pt x="60625" y="238613"/>
                  </a:lnTo>
                  <a:lnTo>
                    <a:pt x="69952" y="242499"/>
                  </a:lnTo>
                  <a:lnTo>
                    <a:pt x="80833" y="239390"/>
                  </a:lnTo>
                  <a:close/>
                  <a:moveTo>
                    <a:pt x="54407" y="198196"/>
                  </a:moveTo>
                  <a:lnTo>
                    <a:pt x="66065" y="209077"/>
                  </a:lnTo>
                  <a:lnTo>
                    <a:pt x="54407" y="211409"/>
                  </a:lnTo>
                  <a:lnTo>
                    <a:pt x="41971" y="203637"/>
                  </a:lnTo>
                  <a:lnTo>
                    <a:pt x="54407" y="198196"/>
                  </a:lnTo>
                  <a:close/>
                  <a:moveTo>
                    <a:pt x="195087" y="132131"/>
                  </a:moveTo>
                  <a:lnTo>
                    <a:pt x="171770" y="129022"/>
                  </a:lnTo>
                  <a:lnTo>
                    <a:pt x="164775" y="123581"/>
                  </a:lnTo>
                  <a:lnTo>
                    <a:pt x="183429" y="110368"/>
                  </a:lnTo>
                  <a:lnTo>
                    <a:pt x="208300" y="98709"/>
                  </a:lnTo>
                  <a:lnTo>
                    <a:pt x="221513" y="101818"/>
                  </a:lnTo>
                  <a:lnTo>
                    <a:pt x="225400" y="108814"/>
                  </a:lnTo>
                  <a:lnTo>
                    <a:pt x="216850" y="117363"/>
                  </a:lnTo>
                  <a:lnTo>
                    <a:pt x="195087" y="132131"/>
                  </a:lnTo>
                  <a:close/>
                  <a:moveTo>
                    <a:pt x="136017" y="42748"/>
                  </a:moveTo>
                  <a:lnTo>
                    <a:pt x="127468" y="51298"/>
                  </a:lnTo>
                  <a:lnTo>
                    <a:pt x="122804" y="40416"/>
                  </a:lnTo>
                  <a:lnTo>
                    <a:pt x="136017" y="29535"/>
                  </a:lnTo>
                  <a:lnTo>
                    <a:pt x="136017" y="42748"/>
                  </a:lnTo>
                  <a:close/>
                  <a:moveTo>
                    <a:pt x="80833" y="239390"/>
                  </a:moveTo>
                  <a:lnTo>
                    <a:pt x="60625" y="233172"/>
                  </a:lnTo>
                  <a:lnTo>
                    <a:pt x="43525" y="237058"/>
                  </a:lnTo>
                  <a:lnTo>
                    <a:pt x="21763" y="231617"/>
                  </a:lnTo>
                  <a:lnTo>
                    <a:pt x="8550" y="221513"/>
                  </a:lnTo>
                  <a:lnTo>
                    <a:pt x="17877" y="216073"/>
                  </a:lnTo>
                  <a:lnTo>
                    <a:pt x="35753" y="215295"/>
                  </a:lnTo>
                  <a:lnTo>
                    <a:pt x="66843" y="220736"/>
                  </a:lnTo>
                  <a:lnTo>
                    <a:pt x="76170" y="213741"/>
                  </a:lnTo>
                  <a:lnTo>
                    <a:pt x="71506" y="205969"/>
                  </a:lnTo>
                  <a:lnTo>
                    <a:pt x="53630" y="189646"/>
                  </a:lnTo>
                  <a:lnTo>
                    <a:pt x="66065" y="168661"/>
                  </a:lnTo>
                  <a:lnTo>
                    <a:pt x="76947" y="160889"/>
                  </a:lnTo>
                  <a:lnTo>
                    <a:pt x="101818" y="131354"/>
                  </a:lnTo>
                  <a:lnTo>
                    <a:pt x="108814" y="115809"/>
                  </a:lnTo>
                  <a:lnTo>
                    <a:pt x="118141" y="73061"/>
                  </a:lnTo>
                  <a:lnTo>
                    <a:pt x="125913" y="57516"/>
                  </a:lnTo>
                  <a:lnTo>
                    <a:pt x="136794" y="61402"/>
                  </a:lnTo>
                  <a:lnTo>
                    <a:pt x="152339" y="55184"/>
                  </a:lnTo>
                  <a:lnTo>
                    <a:pt x="178765" y="39639"/>
                  </a:lnTo>
                  <a:lnTo>
                    <a:pt x="186538" y="26426"/>
                  </a:lnTo>
                  <a:lnTo>
                    <a:pt x="194310" y="19431"/>
                  </a:lnTo>
                  <a:lnTo>
                    <a:pt x="225400" y="6995"/>
                  </a:lnTo>
                  <a:lnTo>
                    <a:pt x="241722" y="3886"/>
                  </a:lnTo>
                  <a:lnTo>
                    <a:pt x="310896" y="0"/>
                  </a:lnTo>
                  <a:lnTo>
                    <a:pt x="324886" y="13213"/>
                  </a:lnTo>
                  <a:lnTo>
                    <a:pt x="345872" y="17876"/>
                  </a:lnTo>
                  <a:lnTo>
                    <a:pt x="346649" y="51298"/>
                  </a:lnTo>
                  <a:lnTo>
                    <a:pt x="341209" y="64511"/>
                  </a:lnTo>
                  <a:lnTo>
                    <a:pt x="332659" y="94046"/>
                  </a:lnTo>
                  <a:lnTo>
                    <a:pt x="308564" y="93269"/>
                  </a:lnTo>
                  <a:lnTo>
                    <a:pt x="303901" y="105704"/>
                  </a:lnTo>
                  <a:lnTo>
                    <a:pt x="309342" y="113477"/>
                  </a:lnTo>
                  <a:lnTo>
                    <a:pt x="329550" y="115809"/>
                  </a:lnTo>
                  <a:lnTo>
                    <a:pt x="335768" y="123581"/>
                  </a:lnTo>
                  <a:lnTo>
                    <a:pt x="331104" y="143789"/>
                  </a:lnTo>
                  <a:lnTo>
                    <a:pt x="310896" y="156225"/>
                  </a:lnTo>
                  <a:lnTo>
                    <a:pt x="308564" y="163220"/>
                  </a:lnTo>
                  <a:lnTo>
                    <a:pt x="316337" y="170216"/>
                  </a:lnTo>
                  <a:lnTo>
                    <a:pt x="310896" y="177988"/>
                  </a:lnTo>
                  <a:lnTo>
                    <a:pt x="275920" y="188092"/>
                  </a:lnTo>
                  <a:lnTo>
                    <a:pt x="258044" y="181874"/>
                  </a:lnTo>
                  <a:lnTo>
                    <a:pt x="244054" y="187315"/>
                  </a:lnTo>
                  <a:lnTo>
                    <a:pt x="238613" y="195864"/>
                  </a:lnTo>
                  <a:lnTo>
                    <a:pt x="262707" y="227731"/>
                  </a:lnTo>
                  <a:lnTo>
                    <a:pt x="262707" y="237058"/>
                  </a:lnTo>
                  <a:lnTo>
                    <a:pt x="252603" y="258821"/>
                  </a:lnTo>
                  <a:lnTo>
                    <a:pt x="258044" y="268148"/>
                  </a:lnTo>
                  <a:lnTo>
                    <a:pt x="240944" y="280583"/>
                  </a:lnTo>
                  <a:lnTo>
                    <a:pt x="237058" y="286801"/>
                  </a:lnTo>
                  <a:lnTo>
                    <a:pt x="251826" y="296128"/>
                  </a:lnTo>
                  <a:lnTo>
                    <a:pt x="247162" y="314782"/>
                  </a:lnTo>
                  <a:lnTo>
                    <a:pt x="237835" y="314005"/>
                  </a:lnTo>
                  <a:lnTo>
                    <a:pt x="219182" y="311673"/>
                  </a:lnTo>
                  <a:lnTo>
                    <a:pt x="213741" y="303124"/>
                  </a:lnTo>
                  <a:lnTo>
                    <a:pt x="222291" y="293019"/>
                  </a:lnTo>
                  <a:lnTo>
                    <a:pt x="230063" y="270479"/>
                  </a:lnTo>
                  <a:lnTo>
                    <a:pt x="209855" y="261930"/>
                  </a:lnTo>
                  <a:lnTo>
                    <a:pt x="196642" y="251826"/>
                  </a:lnTo>
                  <a:lnTo>
                    <a:pt x="181874" y="254935"/>
                  </a:lnTo>
                  <a:lnTo>
                    <a:pt x="161666" y="244053"/>
                  </a:lnTo>
                  <a:lnTo>
                    <a:pt x="157780" y="231617"/>
                  </a:lnTo>
                  <a:lnTo>
                    <a:pt x="138349" y="237835"/>
                  </a:lnTo>
                  <a:lnTo>
                    <a:pt x="129799" y="227731"/>
                  </a:lnTo>
                  <a:lnTo>
                    <a:pt x="118141" y="235504"/>
                  </a:lnTo>
                  <a:lnTo>
                    <a:pt x="106482" y="229286"/>
                  </a:lnTo>
                  <a:lnTo>
                    <a:pt x="95601" y="234726"/>
                  </a:lnTo>
                  <a:lnTo>
                    <a:pt x="97155" y="241721"/>
                  </a:lnTo>
                  <a:lnTo>
                    <a:pt x="80833" y="239390"/>
                  </a:lnTo>
                  <a:close/>
                  <a:moveTo>
                    <a:pt x="221513" y="118140"/>
                  </a:moveTo>
                  <a:lnTo>
                    <a:pt x="228509" y="111145"/>
                  </a:lnTo>
                  <a:lnTo>
                    <a:pt x="224623" y="96378"/>
                  </a:lnTo>
                  <a:lnTo>
                    <a:pt x="208300" y="94046"/>
                  </a:lnTo>
                  <a:lnTo>
                    <a:pt x="204414" y="87828"/>
                  </a:lnTo>
                  <a:lnTo>
                    <a:pt x="207523" y="68397"/>
                  </a:lnTo>
                  <a:lnTo>
                    <a:pt x="185761" y="65288"/>
                  </a:lnTo>
                  <a:lnTo>
                    <a:pt x="182651" y="45857"/>
                  </a:lnTo>
                  <a:lnTo>
                    <a:pt x="170993" y="48189"/>
                  </a:lnTo>
                  <a:lnTo>
                    <a:pt x="153116" y="59847"/>
                  </a:lnTo>
                  <a:lnTo>
                    <a:pt x="157780" y="69952"/>
                  </a:lnTo>
                  <a:lnTo>
                    <a:pt x="170216" y="82387"/>
                  </a:lnTo>
                  <a:lnTo>
                    <a:pt x="170216" y="89383"/>
                  </a:lnTo>
                  <a:lnTo>
                    <a:pt x="153894" y="94823"/>
                  </a:lnTo>
                  <a:lnTo>
                    <a:pt x="154671" y="115031"/>
                  </a:lnTo>
                  <a:lnTo>
                    <a:pt x="153116" y="127467"/>
                  </a:lnTo>
                  <a:lnTo>
                    <a:pt x="195087" y="138349"/>
                  </a:lnTo>
                  <a:lnTo>
                    <a:pt x="221513" y="11814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6" name="Freeform 45">
              <a:extLst>
                <a:ext uri="{FF2B5EF4-FFF2-40B4-BE49-F238E27FC236}">
                  <a16:creationId xmlns:a16="http://schemas.microsoft.com/office/drawing/2014/main" id="{6B05EF54-055D-A38E-A351-07AD08654AAB}"/>
                </a:ext>
              </a:extLst>
            </p:cNvPr>
            <p:cNvSpPr/>
            <p:nvPr/>
          </p:nvSpPr>
          <p:spPr>
            <a:xfrm>
              <a:off x="3618351" y="4587132"/>
              <a:ext cx="1330634" cy="938128"/>
            </a:xfrm>
            <a:custGeom>
              <a:avLst/>
              <a:gdLst>
                <a:gd name="connsiteX0" fmla="*/ 1046165 w 1330634"/>
                <a:gd name="connsiteY0" fmla="*/ 586039 h 938128"/>
                <a:gd name="connsiteX1" fmla="*/ 1043056 w 1330634"/>
                <a:gd name="connsiteY1" fmla="*/ 593812 h 938128"/>
                <a:gd name="connsiteX2" fmla="*/ 1027511 w 1330634"/>
                <a:gd name="connsiteY2" fmla="*/ 590702 h 938128"/>
                <a:gd name="connsiteX3" fmla="*/ 1027511 w 1330634"/>
                <a:gd name="connsiteY3" fmla="*/ 579044 h 938128"/>
                <a:gd name="connsiteX4" fmla="*/ 1036838 w 1330634"/>
                <a:gd name="connsiteY4" fmla="*/ 566608 h 938128"/>
                <a:gd name="connsiteX5" fmla="*/ 1057824 w 1330634"/>
                <a:gd name="connsiteY5" fmla="*/ 561167 h 938128"/>
                <a:gd name="connsiteX6" fmla="*/ 1064042 w 1330634"/>
                <a:gd name="connsiteY6" fmla="*/ 571271 h 938128"/>
                <a:gd name="connsiteX7" fmla="*/ 1046165 w 1330634"/>
                <a:gd name="connsiteY7" fmla="*/ 586039 h 938128"/>
                <a:gd name="connsiteX8" fmla="*/ 1214826 w 1330634"/>
                <a:gd name="connsiteY8" fmla="*/ 480334 h 938128"/>
                <a:gd name="connsiteX9" fmla="*/ 1224153 w 1330634"/>
                <a:gd name="connsiteY9" fmla="*/ 484220 h 938128"/>
                <a:gd name="connsiteX10" fmla="*/ 1234257 w 1330634"/>
                <a:gd name="connsiteY10" fmla="*/ 480334 h 938128"/>
                <a:gd name="connsiteX11" fmla="*/ 1245139 w 1330634"/>
                <a:gd name="connsiteY11" fmla="*/ 483443 h 938128"/>
                <a:gd name="connsiteX12" fmla="*/ 1246693 w 1330634"/>
                <a:gd name="connsiteY12" fmla="*/ 491216 h 938128"/>
                <a:gd name="connsiteX13" fmla="*/ 1229594 w 1330634"/>
                <a:gd name="connsiteY13" fmla="*/ 518419 h 938128"/>
                <a:gd name="connsiteX14" fmla="*/ 1224930 w 1330634"/>
                <a:gd name="connsiteY14" fmla="*/ 529301 h 938128"/>
                <a:gd name="connsiteX15" fmla="*/ 1208608 w 1330634"/>
                <a:gd name="connsiteY15" fmla="*/ 539405 h 938128"/>
                <a:gd name="connsiteX16" fmla="*/ 1177519 w 1330634"/>
                <a:gd name="connsiteY16" fmla="*/ 526192 h 938128"/>
                <a:gd name="connsiteX17" fmla="*/ 1175187 w 1330634"/>
                <a:gd name="connsiteY17" fmla="*/ 513756 h 938128"/>
                <a:gd name="connsiteX18" fmla="*/ 1164306 w 1330634"/>
                <a:gd name="connsiteY18" fmla="*/ 508315 h 938128"/>
                <a:gd name="connsiteX19" fmla="*/ 1151093 w 1330634"/>
                <a:gd name="connsiteY19" fmla="*/ 518419 h 938128"/>
                <a:gd name="connsiteX20" fmla="*/ 1140211 w 1330634"/>
                <a:gd name="connsiteY20" fmla="*/ 510647 h 938128"/>
                <a:gd name="connsiteX21" fmla="*/ 1137880 w 1330634"/>
                <a:gd name="connsiteY21" fmla="*/ 501320 h 938128"/>
                <a:gd name="connsiteX22" fmla="*/ 1179073 w 1330634"/>
                <a:gd name="connsiteY22" fmla="*/ 472562 h 938128"/>
                <a:gd name="connsiteX23" fmla="*/ 1190732 w 1330634"/>
                <a:gd name="connsiteY23" fmla="*/ 465567 h 938128"/>
                <a:gd name="connsiteX24" fmla="*/ 1215604 w 1330634"/>
                <a:gd name="connsiteY24" fmla="*/ 458572 h 938128"/>
                <a:gd name="connsiteX25" fmla="*/ 1219490 w 1330634"/>
                <a:gd name="connsiteY25" fmla="*/ 467899 h 938128"/>
                <a:gd name="connsiteX26" fmla="*/ 1214826 w 1330634"/>
                <a:gd name="connsiteY26" fmla="*/ 480334 h 938128"/>
                <a:gd name="connsiteX27" fmla="*/ 1329080 w 1330634"/>
                <a:gd name="connsiteY27" fmla="*/ 474116 h 938128"/>
                <a:gd name="connsiteX28" fmla="*/ 1326749 w 1330634"/>
                <a:gd name="connsiteY28" fmla="*/ 475671 h 938128"/>
                <a:gd name="connsiteX29" fmla="*/ 1296437 w 1330634"/>
                <a:gd name="connsiteY29" fmla="*/ 460903 h 938128"/>
                <a:gd name="connsiteX30" fmla="*/ 1284001 w 1330634"/>
                <a:gd name="connsiteY30" fmla="*/ 457795 h 938128"/>
                <a:gd name="connsiteX31" fmla="*/ 1284778 w 1330634"/>
                <a:gd name="connsiteY31" fmla="*/ 446913 h 938128"/>
                <a:gd name="connsiteX32" fmla="*/ 1304986 w 1330634"/>
                <a:gd name="connsiteY32" fmla="*/ 445358 h 938128"/>
                <a:gd name="connsiteX33" fmla="*/ 1321308 w 1330634"/>
                <a:gd name="connsiteY33" fmla="*/ 450799 h 938128"/>
                <a:gd name="connsiteX34" fmla="*/ 1330635 w 1330634"/>
                <a:gd name="connsiteY34" fmla="*/ 464789 h 938128"/>
                <a:gd name="connsiteX35" fmla="*/ 1329080 w 1330634"/>
                <a:gd name="connsiteY35" fmla="*/ 474116 h 938128"/>
                <a:gd name="connsiteX36" fmla="*/ 727497 w 1330634"/>
                <a:gd name="connsiteY36" fmla="*/ 42748 h 938128"/>
                <a:gd name="connsiteX37" fmla="*/ 731383 w 1330634"/>
                <a:gd name="connsiteY37" fmla="*/ 52852 h 938128"/>
                <a:gd name="connsiteX38" fmla="*/ 764804 w 1330634"/>
                <a:gd name="connsiteY38" fmla="*/ 62957 h 938128"/>
                <a:gd name="connsiteX39" fmla="*/ 762473 w 1330634"/>
                <a:gd name="connsiteY39" fmla="*/ 87828 h 938128"/>
                <a:gd name="connsiteX40" fmla="*/ 776463 w 1330634"/>
                <a:gd name="connsiteY40" fmla="*/ 84719 h 938128"/>
                <a:gd name="connsiteX41" fmla="*/ 810661 w 1330634"/>
                <a:gd name="connsiteY41" fmla="*/ 97933 h 938128"/>
                <a:gd name="connsiteX42" fmla="*/ 827761 w 1330634"/>
                <a:gd name="connsiteY42" fmla="*/ 99487 h 938128"/>
                <a:gd name="connsiteX43" fmla="*/ 844860 w 1330634"/>
                <a:gd name="connsiteY43" fmla="*/ 115809 h 938128"/>
                <a:gd name="connsiteX44" fmla="*/ 872841 w 1330634"/>
                <a:gd name="connsiteY44" fmla="*/ 112700 h 938128"/>
                <a:gd name="connsiteX45" fmla="*/ 897712 w 1330634"/>
                <a:gd name="connsiteY45" fmla="*/ 129022 h 938128"/>
                <a:gd name="connsiteX46" fmla="*/ 921807 w 1330634"/>
                <a:gd name="connsiteY46" fmla="*/ 125913 h 938128"/>
                <a:gd name="connsiteX47" fmla="*/ 927247 w 1330634"/>
                <a:gd name="connsiteY47" fmla="*/ 129022 h 938128"/>
                <a:gd name="connsiteX48" fmla="*/ 963778 w 1330634"/>
                <a:gd name="connsiteY48" fmla="*/ 129022 h 938128"/>
                <a:gd name="connsiteX49" fmla="*/ 969996 w 1330634"/>
                <a:gd name="connsiteY49" fmla="*/ 110368 h 938128"/>
                <a:gd name="connsiteX50" fmla="*/ 1001085 w 1330634"/>
                <a:gd name="connsiteY50" fmla="*/ 118918 h 938128"/>
                <a:gd name="connsiteX51" fmla="*/ 1020516 w 1330634"/>
                <a:gd name="connsiteY51" fmla="*/ 126690 h 938128"/>
                <a:gd name="connsiteX52" fmla="*/ 1033729 w 1330634"/>
                <a:gd name="connsiteY52" fmla="*/ 129022 h 938128"/>
                <a:gd name="connsiteX53" fmla="*/ 1042279 w 1330634"/>
                <a:gd name="connsiteY53" fmla="*/ 140681 h 938128"/>
                <a:gd name="connsiteX54" fmla="*/ 1042279 w 1330634"/>
                <a:gd name="connsiteY54" fmla="*/ 157003 h 938128"/>
                <a:gd name="connsiteX55" fmla="*/ 1047720 w 1330634"/>
                <a:gd name="connsiteY55" fmla="*/ 160112 h 938128"/>
                <a:gd name="connsiteX56" fmla="*/ 1069482 w 1330634"/>
                <a:gd name="connsiteY56" fmla="*/ 151562 h 938128"/>
                <a:gd name="connsiteX57" fmla="*/ 1091245 w 1330634"/>
                <a:gd name="connsiteY57" fmla="*/ 160889 h 938128"/>
                <a:gd name="connsiteX58" fmla="*/ 1101349 w 1330634"/>
                <a:gd name="connsiteY58" fmla="*/ 170216 h 938128"/>
                <a:gd name="connsiteX59" fmla="*/ 1117671 w 1330634"/>
                <a:gd name="connsiteY59" fmla="*/ 161666 h 938128"/>
                <a:gd name="connsiteX60" fmla="*/ 1154201 w 1330634"/>
                <a:gd name="connsiteY60" fmla="*/ 170993 h 938128"/>
                <a:gd name="connsiteX61" fmla="*/ 1163528 w 1330634"/>
                <a:gd name="connsiteY61" fmla="*/ 164775 h 938128"/>
                <a:gd name="connsiteX62" fmla="*/ 1193063 w 1330634"/>
                <a:gd name="connsiteY62" fmla="*/ 156226 h 938128"/>
                <a:gd name="connsiteX63" fmla="*/ 1217158 w 1330634"/>
                <a:gd name="connsiteY63" fmla="*/ 160889 h 938128"/>
                <a:gd name="connsiteX64" fmla="*/ 1226485 w 1330634"/>
                <a:gd name="connsiteY64" fmla="*/ 177988 h 938128"/>
                <a:gd name="connsiteX65" fmla="*/ 1212494 w 1330634"/>
                <a:gd name="connsiteY65" fmla="*/ 181874 h 938128"/>
                <a:gd name="connsiteX66" fmla="*/ 1210940 w 1330634"/>
                <a:gd name="connsiteY66" fmla="*/ 192755 h 938128"/>
                <a:gd name="connsiteX67" fmla="*/ 1220267 w 1330634"/>
                <a:gd name="connsiteY67" fmla="*/ 202860 h 938128"/>
                <a:gd name="connsiteX68" fmla="*/ 1221044 w 1330634"/>
                <a:gd name="connsiteY68" fmla="*/ 219182 h 938128"/>
                <a:gd name="connsiteX69" fmla="*/ 1197727 w 1330634"/>
                <a:gd name="connsiteY69" fmla="*/ 240944 h 938128"/>
                <a:gd name="connsiteX70" fmla="*/ 1130107 w 1330634"/>
                <a:gd name="connsiteY70" fmla="*/ 277475 h 938128"/>
                <a:gd name="connsiteX71" fmla="*/ 1107567 w 1330634"/>
                <a:gd name="connsiteY71" fmla="*/ 298460 h 938128"/>
                <a:gd name="connsiteX72" fmla="*/ 1056269 w 1330634"/>
                <a:gd name="connsiteY72" fmla="*/ 310119 h 938128"/>
                <a:gd name="connsiteX73" fmla="*/ 1021294 w 1330634"/>
                <a:gd name="connsiteY73" fmla="*/ 321778 h 938128"/>
                <a:gd name="connsiteX74" fmla="*/ 1004194 w 1330634"/>
                <a:gd name="connsiteY74" fmla="*/ 325664 h 938128"/>
                <a:gd name="connsiteX75" fmla="*/ 972327 w 1330634"/>
                <a:gd name="connsiteY75" fmla="*/ 355199 h 938128"/>
                <a:gd name="connsiteX76" fmla="*/ 980877 w 1330634"/>
                <a:gd name="connsiteY76" fmla="*/ 357530 h 938128"/>
                <a:gd name="connsiteX77" fmla="*/ 990204 w 1330634"/>
                <a:gd name="connsiteY77" fmla="*/ 366857 h 938128"/>
                <a:gd name="connsiteX78" fmla="*/ 987095 w 1330634"/>
                <a:gd name="connsiteY78" fmla="*/ 371521 h 938128"/>
                <a:gd name="connsiteX79" fmla="*/ 967664 w 1330634"/>
                <a:gd name="connsiteY79" fmla="*/ 380071 h 938128"/>
                <a:gd name="connsiteX80" fmla="*/ 960669 w 1330634"/>
                <a:gd name="connsiteY80" fmla="*/ 380071 h 938128"/>
                <a:gd name="connsiteX81" fmla="*/ 938129 w 1330634"/>
                <a:gd name="connsiteY81" fmla="*/ 415823 h 938128"/>
                <a:gd name="connsiteX82" fmla="*/ 917921 w 1330634"/>
                <a:gd name="connsiteY82" fmla="*/ 441472 h 938128"/>
                <a:gd name="connsiteX83" fmla="*/ 906262 w 1330634"/>
                <a:gd name="connsiteY83" fmla="*/ 453131 h 938128"/>
                <a:gd name="connsiteX84" fmla="*/ 894603 w 1330634"/>
                <a:gd name="connsiteY84" fmla="*/ 469453 h 938128"/>
                <a:gd name="connsiteX85" fmla="*/ 869732 w 1330634"/>
                <a:gd name="connsiteY85" fmla="*/ 512978 h 938128"/>
                <a:gd name="connsiteX86" fmla="*/ 868954 w 1330634"/>
                <a:gd name="connsiteY86" fmla="*/ 525414 h 938128"/>
                <a:gd name="connsiteX87" fmla="*/ 881390 w 1330634"/>
                <a:gd name="connsiteY87" fmla="*/ 568163 h 938128"/>
                <a:gd name="connsiteX88" fmla="*/ 898490 w 1330634"/>
                <a:gd name="connsiteY88" fmla="*/ 589148 h 938128"/>
                <a:gd name="connsiteX89" fmla="*/ 917143 w 1330634"/>
                <a:gd name="connsiteY89" fmla="*/ 597698 h 938128"/>
                <a:gd name="connsiteX90" fmla="*/ 921807 w 1330634"/>
                <a:gd name="connsiteY90" fmla="*/ 605470 h 938128"/>
                <a:gd name="connsiteX91" fmla="*/ 915589 w 1330634"/>
                <a:gd name="connsiteY91" fmla="*/ 613243 h 938128"/>
                <a:gd name="connsiteX92" fmla="*/ 896935 w 1330634"/>
                <a:gd name="connsiteY92" fmla="*/ 626456 h 938128"/>
                <a:gd name="connsiteX93" fmla="*/ 863514 w 1330634"/>
                <a:gd name="connsiteY93" fmla="*/ 644332 h 938128"/>
                <a:gd name="connsiteX94" fmla="*/ 849523 w 1330634"/>
                <a:gd name="connsiteY94" fmla="*/ 659099 h 938128"/>
                <a:gd name="connsiteX95" fmla="*/ 847192 w 1330634"/>
                <a:gd name="connsiteY95" fmla="*/ 673090 h 938128"/>
                <a:gd name="connsiteX96" fmla="*/ 837088 w 1330634"/>
                <a:gd name="connsiteY96" fmla="*/ 679308 h 938128"/>
                <a:gd name="connsiteX97" fmla="*/ 833201 w 1330634"/>
                <a:gd name="connsiteY97" fmla="*/ 698739 h 938128"/>
                <a:gd name="connsiteX98" fmla="*/ 819211 w 1330634"/>
                <a:gd name="connsiteY98" fmla="*/ 732937 h 938128"/>
                <a:gd name="connsiteX99" fmla="*/ 829315 w 1330634"/>
                <a:gd name="connsiteY99" fmla="*/ 742264 h 938128"/>
                <a:gd name="connsiteX100" fmla="*/ 819211 w 1330634"/>
                <a:gd name="connsiteY100" fmla="*/ 748482 h 938128"/>
                <a:gd name="connsiteX101" fmla="*/ 768691 w 1330634"/>
                <a:gd name="connsiteY101" fmla="*/ 750814 h 938128"/>
                <a:gd name="connsiteX102" fmla="*/ 736824 w 1330634"/>
                <a:gd name="connsiteY102" fmla="*/ 772577 h 938128"/>
                <a:gd name="connsiteX103" fmla="*/ 721279 w 1330634"/>
                <a:gd name="connsiteY103" fmla="*/ 791230 h 938128"/>
                <a:gd name="connsiteX104" fmla="*/ 706511 w 1330634"/>
                <a:gd name="connsiteY104" fmla="*/ 826206 h 938128"/>
                <a:gd name="connsiteX105" fmla="*/ 689412 w 1330634"/>
                <a:gd name="connsiteY105" fmla="*/ 846414 h 938128"/>
                <a:gd name="connsiteX106" fmla="*/ 681640 w 1330634"/>
                <a:gd name="connsiteY106" fmla="*/ 850301 h 938128"/>
                <a:gd name="connsiteX107" fmla="*/ 669981 w 1330634"/>
                <a:gd name="connsiteY107" fmla="*/ 840974 h 938128"/>
                <a:gd name="connsiteX108" fmla="*/ 655213 w 1330634"/>
                <a:gd name="connsiteY108" fmla="*/ 840197 h 938128"/>
                <a:gd name="connsiteX109" fmla="*/ 640446 w 1330634"/>
                <a:gd name="connsiteY109" fmla="*/ 842528 h 938128"/>
                <a:gd name="connsiteX110" fmla="*/ 632674 w 1330634"/>
                <a:gd name="connsiteY110" fmla="*/ 850301 h 938128"/>
                <a:gd name="connsiteX111" fmla="*/ 621015 w 1330634"/>
                <a:gd name="connsiteY111" fmla="*/ 854187 h 938128"/>
                <a:gd name="connsiteX112" fmla="*/ 609356 w 1330634"/>
                <a:gd name="connsiteY112" fmla="*/ 850301 h 938128"/>
                <a:gd name="connsiteX113" fmla="*/ 573603 w 1330634"/>
                <a:gd name="connsiteY113" fmla="*/ 848746 h 938128"/>
                <a:gd name="connsiteX114" fmla="*/ 555727 w 1330634"/>
                <a:gd name="connsiteY114" fmla="*/ 854964 h 938128"/>
                <a:gd name="connsiteX115" fmla="*/ 540959 w 1330634"/>
                <a:gd name="connsiteY115" fmla="*/ 851078 h 938128"/>
                <a:gd name="connsiteX116" fmla="*/ 516088 w 1330634"/>
                <a:gd name="connsiteY116" fmla="*/ 848746 h 938128"/>
                <a:gd name="connsiteX117" fmla="*/ 461681 w 1330634"/>
                <a:gd name="connsiteY117" fmla="*/ 853409 h 938128"/>
                <a:gd name="connsiteX118" fmla="*/ 430591 w 1330634"/>
                <a:gd name="connsiteY118" fmla="*/ 879836 h 938128"/>
                <a:gd name="connsiteX119" fmla="*/ 404165 w 1330634"/>
                <a:gd name="connsiteY119" fmla="*/ 879836 h 938128"/>
                <a:gd name="connsiteX120" fmla="*/ 380071 w 1330634"/>
                <a:gd name="connsiteY120" fmla="*/ 889163 h 938128"/>
                <a:gd name="connsiteX121" fmla="*/ 363748 w 1330634"/>
                <a:gd name="connsiteY121" fmla="*/ 912480 h 938128"/>
                <a:gd name="connsiteX122" fmla="*/ 359862 w 1330634"/>
                <a:gd name="connsiteY122" fmla="*/ 924916 h 938128"/>
                <a:gd name="connsiteX123" fmla="*/ 352090 w 1330634"/>
                <a:gd name="connsiteY123" fmla="*/ 922584 h 938128"/>
                <a:gd name="connsiteX124" fmla="*/ 349758 w 1330634"/>
                <a:gd name="connsiteY124" fmla="*/ 931911 h 938128"/>
                <a:gd name="connsiteX125" fmla="*/ 333436 w 1330634"/>
                <a:gd name="connsiteY125" fmla="*/ 938129 h 938128"/>
                <a:gd name="connsiteX126" fmla="*/ 314782 w 1330634"/>
                <a:gd name="connsiteY126" fmla="*/ 930356 h 938128"/>
                <a:gd name="connsiteX127" fmla="*/ 299237 w 1330634"/>
                <a:gd name="connsiteY127" fmla="*/ 918698 h 938128"/>
                <a:gd name="connsiteX128" fmla="*/ 291465 w 1330634"/>
                <a:gd name="connsiteY128" fmla="*/ 917921 h 938128"/>
                <a:gd name="connsiteX129" fmla="*/ 279029 w 1330634"/>
                <a:gd name="connsiteY129" fmla="*/ 900821 h 938128"/>
                <a:gd name="connsiteX130" fmla="*/ 269702 w 1330634"/>
                <a:gd name="connsiteY130" fmla="*/ 876727 h 938128"/>
                <a:gd name="connsiteX131" fmla="*/ 269702 w 1330634"/>
                <a:gd name="connsiteY131" fmla="*/ 868177 h 938128"/>
                <a:gd name="connsiteX132" fmla="*/ 258044 w 1330634"/>
                <a:gd name="connsiteY132" fmla="*/ 863514 h 938128"/>
                <a:gd name="connsiteX133" fmla="*/ 255712 w 1330634"/>
                <a:gd name="connsiteY133" fmla="*/ 852632 h 938128"/>
                <a:gd name="connsiteX134" fmla="*/ 257266 w 1330634"/>
                <a:gd name="connsiteY134" fmla="*/ 840197 h 938128"/>
                <a:gd name="connsiteX135" fmla="*/ 247940 w 1330634"/>
                <a:gd name="connsiteY135" fmla="*/ 824652 h 938128"/>
                <a:gd name="connsiteX136" fmla="*/ 209078 w 1330634"/>
                <a:gd name="connsiteY136" fmla="*/ 795894 h 938128"/>
                <a:gd name="connsiteX137" fmla="*/ 180320 w 1330634"/>
                <a:gd name="connsiteY137" fmla="*/ 793562 h 938128"/>
                <a:gd name="connsiteX138" fmla="*/ 157003 w 1330634"/>
                <a:gd name="connsiteY138" fmla="*/ 797448 h 938128"/>
                <a:gd name="connsiteX139" fmla="*/ 148453 w 1330634"/>
                <a:gd name="connsiteY139" fmla="*/ 747705 h 938128"/>
                <a:gd name="connsiteX140" fmla="*/ 154671 w 1330634"/>
                <a:gd name="connsiteY140" fmla="*/ 730606 h 938128"/>
                <a:gd name="connsiteX141" fmla="*/ 181874 w 1330634"/>
                <a:gd name="connsiteY141" fmla="*/ 697184 h 938128"/>
                <a:gd name="connsiteX142" fmla="*/ 198196 w 1330634"/>
                <a:gd name="connsiteY142" fmla="*/ 692521 h 938128"/>
                <a:gd name="connsiteX143" fmla="*/ 203637 w 1330634"/>
                <a:gd name="connsiteY143" fmla="*/ 673867 h 938128"/>
                <a:gd name="connsiteX144" fmla="*/ 190424 w 1330634"/>
                <a:gd name="connsiteY144" fmla="*/ 675422 h 938128"/>
                <a:gd name="connsiteX145" fmla="*/ 167107 w 1330634"/>
                <a:gd name="connsiteY145" fmla="*/ 642000 h 938128"/>
                <a:gd name="connsiteX146" fmla="*/ 174102 w 1330634"/>
                <a:gd name="connsiteY146" fmla="*/ 610911 h 938128"/>
                <a:gd name="connsiteX147" fmla="*/ 198973 w 1330634"/>
                <a:gd name="connsiteY147" fmla="*/ 587594 h 938128"/>
                <a:gd name="connsiteX148" fmla="*/ 203637 w 1330634"/>
                <a:gd name="connsiteY148" fmla="*/ 568940 h 938128"/>
                <a:gd name="connsiteX149" fmla="*/ 199751 w 1330634"/>
                <a:gd name="connsiteY149" fmla="*/ 562722 h 938128"/>
                <a:gd name="connsiteX150" fmla="*/ 186538 w 1330634"/>
                <a:gd name="connsiteY150" fmla="*/ 559613 h 938128"/>
                <a:gd name="connsiteX151" fmla="*/ 174102 w 1330634"/>
                <a:gd name="connsiteY151" fmla="*/ 534741 h 938128"/>
                <a:gd name="connsiteX152" fmla="*/ 171770 w 1330634"/>
                <a:gd name="connsiteY152" fmla="*/ 519974 h 938128"/>
                <a:gd name="connsiteX153" fmla="*/ 160889 w 1330634"/>
                <a:gd name="connsiteY153" fmla="*/ 510647 h 938128"/>
                <a:gd name="connsiteX154" fmla="*/ 152339 w 1330634"/>
                <a:gd name="connsiteY154" fmla="*/ 495879 h 938128"/>
                <a:gd name="connsiteX155" fmla="*/ 160889 w 1330634"/>
                <a:gd name="connsiteY155" fmla="*/ 493547 h 938128"/>
                <a:gd name="connsiteX156" fmla="*/ 194310 w 1330634"/>
                <a:gd name="connsiteY156" fmla="*/ 493547 h 938128"/>
                <a:gd name="connsiteX157" fmla="*/ 202082 w 1330634"/>
                <a:gd name="connsiteY157" fmla="*/ 489661 h 938128"/>
                <a:gd name="connsiteX158" fmla="*/ 215296 w 1330634"/>
                <a:gd name="connsiteY158" fmla="*/ 462458 h 938128"/>
                <a:gd name="connsiteX159" fmla="*/ 215296 w 1330634"/>
                <a:gd name="connsiteY159" fmla="*/ 447690 h 938128"/>
                <a:gd name="connsiteX160" fmla="*/ 204414 w 1330634"/>
                <a:gd name="connsiteY160" fmla="*/ 437586 h 938128"/>
                <a:gd name="connsiteX161" fmla="*/ 205969 w 1330634"/>
                <a:gd name="connsiteY161" fmla="*/ 429814 h 938128"/>
                <a:gd name="connsiteX162" fmla="*/ 226954 w 1330634"/>
                <a:gd name="connsiteY162" fmla="*/ 413492 h 938128"/>
                <a:gd name="connsiteX163" fmla="*/ 223845 w 1330634"/>
                <a:gd name="connsiteY163" fmla="*/ 404942 h 938128"/>
                <a:gd name="connsiteX164" fmla="*/ 226954 w 1330634"/>
                <a:gd name="connsiteY164" fmla="*/ 375407 h 938128"/>
                <a:gd name="connsiteX165" fmla="*/ 223845 w 1330634"/>
                <a:gd name="connsiteY165" fmla="*/ 348203 h 938128"/>
                <a:gd name="connsiteX166" fmla="*/ 217627 w 1330634"/>
                <a:gd name="connsiteY166" fmla="*/ 332659 h 938128"/>
                <a:gd name="connsiteX167" fmla="*/ 233172 w 1330634"/>
                <a:gd name="connsiteY167" fmla="*/ 320223 h 938128"/>
                <a:gd name="connsiteX168" fmla="*/ 241722 w 1330634"/>
                <a:gd name="connsiteY168" fmla="*/ 307787 h 938128"/>
                <a:gd name="connsiteX169" fmla="*/ 254158 w 1330634"/>
                <a:gd name="connsiteY169" fmla="*/ 296906 h 938128"/>
                <a:gd name="connsiteX170" fmla="*/ 270480 w 1330634"/>
                <a:gd name="connsiteY170" fmla="*/ 288356 h 938128"/>
                <a:gd name="connsiteX171" fmla="*/ 289911 w 1330634"/>
                <a:gd name="connsiteY171" fmla="*/ 268925 h 938128"/>
                <a:gd name="connsiteX172" fmla="*/ 287579 w 1330634"/>
                <a:gd name="connsiteY172" fmla="*/ 260375 h 938128"/>
                <a:gd name="connsiteX173" fmla="*/ 272811 w 1330634"/>
                <a:gd name="connsiteY173" fmla="*/ 253381 h 938128"/>
                <a:gd name="connsiteX174" fmla="*/ 258044 w 1330634"/>
                <a:gd name="connsiteY174" fmla="*/ 251826 h 938128"/>
                <a:gd name="connsiteX175" fmla="*/ 257266 w 1330634"/>
                <a:gd name="connsiteY175" fmla="*/ 227731 h 938128"/>
                <a:gd name="connsiteX176" fmla="*/ 251826 w 1330634"/>
                <a:gd name="connsiteY176" fmla="*/ 219182 h 938128"/>
                <a:gd name="connsiteX177" fmla="*/ 211409 w 1330634"/>
                <a:gd name="connsiteY177" fmla="*/ 218405 h 938128"/>
                <a:gd name="connsiteX178" fmla="*/ 199751 w 1330634"/>
                <a:gd name="connsiteY178" fmla="*/ 214519 h 938128"/>
                <a:gd name="connsiteX179" fmla="*/ 193533 w 1330634"/>
                <a:gd name="connsiteY179" fmla="*/ 225400 h 938128"/>
                <a:gd name="connsiteX180" fmla="*/ 174102 w 1330634"/>
                <a:gd name="connsiteY180" fmla="*/ 232395 h 938128"/>
                <a:gd name="connsiteX181" fmla="*/ 163220 w 1330634"/>
                <a:gd name="connsiteY181" fmla="*/ 232395 h 938128"/>
                <a:gd name="connsiteX182" fmla="*/ 146121 w 1330634"/>
                <a:gd name="connsiteY182" fmla="*/ 226177 h 938128"/>
                <a:gd name="connsiteX183" fmla="*/ 123581 w 1330634"/>
                <a:gd name="connsiteY183" fmla="*/ 226954 h 938128"/>
                <a:gd name="connsiteX184" fmla="*/ 100264 w 1330634"/>
                <a:gd name="connsiteY184" fmla="*/ 235504 h 938128"/>
                <a:gd name="connsiteX185" fmla="*/ 93269 w 1330634"/>
                <a:gd name="connsiteY185" fmla="*/ 225400 h 938128"/>
                <a:gd name="connsiteX186" fmla="*/ 103373 w 1330634"/>
                <a:gd name="connsiteY186" fmla="*/ 210632 h 938128"/>
                <a:gd name="connsiteX187" fmla="*/ 95601 w 1330634"/>
                <a:gd name="connsiteY187" fmla="*/ 196642 h 938128"/>
                <a:gd name="connsiteX188" fmla="*/ 63734 w 1330634"/>
                <a:gd name="connsiteY188" fmla="*/ 204414 h 938128"/>
                <a:gd name="connsiteX189" fmla="*/ 48966 w 1330634"/>
                <a:gd name="connsiteY189" fmla="*/ 211409 h 938128"/>
                <a:gd name="connsiteX190" fmla="*/ 39639 w 1330634"/>
                <a:gd name="connsiteY190" fmla="*/ 219959 h 938128"/>
                <a:gd name="connsiteX191" fmla="*/ 29535 w 1330634"/>
                <a:gd name="connsiteY191" fmla="*/ 219182 h 938128"/>
                <a:gd name="connsiteX192" fmla="*/ 29535 w 1330634"/>
                <a:gd name="connsiteY192" fmla="*/ 199751 h 938128"/>
                <a:gd name="connsiteX193" fmla="*/ 49744 w 1330634"/>
                <a:gd name="connsiteY193" fmla="*/ 179543 h 938128"/>
                <a:gd name="connsiteX194" fmla="*/ 37308 w 1330634"/>
                <a:gd name="connsiteY194" fmla="*/ 177988 h 938128"/>
                <a:gd name="connsiteX195" fmla="*/ 46634 w 1330634"/>
                <a:gd name="connsiteY195" fmla="*/ 163220 h 938128"/>
                <a:gd name="connsiteX196" fmla="*/ 38862 w 1330634"/>
                <a:gd name="connsiteY196" fmla="*/ 155448 h 938128"/>
                <a:gd name="connsiteX197" fmla="*/ 39639 w 1330634"/>
                <a:gd name="connsiteY197" fmla="*/ 135240 h 938128"/>
                <a:gd name="connsiteX198" fmla="*/ 21763 w 1330634"/>
                <a:gd name="connsiteY198" fmla="*/ 142235 h 938128"/>
                <a:gd name="connsiteX199" fmla="*/ 17877 w 1330634"/>
                <a:gd name="connsiteY199" fmla="*/ 132908 h 938128"/>
                <a:gd name="connsiteX200" fmla="*/ 28758 w 1330634"/>
                <a:gd name="connsiteY200" fmla="*/ 115809 h 938128"/>
                <a:gd name="connsiteX201" fmla="*/ 17877 w 1330634"/>
                <a:gd name="connsiteY201" fmla="*/ 114254 h 938128"/>
                <a:gd name="connsiteX202" fmla="*/ 0 w 1330634"/>
                <a:gd name="connsiteY202" fmla="*/ 94823 h 938128"/>
                <a:gd name="connsiteX203" fmla="*/ 6218 w 1330634"/>
                <a:gd name="connsiteY203" fmla="*/ 70729 h 938128"/>
                <a:gd name="connsiteX204" fmla="*/ 21763 w 1330634"/>
                <a:gd name="connsiteY204" fmla="*/ 62957 h 938128"/>
                <a:gd name="connsiteX205" fmla="*/ 36530 w 1330634"/>
                <a:gd name="connsiteY205" fmla="*/ 51298 h 938128"/>
                <a:gd name="connsiteX206" fmla="*/ 56739 w 1330634"/>
                <a:gd name="connsiteY206" fmla="*/ 53630 h 938128"/>
                <a:gd name="connsiteX207" fmla="*/ 69952 w 1330634"/>
                <a:gd name="connsiteY207" fmla="*/ 51298 h 938128"/>
                <a:gd name="connsiteX208" fmla="*/ 97932 w 1330634"/>
                <a:gd name="connsiteY208" fmla="*/ 38862 h 938128"/>
                <a:gd name="connsiteX209" fmla="*/ 94823 w 1330634"/>
                <a:gd name="connsiteY209" fmla="*/ 27203 h 938128"/>
                <a:gd name="connsiteX210" fmla="*/ 97932 w 1330634"/>
                <a:gd name="connsiteY210" fmla="*/ 21763 h 938128"/>
                <a:gd name="connsiteX211" fmla="*/ 122804 w 1330634"/>
                <a:gd name="connsiteY211" fmla="*/ 8550 h 938128"/>
                <a:gd name="connsiteX212" fmla="*/ 138349 w 1330634"/>
                <a:gd name="connsiteY212" fmla="*/ 6995 h 938128"/>
                <a:gd name="connsiteX213" fmla="*/ 153116 w 1330634"/>
                <a:gd name="connsiteY213" fmla="*/ 0 h 938128"/>
                <a:gd name="connsiteX214" fmla="*/ 163220 w 1330634"/>
                <a:gd name="connsiteY214" fmla="*/ 3886 h 938128"/>
                <a:gd name="connsiteX215" fmla="*/ 171770 w 1330634"/>
                <a:gd name="connsiteY215" fmla="*/ 3109 h 938128"/>
                <a:gd name="connsiteX216" fmla="*/ 181874 w 1330634"/>
                <a:gd name="connsiteY216" fmla="*/ 7772 h 938128"/>
                <a:gd name="connsiteX217" fmla="*/ 195087 w 1330634"/>
                <a:gd name="connsiteY217" fmla="*/ 20208 h 938128"/>
                <a:gd name="connsiteX218" fmla="*/ 214518 w 1330634"/>
                <a:gd name="connsiteY218" fmla="*/ 24872 h 938128"/>
                <a:gd name="connsiteX219" fmla="*/ 230063 w 1330634"/>
                <a:gd name="connsiteY219" fmla="*/ 20986 h 938128"/>
                <a:gd name="connsiteX220" fmla="*/ 258044 w 1330634"/>
                <a:gd name="connsiteY220" fmla="*/ 20208 h 938128"/>
                <a:gd name="connsiteX221" fmla="*/ 271257 w 1330634"/>
                <a:gd name="connsiteY221" fmla="*/ 21763 h 938128"/>
                <a:gd name="connsiteX222" fmla="*/ 296129 w 1330634"/>
                <a:gd name="connsiteY222" fmla="*/ 19431 h 938128"/>
                <a:gd name="connsiteX223" fmla="*/ 310119 w 1330634"/>
                <a:gd name="connsiteY223" fmla="*/ 20208 h 938128"/>
                <a:gd name="connsiteX224" fmla="*/ 332659 w 1330634"/>
                <a:gd name="connsiteY224" fmla="*/ 13990 h 938128"/>
                <a:gd name="connsiteX225" fmla="*/ 350535 w 1330634"/>
                <a:gd name="connsiteY225" fmla="*/ 21763 h 938128"/>
                <a:gd name="connsiteX226" fmla="*/ 384734 w 1330634"/>
                <a:gd name="connsiteY226" fmla="*/ 24872 h 938128"/>
                <a:gd name="connsiteX227" fmla="*/ 404942 w 1330634"/>
                <a:gd name="connsiteY227" fmla="*/ 31090 h 938128"/>
                <a:gd name="connsiteX228" fmla="*/ 460903 w 1330634"/>
                <a:gd name="connsiteY228" fmla="*/ 41971 h 938128"/>
                <a:gd name="connsiteX229" fmla="*/ 481889 w 1330634"/>
                <a:gd name="connsiteY229" fmla="*/ 41971 h 938128"/>
                <a:gd name="connsiteX230" fmla="*/ 510647 w 1330634"/>
                <a:gd name="connsiteY230" fmla="*/ 35753 h 938128"/>
                <a:gd name="connsiteX231" fmla="*/ 523083 w 1330634"/>
                <a:gd name="connsiteY231" fmla="*/ 31867 h 938128"/>
                <a:gd name="connsiteX232" fmla="*/ 534741 w 1330634"/>
                <a:gd name="connsiteY232" fmla="*/ 34199 h 938128"/>
                <a:gd name="connsiteX233" fmla="*/ 551063 w 1330634"/>
                <a:gd name="connsiteY233" fmla="*/ 29535 h 938128"/>
                <a:gd name="connsiteX234" fmla="*/ 568940 w 1330634"/>
                <a:gd name="connsiteY234" fmla="*/ 37307 h 938128"/>
                <a:gd name="connsiteX235" fmla="*/ 605470 w 1330634"/>
                <a:gd name="connsiteY235" fmla="*/ 47412 h 938128"/>
                <a:gd name="connsiteX236" fmla="*/ 621792 w 1330634"/>
                <a:gd name="connsiteY236" fmla="*/ 37307 h 938128"/>
                <a:gd name="connsiteX237" fmla="*/ 648218 w 1330634"/>
                <a:gd name="connsiteY237" fmla="*/ 41971 h 938128"/>
                <a:gd name="connsiteX238" fmla="*/ 673867 w 1330634"/>
                <a:gd name="connsiteY238" fmla="*/ 52075 h 938128"/>
                <a:gd name="connsiteX239" fmla="*/ 687857 w 1330634"/>
                <a:gd name="connsiteY239" fmla="*/ 52852 h 938128"/>
                <a:gd name="connsiteX240" fmla="*/ 708066 w 1330634"/>
                <a:gd name="connsiteY240" fmla="*/ 50521 h 938128"/>
                <a:gd name="connsiteX241" fmla="*/ 727497 w 1330634"/>
                <a:gd name="connsiteY241" fmla="*/ 42748 h 9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1330634" h="938128">
                  <a:moveTo>
                    <a:pt x="1046165" y="586039"/>
                  </a:moveTo>
                  <a:lnTo>
                    <a:pt x="1043056" y="593812"/>
                  </a:lnTo>
                  <a:lnTo>
                    <a:pt x="1027511" y="590702"/>
                  </a:lnTo>
                  <a:lnTo>
                    <a:pt x="1027511" y="579044"/>
                  </a:lnTo>
                  <a:lnTo>
                    <a:pt x="1036838" y="566608"/>
                  </a:lnTo>
                  <a:lnTo>
                    <a:pt x="1057824" y="561167"/>
                  </a:lnTo>
                  <a:lnTo>
                    <a:pt x="1064042" y="571271"/>
                  </a:lnTo>
                  <a:lnTo>
                    <a:pt x="1046165" y="586039"/>
                  </a:lnTo>
                  <a:close/>
                  <a:moveTo>
                    <a:pt x="1214826" y="480334"/>
                  </a:moveTo>
                  <a:lnTo>
                    <a:pt x="1224153" y="484220"/>
                  </a:lnTo>
                  <a:lnTo>
                    <a:pt x="1234257" y="480334"/>
                  </a:lnTo>
                  <a:lnTo>
                    <a:pt x="1245139" y="483443"/>
                  </a:lnTo>
                  <a:lnTo>
                    <a:pt x="1246693" y="491216"/>
                  </a:lnTo>
                  <a:lnTo>
                    <a:pt x="1229594" y="518419"/>
                  </a:lnTo>
                  <a:lnTo>
                    <a:pt x="1224930" y="529301"/>
                  </a:lnTo>
                  <a:lnTo>
                    <a:pt x="1208608" y="539405"/>
                  </a:lnTo>
                  <a:lnTo>
                    <a:pt x="1177519" y="526192"/>
                  </a:lnTo>
                  <a:lnTo>
                    <a:pt x="1175187" y="513756"/>
                  </a:lnTo>
                  <a:lnTo>
                    <a:pt x="1164306" y="508315"/>
                  </a:lnTo>
                  <a:lnTo>
                    <a:pt x="1151093" y="518419"/>
                  </a:lnTo>
                  <a:lnTo>
                    <a:pt x="1140211" y="510647"/>
                  </a:lnTo>
                  <a:lnTo>
                    <a:pt x="1137880" y="501320"/>
                  </a:lnTo>
                  <a:lnTo>
                    <a:pt x="1179073" y="472562"/>
                  </a:lnTo>
                  <a:lnTo>
                    <a:pt x="1190732" y="465567"/>
                  </a:lnTo>
                  <a:lnTo>
                    <a:pt x="1215604" y="458572"/>
                  </a:lnTo>
                  <a:lnTo>
                    <a:pt x="1219490" y="467899"/>
                  </a:lnTo>
                  <a:lnTo>
                    <a:pt x="1214826" y="480334"/>
                  </a:lnTo>
                  <a:close/>
                  <a:moveTo>
                    <a:pt x="1329080" y="474116"/>
                  </a:moveTo>
                  <a:lnTo>
                    <a:pt x="1326749" y="475671"/>
                  </a:lnTo>
                  <a:lnTo>
                    <a:pt x="1296437" y="460903"/>
                  </a:lnTo>
                  <a:lnTo>
                    <a:pt x="1284001" y="457795"/>
                  </a:lnTo>
                  <a:lnTo>
                    <a:pt x="1284778" y="446913"/>
                  </a:lnTo>
                  <a:lnTo>
                    <a:pt x="1304986" y="445358"/>
                  </a:lnTo>
                  <a:lnTo>
                    <a:pt x="1321308" y="450799"/>
                  </a:lnTo>
                  <a:lnTo>
                    <a:pt x="1330635" y="464789"/>
                  </a:lnTo>
                  <a:lnTo>
                    <a:pt x="1329080" y="474116"/>
                  </a:lnTo>
                  <a:close/>
                  <a:moveTo>
                    <a:pt x="727497" y="42748"/>
                  </a:moveTo>
                  <a:lnTo>
                    <a:pt x="731383" y="52852"/>
                  </a:lnTo>
                  <a:lnTo>
                    <a:pt x="764804" y="62957"/>
                  </a:lnTo>
                  <a:lnTo>
                    <a:pt x="762473" y="87828"/>
                  </a:lnTo>
                  <a:lnTo>
                    <a:pt x="776463" y="84719"/>
                  </a:lnTo>
                  <a:lnTo>
                    <a:pt x="810661" y="97933"/>
                  </a:lnTo>
                  <a:lnTo>
                    <a:pt x="827761" y="99487"/>
                  </a:lnTo>
                  <a:lnTo>
                    <a:pt x="844860" y="115809"/>
                  </a:lnTo>
                  <a:lnTo>
                    <a:pt x="872841" y="112700"/>
                  </a:lnTo>
                  <a:lnTo>
                    <a:pt x="897712" y="129022"/>
                  </a:lnTo>
                  <a:lnTo>
                    <a:pt x="921807" y="125913"/>
                  </a:lnTo>
                  <a:lnTo>
                    <a:pt x="927247" y="129022"/>
                  </a:lnTo>
                  <a:lnTo>
                    <a:pt x="963778" y="129022"/>
                  </a:lnTo>
                  <a:lnTo>
                    <a:pt x="969996" y="110368"/>
                  </a:lnTo>
                  <a:lnTo>
                    <a:pt x="1001085" y="118918"/>
                  </a:lnTo>
                  <a:lnTo>
                    <a:pt x="1020516" y="126690"/>
                  </a:lnTo>
                  <a:lnTo>
                    <a:pt x="1033729" y="129022"/>
                  </a:lnTo>
                  <a:lnTo>
                    <a:pt x="1042279" y="140681"/>
                  </a:lnTo>
                  <a:lnTo>
                    <a:pt x="1042279" y="157003"/>
                  </a:lnTo>
                  <a:lnTo>
                    <a:pt x="1047720" y="160112"/>
                  </a:lnTo>
                  <a:lnTo>
                    <a:pt x="1069482" y="151562"/>
                  </a:lnTo>
                  <a:lnTo>
                    <a:pt x="1091245" y="160889"/>
                  </a:lnTo>
                  <a:lnTo>
                    <a:pt x="1101349" y="170216"/>
                  </a:lnTo>
                  <a:lnTo>
                    <a:pt x="1117671" y="161666"/>
                  </a:lnTo>
                  <a:lnTo>
                    <a:pt x="1154201" y="170993"/>
                  </a:lnTo>
                  <a:lnTo>
                    <a:pt x="1163528" y="164775"/>
                  </a:lnTo>
                  <a:lnTo>
                    <a:pt x="1193063" y="156226"/>
                  </a:lnTo>
                  <a:lnTo>
                    <a:pt x="1217158" y="160889"/>
                  </a:lnTo>
                  <a:lnTo>
                    <a:pt x="1226485" y="177988"/>
                  </a:lnTo>
                  <a:lnTo>
                    <a:pt x="1212494" y="181874"/>
                  </a:lnTo>
                  <a:lnTo>
                    <a:pt x="1210940" y="192755"/>
                  </a:lnTo>
                  <a:lnTo>
                    <a:pt x="1220267" y="202860"/>
                  </a:lnTo>
                  <a:lnTo>
                    <a:pt x="1221044" y="219182"/>
                  </a:lnTo>
                  <a:lnTo>
                    <a:pt x="1197727" y="240944"/>
                  </a:lnTo>
                  <a:lnTo>
                    <a:pt x="1130107" y="277475"/>
                  </a:lnTo>
                  <a:lnTo>
                    <a:pt x="1107567" y="298460"/>
                  </a:lnTo>
                  <a:lnTo>
                    <a:pt x="1056269" y="310119"/>
                  </a:lnTo>
                  <a:lnTo>
                    <a:pt x="1021294" y="321778"/>
                  </a:lnTo>
                  <a:lnTo>
                    <a:pt x="1004194" y="325664"/>
                  </a:lnTo>
                  <a:lnTo>
                    <a:pt x="972327" y="355199"/>
                  </a:lnTo>
                  <a:lnTo>
                    <a:pt x="980877" y="357530"/>
                  </a:lnTo>
                  <a:lnTo>
                    <a:pt x="990204" y="366857"/>
                  </a:lnTo>
                  <a:lnTo>
                    <a:pt x="987095" y="371521"/>
                  </a:lnTo>
                  <a:lnTo>
                    <a:pt x="967664" y="380071"/>
                  </a:lnTo>
                  <a:lnTo>
                    <a:pt x="960669" y="380071"/>
                  </a:lnTo>
                  <a:lnTo>
                    <a:pt x="938129" y="415823"/>
                  </a:lnTo>
                  <a:lnTo>
                    <a:pt x="917921" y="441472"/>
                  </a:lnTo>
                  <a:lnTo>
                    <a:pt x="906262" y="453131"/>
                  </a:lnTo>
                  <a:lnTo>
                    <a:pt x="894603" y="469453"/>
                  </a:lnTo>
                  <a:lnTo>
                    <a:pt x="869732" y="512978"/>
                  </a:lnTo>
                  <a:lnTo>
                    <a:pt x="868954" y="525414"/>
                  </a:lnTo>
                  <a:lnTo>
                    <a:pt x="881390" y="568163"/>
                  </a:lnTo>
                  <a:lnTo>
                    <a:pt x="898490" y="589148"/>
                  </a:lnTo>
                  <a:lnTo>
                    <a:pt x="917143" y="597698"/>
                  </a:lnTo>
                  <a:lnTo>
                    <a:pt x="921807" y="605470"/>
                  </a:lnTo>
                  <a:lnTo>
                    <a:pt x="915589" y="613243"/>
                  </a:lnTo>
                  <a:lnTo>
                    <a:pt x="896935" y="626456"/>
                  </a:lnTo>
                  <a:lnTo>
                    <a:pt x="863514" y="644332"/>
                  </a:lnTo>
                  <a:lnTo>
                    <a:pt x="849523" y="659099"/>
                  </a:lnTo>
                  <a:lnTo>
                    <a:pt x="847192" y="673090"/>
                  </a:lnTo>
                  <a:lnTo>
                    <a:pt x="837088" y="679308"/>
                  </a:lnTo>
                  <a:lnTo>
                    <a:pt x="833201" y="698739"/>
                  </a:lnTo>
                  <a:lnTo>
                    <a:pt x="819211" y="732937"/>
                  </a:lnTo>
                  <a:lnTo>
                    <a:pt x="829315" y="742264"/>
                  </a:lnTo>
                  <a:lnTo>
                    <a:pt x="819211" y="748482"/>
                  </a:lnTo>
                  <a:lnTo>
                    <a:pt x="768691" y="750814"/>
                  </a:lnTo>
                  <a:lnTo>
                    <a:pt x="736824" y="772577"/>
                  </a:lnTo>
                  <a:lnTo>
                    <a:pt x="721279" y="791230"/>
                  </a:lnTo>
                  <a:lnTo>
                    <a:pt x="706511" y="826206"/>
                  </a:lnTo>
                  <a:lnTo>
                    <a:pt x="689412" y="846414"/>
                  </a:lnTo>
                  <a:lnTo>
                    <a:pt x="681640" y="850301"/>
                  </a:lnTo>
                  <a:lnTo>
                    <a:pt x="669981" y="840974"/>
                  </a:lnTo>
                  <a:lnTo>
                    <a:pt x="655213" y="840197"/>
                  </a:lnTo>
                  <a:lnTo>
                    <a:pt x="640446" y="842528"/>
                  </a:lnTo>
                  <a:lnTo>
                    <a:pt x="632674" y="850301"/>
                  </a:lnTo>
                  <a:lnTo>
                    <a:pt x="621015" y="854187"/>
                  </a:lnTo>
                  <a:lnTo>
                    <a:pt x="609356" y="850301"/>
                  </a:lnTo>
                  <a:lnTo>
                    <a:pt x="573603" y="848746"/>
                  </a:lnTo>
                  <a:lnTo>
                    <a:pt x="555727" y="854964"/>
                  </a:lnTo>
                  <a:lnTo>
                    <a:pt x="540959" y="851078"/>
                  </a:lnTo>
                  <a:lnTo>
                    <a:pt x="516088" y="848746"/>
                  </a:lnTo>
                  <a:lnTo>
                    <a:pt x="461681" y="853409"/>
                  </a:lnTo>
                  <a:lnTo>
                    <a:pt x="430591" y="879836"/>
                  </a:lnTo>
                  <a:lnTo>
                    <a:pt x="404165" y="879836"/>
                  </a:lnTo>
                  <a:lnTo>
                    <a:pt x="380071" y="889163"/>
                  </a:lnTo>
                  <a:lnTo>
                    <a:pt x="363748" y="912480"/>
                  </a:lnTo>
                  <a:lnTo>
                    <a:pt x="359862" y="924916"/>
                  </a:lnTo>
                  <a:lnTo>
                    <a:pt x="352090" y="922584"/>
                  </a:lnTo>
                  <a:lnTo>
                    <a:pt x="349758" y="931911"/>
                  </a:lnTo>
                  <a:lnTo>
                    <a:pt x="333436" y="938129"/>
                  </a:lnTo>
                  <a:lnTo>
                    <a:pt x="314782" y="930356"/>
                  </a:lnTo>
                  <a:lnTo>
                    <a:pt x="299237" y="918698"/>
                  </a:lnTo>
                  <a:lnTo>
                    <a:pt x="291465" y="917921"/>
                  </a:lnTo>
                  <a:lnTo>
                    <a:pt x="279029" y="900821"/>
                  </a:lnTo>
                  <a:lnTo>
                    <a:pt x="269702" y="876727"/>
                  </a:lnTo>
                  <a:lnTo>
                    <a:pt x="269702" y="868177"/>
                  </a:lnTo>
                  <a:lnTo>
                    <a:pt x="258044" y="863514"/>
                  </a:lnTo>
                  <a:lnTo>
                    <a:pt x="255712" y="852632"/>
                  </a:lnTo>
                  <a:lnTo>
                    <a:pt x="257266" y="840197"/>
                  </a:lnTo>
                  <a:lnTo>
                    <a:pt x="247940" y="824652"/>
                  </a:lnTo>
                  <a:lnTo>
                    <a:pt x="209078" y="795894"/>
                  </a:lnTo>
                  <a:lnTo>
                    <a:pt x="180320" y="793562"/>
                  </a:lnTo>
                  <a:lnTo>
                    <a:pt x="157003" y="797448"/>
                  </a:lnTo>
                  <a:lnTo>
                    <a:pt x="148453" y="747705"/>
                  </a:lnTo>
                  <a:lnTo>
                    <a:pt x="154671" y="730606"/>
                  </a:lnTo>
                  <a:lnTo>
                    <a:pt x="181874" y="697184"/>
                  </a:lnTo>
                  <a:lnTo>
                    <a:pt x="198196" y="692521"/>
                  </a:lnTo>
                  <a:lnTo>
                    <a:pt x="203637" y="673867"/>
                  </a:lnTo>
                  <a:lnTo>
                    <a:pt x="190424" y="675422"/>
                  </a:lnTo>
                  <a:lnTo>
                    <a:pt x="167107" y="642000"/>
                  </a:lnTo>
                  <a:lnTo>
                    <a:pt x="174102" y="610911"/>
                  </a:lnTo>
                  <a:lnTo>
                    <a:pt x="198973" y="587594"/>
                  </a:lnTo>
                  <a:lnTo>
                    <a:pt x="203637" y="568940"/>
                  </a:lnTo>
                  <a:lnTo>
                    <a:pt x="199751" y="562722"/>
                  </a:lnTo>
                  <a:lnTo>
                    <a:pt x="186538" y="559613"/>
                  </a:lnTo>
                  <a:lnTo>
                    <a:pt x="174102" y="534741"/>
                  </a:lnTo>
                  <a:lnTo>
                    <a:pt x="171770" y="519974"/>
                  </a:lnTo>
                  <a:lnTo>
                    <a:pt x="160889" y="510647"/>
                  </a:lnTo>
                  <a:lnTo>
                    <a:pt x="152339" y="495879"/>
                  </a:lnTo>
                  <a:lnTo>
                    <a:pt x="160889" y="493547"/>
                  </a:lnTo>
                  <a:lnTo>
                    <a:pt x="194310" y="493547"/>
                  </a:lnTo>
                  <a:lnTo>
                    <a:pt x="202082" y="489661"/>
                  </a:lnTo>
                  <a:lnTo>
                    <a:pt x="215296" y="462458"/>
                  </a:lnTo>
                  <a:lnTo>
                    <a:pt x="215296" y="447690"/>
                  </a:lnTo>
                  <a:lnTo>
                    <a:pt x="204414" y="437586"/>
                  </a:lnTo>
                  <a:lnTo>
                    <a:pt x="205969" y="429814"/>
                  </a:lnTo>
                  <a:lnTo>
                    <a:pt x="226954" y="413492"/>
                  </a:lnTo>
                  <a:lnTo>
                    <a:pt x="223845" y="404942"/>
                  </a:lnTo>
                  <a:lnTo>
                    <a:pt x="226954" y="375407"/>
                  </a:lnTo>
                  <a:lnTo>
                    <a:pt x="223845" y="348203"/>
                  </a:lnTo>
                  <a:lnTo>
                    <a:pt x="217627" y="332659"/>
                  </a:lnTo>
                  <a:lnTo>
                    <a:pt x="233172" y="320223"/>
                  </a:lnTo>
                  <a:lnTo>
                    <a:pt x="241722" y="307787"/>
                  </a:lnTo>
                  <a:lnTo>
                    <a:pt x="254158" y="296906"/>
                  </a:lnTo>
                  <a:lnTo>
                    <a:pt x="270480" y="288356"/>
                  </a:lnTo>
                  <a:lnTo>
                    <a:pt x="289911" y="268925"/>
                  </a:lnTo>
                  <a:lnTo>
                    <a:pt x="287579" y="260375"/>
                  </a:lnTo>
                  <a:lnTo>
                    <a:pt x="272811" y="253381"/>
                  </a:lnTo>
                  <a:lnTo>
                    <a:pt x="258044" y="251826"/>
                  </a:lnTo>
                  <a:lnTo>
                    <a:pt x="257266" y="227731"/>
                  </a:lnTo>
                  <a:lnTo>
                    <a:pt x="251826" y="219182"/>
                  </a:lnTo>
                  <a:lnTo>
                    <a:pt x="211409" y="218405"/>
                  </a:lnTo>
                  <a:lnTo>
                    <a:pt x="199751" y="214519"/>
                  </a:lnTo>
                  <a:lnTo>
                    <a:pt x="193533" y="225400"/>
                  </a:lnTo>
                  <a:lnTo>
                    <a:pt x="174102" y="232395"/>
                  </a:lnTo>
                  <a:lnTo>
                    <a:pt x="163220" y="232395"/>
                  </a:lnTo>
                  <a:lnTo>
                    <a:pt x="146121" y="226177"/>
                  </a:lnTo>
                  <a:lnTo>
                    <a:pt x="123581" y="226954"/>
                  </a:lnTo>
                  <a:lnTo>
                    <a:pt x="100264" y="235504"/>
                  </a:lnTo>
                  <a:lnTo>
                    <a:pt x="93269" y="225400"/>
                  </a:lnTo>
                  <a:lnTo>
                    <a:pt x="103373" y="210632"/>
                  </a:lnTo>
                  <a:lnTo>
                    <a:pt x="95601" y="196642"/>
                  </a:lnTo>
                  <a:lnTo>
                    <a:pt x="63734" y="204414"/>
                  </a:lnTo>
                  <a:lnTo>
                    <a:pt x="48966" y="211409"/>
                  </a:lnTo>
                  <a:lnTo>
                    <a:pt x="39639" y="219959"/>
                  </a:lnTo>
                  <a:lnTo>
                    <a:pt x="29535" y="219182"/>
                  </a:lnTo>
                  <a:lnTo>
                    <a:pt x="29535" y="199751"/>
                  </a:lnTo>
                  <a:lnTo>
                    <a:pt x="49744" y="179543"/>
                  </a:lnTo>
                  <a:lnTo>
                    <a:pt x="37308" y="177988"/>
                  </a:lnTo>
                  <a:lnTo>
                    <a:pt x="46634" y="163220"/>
                  </a:lnTo>
                  <a:lnTo>
                    <a:pt x="38862" y="155448"/>
                  </a:lnTo>
                  <a:lnTo>
                    <a:pt x="39639" y="135240"/>
                  </a:lnTo>
                  <a:lnTo>
                    <a:pt x="21763" y="142235"/>
                  </a:lnTo>
                  <a:lnTo>
                    <a:pt x="17877" y="132908"/>
                  </a:lnTo>
                  <a:lnTo>
                    <a:pt x="28758" y="115809"/>
                  </a:lnTo>
                  <a:lnTo>
                    <a:pt x="17877" y="114254"/>
                  </a:lnTo>
                  <a:lnTo>
                    <a:pt x="0" y="94823"/>
                  </a:lnTo>
                  <a:lnTo>
                    <a:pt x="6218" y="70729"/>
                  </a:lnTo>
                  <a:lnTo>
                    <a:pt x="21763" y="62957"/>
                  </a:lnTo>
                  <a:lnTo>
                    <a:pt x="36530" y="51298"/>
                  </a:lnTo>
                  <a:lnTo>
                    <a:pt x="56739" y="53630"/>
                  </a:lnTo>
                  <a:lnTo>
                    <a:pt x="69952" y="51298"/>
                  </a:lnTo>
                  <a:lnTo>
                    <a:pt x="97932" y="38862"/>
                  </a:lnTo>
                  <a:lnTo>
                    <a:pt x="94823" y="27203"/>
                  </a:lnTo>
                  <a:lnTo>
                    <a:pt x="97932" y="21763"/>
                  </a:lnTo>
                  <a:lnTo>
                    <a:pt x="122804" y="8550"/>
                  </a:lnTo>
                  <a:lnTo>
                    <a:pt x="138349" y="6995"/>
                  </a:lnTo>
                  <a:lnTo>
                    <a:pt x="153116" y="0"/>
                  </a:lnTo>
                  <a:lnTo>
                    <a:pt x="163220" y="3886"/>
                  </a:lnTo>
                  <a:lnTo>
                    <a:pt x="171770" y="3109"/>
                  </a:lnTo>
                  <a:lnTo>
                    <a:pt x="181874" y="7772"/>
                  </a:lnTo>
                  <a:lnTo>
                    <a:pt x="195087" y="20208"/>
                  </a:lnTo>
                  <a:lnTo>
                    <a:pt x="214518" y="24872"/>
                  </a:lnTo>
                  <a:lnTo>
                    <a:pt x="230063" y="20986"/>
                  </a:lnTo>
                  <a:lnTo>
                    <a:pt x="258044" y="20208"/>
                  </a:lnTo>
                  <a:lnTo>
                    <a:pt x="271257" y="21763"/>
                  </a:lnTo>
                  <a:lnTo>
                    <a:pt x="296129" y="19431"/>
                  </a:lnTo>
                  <a:lnTo>
                    <a:pt x="310119" y="20208"/>
                  </a:lnTo>
                  <a:lnTo>
                    <a:pt x="332659" y="13990"/>
                  </a:lnTo>
                  <a:lnTo>
                    <a:pt x="350535" y="21763"/>
                  </a:lnTo>
                  <a:lnTo>
                    <a:pt x="384734" y="24872"/>
                  </a:lnTo>
                  <a:lnTo>
                    <a:pt x="404942" y="31090"/>
                  </a:lnTo>
                  <a:lnTo>
                    <a:pt x="460903" y="41971"/>
                  </a:lnTo>
                  <a:lnTo>
                    <a:pt x="481889" y="41971"/>
                  </a:lnTo>
                  <a:lnTo>
                    <a:pt x="510647" y="35753"/>
                  </a:lnTo>
                  <a:lnTo>
                    <a:pt x="523083" y="31867"/>
                  </a:lnTo>
                  <a:lnTo>
                    <a:pt x="534741" y="34199"/>
                  </a:lnTo>
                  <a:lnTo>
                    <a:pt x="551063" y="29535"/>
                  </a:lnTo>
                  <a:lnTo>
                    <a:pt x="568940" y="37307"/>
                  </a:lnTo>
                  <a:lnTo>
                    <a:pt x="605470" y="47412"/>
                  </a:lnTo>
                  <a:lnTo>
                    <a:pt x="621792" y="37307"/>
                  </a:lnTo>
                  <a:lnTo>
                    <a:pt x="648218" y="41971"/>
                  </a:lnTo>
                  <a:lnTo>
                    <a:pt x="673867" y="52075"/>
                  </a:lnTo>
                  <a:lnTo>
                    <a:pt x="687857" y="52852"/>
                  </a:lnTo>
                  <a:lnTo>
                    <a:pt x="708066" y="50521"/>
                  </a:lnTo>
                  <a:lnTo>
                    <a:pt x="727497" y="4274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7" name="Freeform 46">
              <a:extLst>
                <a:ext uri="{FF2B5EF4-FFF2-40B4-BE49-F238E27FC236}">
                  <a16:creationId xmlns:a16="http://schemas.microsoft.com/office/drawing/2014/main" id="{4EF91A77-0BFC-18A6-DB45-0329FD2677F0}"/>
                </a:ext>
              </a:extLst>
            </p:cNvPr>
            <p:cNvSpPr/>
            <p:nvPr/>
          </p:nvSpPr>
          <p:spPr>
            <a:xfrm>
              <a:off x="4070705" y="3713515"/>
              <a:ext cx="1387373" cy="1160419"/>
            </a:xfrm>
            <a:custGeom>
              <a:avLst/>
              <a:gdLst>
                <a:gd name="connsiteX0" fmla="*/ 1377269 w 1387373"/>
                <a:gd name="connsiteY0" fmla="*/ 988649 h 1160419"/>
                <a:gd name="connsiteX1" fmla="*/ 1374938 w 1387373"/>
                <a:gd name="connsiteY1" fmla="*/ 1006526 h 1160419"/>
                <a:gd name="connsiteX2" fmla="*/ 1382710 w 1387373"/>
                <a:gd name="connsiteY2" fmla="*/ 1019739 h 1160419"/>
                <a:gd name="connsiteX3" fmla="*/ 1387373 w 1387373"/>
                <a:gd name="connsiteY3" fmla="*/ 1070259 h 1160419"/>
                <a:gd name="connsiteX4" fmla="*/ 1373383 w 1387373"/>
                <a:gd name="connsiteY4" fmla="*/ 1095131 h 1160419"/>
                <a:gd name="connsiteX5" fmla="*/ 1374160 w 1387373"/>
                <a:gd name="connsiteY5" fmla="*/ 1118448 h 1160419"/>
                <a:gd name="connsiteX6" fmla="*/ 1361725 w 1387373"/>
                <a:gd name="connsiteY6" fmla="*/ 1151869 h 1160419"/>
                <a:gd name="connsiteX7" fmla="*/ 1355507 w 1387373"/>
                <a:gd name="connsiteY7" fmla="*/ 1160419 h 1160419"/>
                <a:gd name="connsiteX8" fmla="*/ 1325971 w 1387373"/>
                <a:gd name="connsiteY8" fmla="*/ 1144875 h 1160419"/>
                <a:gd name="connsiteX9" fmla="*/ 1316645 w 1387373"/>
                <a:gd name="connsiteY9" fmla="*/ 1136325 h 1160419"/>
                <a:gd name="connsiteX10" fmla="*/ 1324417 w 1387373"/>
                <a:gd name="connsiteY10" fmla="*/ 1122334 h 1160419"/>
                <a:gd name="connsiteX11" fmla="*/ 1307318 w 1387373"/>
                <a:gd name="connsiteY11" fmla="*/ 1115340 h 1160419"/>
                <a:gd name="connsiteX12" fmla="*/ 1310427 w 1387373"/>
                <a:gd name="connsiteY12" fmla="*/ 1102126 h 1160419"/>
                <a:gd name="connsiteX13" fmla="*/ 1308872 w 1387373"/>
                <a:gd name="connsiteY13" fmla="*/ 1095131 h 1160419"/>
                <a:gd name="connsiteX14" fmla="*/ 1296436 w 1387373"/>
                <a:gd name="connsiteY14" fmla="*/ 1091245 h 1160419"/>
                <a:gd name="connsiteX15" fmla="*/ 1304209 w 1387373"/>
                <a:gd name="connsiteY15" fmla="*/ 1081141 h 1160419"/>
                <a:gd name="connsiteX16" fmla="*/ 1304209 w 1387373"/>
                <a:gd name="connsiteY16" fmla="*/ 1074923 h 1160419"/>
                <a:gd name="connsiteX17" fmla="*/ 1292550 w 1387373"/>
                <a:gd name="connsiteY17" fmla="*/ 1067151 h 1160419"/>
                <a:gd name="connsiteX18" fmla="*/ 1290218 w 1387373"/>
                <a:gd name="connsiteY18" fmla="*/ 1060155 h 1160419"/>
                <a:gd name="connsiteX19" fmla="*/ 1300322 w 1387373"/>
                <a:gd name="connsiteY19" fmla="*/ 1051606 h 1160419"/>
                <a:gd name="connsiteX20" fmla="*/ 1295659 w 1387373"/>
                <a:gd name="connsiteY20" fmla="*/ 1044610 h 1160419"/>
                <a:gd name="connsiteX21" fmla="*/ 1296436 w 1387373"/>
                <a:gd name="connsiteY21" fmla="*/ 1034506 h 1160419"/>
                <a:gd name="connsiteX22" fmla="*/ 1303432 w 1387373"/>
                <a:gd name="connsiteY22" fmla="*/ 1019739 h 1160419"/>
                <a:gd name="connsiteX23" fmla="*/ 1312759 w 1387373"/>
                <a:gd name="connsiteY23" fmla="*/ 1012744 h 1160419"/>
                <a:gd name="connsiteX24" fmla="*/ 1334521 w 1387373"/>
                <a:gd name="connsiteY24" fmla="*/ 1006526 h 1160419"/>
                <a:gd name="connsiteX25" fmla="*/ 1343848 w 1387373"/>
                <a:gd name="connsiteY25" fmla="*/ 997976 h 1160419"/>
                <a:gd name="connsiteX26" fmla="*/ 1358615 w 1387373"/>
                <a:gd name="connsiteY26" fmla="*/ 1002640 h 1160419"/>
                <a:gd name="connsiteX27" fmla="*/ 1363279 w 1387373"/>
                <a:gd name="connsiteY27" fmla="*/ 993313 h 1160419"/>
                <a:gd name="connsiteX28" fmla="*/ 1361725 w 1387373"/>
                <a:gd name="connsiteY28" fmla="*/ 972327 h 1160419"/>
                <a:gd name="connsiteX29" fmla="*/ 1364056 w 1387373"/>
                <a:gd name="connsiteY29" fmla="*/ 963778 h 1160419"/>
                <a:gd name="connsiteX30" fmla="*/ 1374160 w 1387373"/>
                <a:gd name="connsiteY30" fmla="*/ 967664 h 1160419"/>
                <a:gd name="connsiteX31" fmla="*/ 1377269 w 1387373"/>
                <a:gd name="connsiteY31" fmla="*/ 988649 h 1160419"/>
                <a:gd name="connsiteX32" fmla="*/ 336545 w 1387373"/>
                <a:gd name="connsiteY32" fmla="*/ 616351 h 1160419"/>
                <a:gd name="connsiteX33" fmla="*/ 333436 w 1387373"/>
                <a:gd name="connsiteY33" fmla="*/ 627233 h 1160419"/>
                <a:gd name="connsiteX34" fmla="*/ 318668 w 1387373"/>
                <a:gd name="connsiteY34" fmla="*/ 608579 h 1160419"/>
                <a:gd name="connsiteX35" fmla="*/ 326441 w 1387373"/>
                <a:gd name="connsiteY35" fmla="*/ 604693 h 1160419"/>
                <a:gd name="connsiteX36" fmla="*/ 336545 w 1387373"/>
                <a:gd name="connsiteY36" fmla="*/ 616351 h 1160419"/>
                <a:gd name="connsiteX37" fmla="*/ 992536 w 1387373"/>
                <a:gd name="connsiteY37" fmla="*/ 184206 h 1160419"/>
                <a:gd name="connsiteX38" fmla="*/ 1008857 w 1387373"/>
                <a:gd name="connsiteY38" fmla="*/ 193533 h 1160419"/>
                <a:gd name="connsiteX39" fmla="*/ 1019739 w 1387373"/>
                <a:gd name="connsiteY39" fmla="*/ 193533 h 1160419"/>
                <a:gd name="connsiteX40" fmla="*/ 1035284 w 1387373"/>
                <a:gd name="connsiteY40" fmla="*/ 188869 h 1160419"/>
                <a:gd name="connsiteX41" fmla="*/ 1045388 w 1387373"/>
                <a:gd name="connsiteY41" fmla="*/ 194310 h 1160419"/>
                <a:gd name="connsiteX42" fmla="*/ 1056269 w 1387373"/>
                <a:gd name="connsiteY42" fmla="*/ 195087 h 1160419"/>
                <a:gd name="connsiteX43" fmla="*/ 1083473 w 1387373"/>
                <a:gd name="connsiteY43" fmla="*/ 228508 h 1160419"/>
                <a:gd name="connsiteX44" fmla="*/ 1097463 w 1387373"/>
                <a:gd name="connsiteY44" fmla="*/ 223068 h 1160419"/>
                <a:gd name="connsiteX45" fmla="*/ 1108344 w 1387373"/>
                <a:gd name="connsiteY45" fmla="*/ 226177 h 1160419"/>
                <a:gd name="connsiteX46" fmla="*/ 1110676 w 1387373"/>
                <a:gd name="connsiteY46" fmla="*/ 233172 h 1160419"/>
                <a:gd name="connsiteX47" fmla="*/ 1126998 w 1387373"/>
                <a:gd name="connsiteY47" fmla="*/ 233949 h 1160419"/>
                <a:gd name="connsiteX48" fmla="*/ 1150315 w 1387373"/>
                <a:gd name="connsiteY48" fmla="*/ 229286 h 1160419"/>
                <a:gd name="connsiteX49" fmla="*/ 1165860 w 1387373"/>
                <a:gd name="connsiteY49" fmla="*/ 240167 h 1160419"/>
                <a:gd name="connsiteX50" fmla="*/ 1203167 w 1387373"/>
                <a:gd name="connsiteY50" fmla="*/ 246385 h 1160419"/>
                <a:gd name="connsiteX51" fmla="*/ 1215603 w 1387373"/>
                <a:gd name="connsiteY51" fmla="*/ 251049 h 1160419"/>
                <a:gd name="connsiteX52" fmla="*/ 1216381 w 1387373"/>
                <a:gd name="connsiteY52" fmla="*/ 261153 h 1160419"/>
                <a:gd name="connsiteX53" fmla="*/ 1189177 w 1387373"/>
                <a:gd name="connsiteY53" fmla="*/ 290688 h 1160419"/>
                <a:gd name="connsiteX54" fmla="*/ 1178296 w 1387373"/>
                <a:gd name="connsiteY54" fmla="*/ 333436 h 1160419"/>
                <a:gd name="connsiteX55" fmla="*/ 1170524 w 1387373"/>
                <a:gd name="connsiteY55" fmla="*/ 347426 h 1160419"/>
                <a:gd name="connsiteX56" fmla="*/ 1168192 w 1387373"/>
                <a:gd name="connsiteY56" fmla="*/ 359085 h 1160419"/>
                <a:gd name="connsiteX57" fmla="*/ 1169746 w 1387373"/>
                <a:gd name="connsiteY57" fmla="*/ 377739 h 1160419"/>
                <a:gd name="connsiteX58" fmla="*/ 1165083 w 1387373"/>
                <a:gd name="connsiteY58" fmla="*/ 393283 h 1160419"/>
                <a:gd name="connsiteX59" fmla="*/ 1165083 w 1387373"/>
                <a:gd name="connsiteY59" fmla="*/ 404942 h 1160419"/>
                <a:gd name="connsiteX60" fmla="*/ 1173632 w 1387373"/>
                <a:gd name="connsiteY60" fmla="*/ 415046 h 1160419"/>
                <a:gd name="connsiteX61" fmla="*/ 1161974 w 1387373"/>
                <a:gd name="connsiteY61" fmla="*/ 420487 h 1160419"/>
                <a:gd name="connsiteX62" fmla="*/ 1155756 w 1387373"/>
                <a:gd name="connsiteY62" fmla="*/ 431368 h 1160419"/>
                <a:gd name="connsiteX63" fmla="*/ 1134770 w 1387373"/>
                <a:gd name="connsiteY63" fmla="*/ 433700 h 1160419"/>
                <a:gd name="connsiteX64" fmla="*/ 1128553 w 1387373"/>
                <a:gd name="connsiteY64" fmla="*/ 427482 h 1160419"/>
                <a:gd name="connsiteX65" fmla="*/ 1120003 w 1387373"/>
                <a:gd name="connsiteY65" fmla="*/ 427482 h 1160419"/>
                <a:gd name="connsiteX66" fmla="*/ 1106012 w 1387373"/>
                <a:gd name="connsiteY66" fmla="*/ 438363 h 1160419"/>
                <a:gd name="connsiteX67" fmla="*/ 1116117 w 1387373"/>
                <a:gd name="connsiteY67" fmla="*/ 446913 h 1160419"/>
                <a:gd name="connsiteX68" fmla="*/ 1111453 w 1387373"/>
                <a:gd name="connsiteY68" fmla="*/ 453908 h 1160419"/>
                <a:gd name="connsiteX69" fmla="*/ 1081918 w 1387373"/>
                <a:gd name="connsiteY69" fmla="*/ 484998 h 1160419"/>
                <a:gd name="connsiteX70" fmla="*/ 1065596 w 1387373"/>
                <a:gd name="connsiteY70" fmla="*/ 491993 h 1160419"/>
                <a:gd name="connsiteX71" fmla="*/ 1061710 w 1387373"/>
                <a:gd name="connsiteY71" fmla="*/ 514533 h 1160419"/>
                <a:gd name="connsiteX72" fmla="*/ 1038393 w 1387373"/>
                <a:gd name="connsiteY72" fmla="*/ 531632 h 1160419"/>
                <a:gd name="connsiteX73" fmla="*/ 1029843 w 1387373"/>
                <a:gd name="connsiteY73" fmla="*/ 554172 h 1160419"/>
                <a:gd name="connsiteX74" fmla="*/ 1036061 w 1387373"/>
                <a:gd name="connsiteY74" fmla="*/ 559613 h 1160419"/>
                <a:gd name="connsiteX75" fmla="*/ 1033729 w 1387373"/>
                <a:gd name="connsiteY75" fmla="*/ 571271 h 1160419"/>
                <a:gd name="connsiteX76" fmla="*/ 1022071 w 1387373"/>
                <a:gd name="connsiteY76" fmla="*/ 579044 h 1160419"/>
                <a:gd name="connsiteX77" fmla="*/ 1022071 w 1387373"/>
                <a:gd name="connsiteY77" fmla="*/ 586816 h 1160419"/>
                <a:gd name="connsiteX78" fmla="*/ 1032952 w 1387373"/>
                <a:gd name="connsiteY78" fmla="*/ 587593 h 1160419"/>
                <a:gd name="connsiteX79" fmla="*/ 1050829 w 1387373"/>
                <a:gd name="connsiteY79" fmla="*/ 575158 h 1160419"/>
                <a:gd name="connsiteX80" fmla="*/ 1046942 w 1387373"/>
                <a:gd name="connsiteY80" fmla="*/ 565054 h 1160419"/>
                <a:gd name="connsiteX81" fmla="*/ 1064819 w 1387373"/>
                <a:gd name="connsiteY81" fmla="*/ 553395 h 1160419"/>
                <a:gd name="connsiteX82" fmla="*/ 1079586 w 1387373"/>
                <a:gd name="connsiteY82" fmla="*/ 552618 h 1160419"/>
                <a:gd name="connsiteX83" fmla="*/ 1096686 w 1387373"/>
                <a:gd name="connsiteY83" fmla="*/ 554949 h 1160419"/>
                <a:gd name="connsiteX84" fmla="*/ 1102904 w 1387373"/>
                <a:gd name="connsiteY84" fmla="*/ 572049 h 1160419"/>
                <a:gd name="connsiteX85" fmla="*/ 1099017 w 1387373"/>
                <a:gd name="connsiteY85" fmla="*/ 585262 h 1160419"/>
                <a:gd name="connsiteX86" fmla="*/ 1116894 w 1387373"/>
                <a:gd name="connsiteY86" fmla="*/ 603138 h 1160419"/>
                <a:gd name="connsiteX87" fmla="*/ 1123889 w 1387373"/>
                <a:gd name="connsiteY87" fmla="*/ 614020 h 1160419"/>
                <a:gd name="connsiteX88" fmla="*/ 1103681 w 1387373"/>
                <a:gd name="connsiteY88" fmla="*/ 627233 h 1160419"/>
                <a:gd name="connsiteX89" fmla="*/ 1104458 w 1387373"/>
                <a:gd name="connsiteY89" fmla="*/ 639669 h 1160419"/>
                <a:gd name="connsiteX90" fmla="*/ 1111453 w 1387373"/>
                <a:gd name="connsiteY90" fmla="*/ 644332 h 1160419"/>
                <a:gd name="connsiteX91" fmla="*/ 1124666 w 1387373"/>
                <a:gd name="connsiteY91" fmla="*/ 664540 h 1160419"/>
                <a:gd name="connsiteX92" fmla="*/ 1138657 w 1387373"/>
                <a:gd name="connsiteY92" fmla="*/ 676976 h 1160419"/>
                <a:gd name="connsiteX93" fmla="*/ 1132439 w 1387373"/>
                <a:gd name="connsiteY93" fmla="*/ 696407 h 1160419"/>
                <a:gd name="connsiteX94" fmla="*/ 1123112 w 1387373"/>
                <a:gd name="connsiteY94" fmla="*/ 698739 h 1160419"/>
                <a:gd name="connsiteX95" fmla="*/ 1109899 w 1387373"/>
                <a:gd name="connsiteY95" fmla="*/ 708843 h 1160419"/>
                <a:gd name="connsiteX96" fmla="*/ 1095131 w 1387373"/>
                <a:gd name="connsiteY96" fmla="*/ 707288 h 1160419"/>
                <a:gd name="connsiteX97" fmla="*/ 1088913 w 1387373"/>
                <a:gd name="connsiteY97" fmla="*/ 710397 h 1160419"/>
                <a:gd name="connsiteX98" fmla="*/ 1100572 w 1387373"/>
                <a:gd name="connsiteY98" fmla="*/ 734492 h 1160419"/>
                <a:gd name="connsiteX99" fmla="*/ 1125443 w 1387373"/>
                <a:gd name="connsiteY99" fmla="*/ 745373 h 1160419"/>
                <a:gd name="connsiteX100" fmla="*/ 1129330 w 1387373"/>
                <a:gd name="connsiteY100" fmla="*/ 758586 h 1160419"/>
                <a:gd name="connsiteX101" fmla="*/ 1123112 w 1387373"/>
                <a:gd name="connsiteY101" fmla="*/ 764027 h 1160419"/>
                <a:gd name="connsiteX102" fmla="*/ 1112231 w 1387373"/>
                <a:gd name="connsiteY102" fmla="*/ 783458 h 1160419"/>
                <a:gd name="connsiteX103" fmla="*/ 1117671 w 1387373"/>
                <a:gd name="connsiteY103" fmla="*/ 793562 h 1160419"/>
                <a:gd name="connsiteX104" fmla="*/ 1118448 w 1387373"/>
                <a:gd name="connsiteY104" fmla="*/ 804443 h 1160419"/>
                <a:gd name="connsiteX105" fmla="*/ 1125443 w 1387373"/>
                <a:gd name="connsiteY105" fmla="*/ 811438 h 1160419"/>
                <a:gd name="connsiteX106" fmla="*/ 1165083 w 1387373"/>
                <a:gd name="connsiteY106" fmla="*/ 830092 h 1160419"/>
                <a:gd name="connsiteX107" fmla="*/ 1190732 w 1387373"/>
                <a:gd name="connsiteY107" fmla="*/ 825429 h 1160419"/>
                <a:gd name="connsiteX108" fmla="*/ 1193063 w 1387373"/>
                <a:gd name="connsiteY108" fmla="*/ 840974 h 1160419"/>
                <a:gd name="connsiteX109" fmla="*/ 1176741 w 1387373"/>
                <a:gd name="connsiteY109" fmla="*/ 861182 h 1160419"/>
                <a:gd name="connsiteX110" fmla="*/ 1178296 w 1387373"/>
                <a:gd name="connsiteY110" fmla="*/ 872841 h 1160419"/>
                <a:gd name="connsiteX111" fmla="*/ 1173632 w 1387373"/>
                <a:gd name="connsiteY111" fmla="*/ 875172 h 1160419"/>
                <a:gd name="connsiteX112" fmla="*/ 1167415 w 1387373"/>
                <a:gd name="connsiteY112" fmla="*/ 877504 h 1160419"/>
                <a:gd name="connsiteX113" fmla="*/ 1148761 w 1387373"/>
                <a:gd name="connsiteY113" fmla="*/ 886054 h 1160419"/>
                <a:gd name="connsiteX114" fmla="*/ 1118448 w 1387373"/>
                <a:gd name="connsiteY114" fmla="*/ 912480 h 1160419"/>
                <a:gd name="connsiteX115" fmla="*/ 1104458 w 1387373"/>
                <a:gd name="connsiteY115" fmla="*/ 920252 h 1160419"/>
                <a:gd name="connsiteX116" fmla="*/ 1099017 w 1387373"/>
                <a:gd name="connsiteY116" fmla="*/ 934242 h 1160419"/>
                <a:gd name="connsiteX117" fmla="*/ 1083473 w 1387373"/>
                <a:gd name="connsiteY117" fmla="*/ 945124 h 1160419"/>
                <a:gd name="connsiteX118" fmla="*/ 1064819 w 1387373"/>
                <a:gd name="connsiteY118" fmla="*/ 949010 h 1160419"/>
                <a:gd name="connsiteX119" fmla="*/ 1046942 w 1387373"/>
                <a:gd name="connsiteY119" fmla="*/ 956782 h 1160419"/>
                <a:gd name="connsiteX120" fmla="*/ 1038393 w 1387373"/>
                <a:gd name="connsiteY120" fmla="*/ 953673 h 1160419"/>
                <a:gd name="connsiteX121" fmla="*/ 1016630 w 1387373"/>
                <a:gd name="connsiteY121" fmla="*/ 953673 h 1160419"/>
                <a:gd name="connsiteX122" fmla="*/ 1003417 w 1387373"/>
                <a:gd name="connsiteY122" fmla="*/ 944347 h 1160419"/>
                <a:gd name="connsiteX123" fmla="*/ 976991 w 1387373"/>
                <a:gd name="connsiteY123" fmla="*/ 938128 h 1160419"/>
                <a:gd name="connsiteX124" fmla="*/ 968441 w 1387373"/>
                <a:gd name="connsiteY124" fmla="*/ 924138 h 1160419"/>
                <a:gd name="connsiteX125" fmla="*/ 949010 w 1387373"/>
                <a:gd name="connsiteY125" fmla="*/ 923361 h 1160419"/>
                <a:gd name="connsiteX126" fmla="*/ 942792 w 1387373"/>
                <a:gd name="connsiteY126" fmla="*/ 911703 h 1160419"/>
                <a:gd name="connsiteX127" fmla="*/ 928025 w 1387373"/>
                <a:gd name="connsiteY127" fmla="*/ 914034 h 1160419"/>
                <a:gd name="connsiteX128" fmla="*/ 916366 w 1387373"/>
                <a:gd name="connsiteY128" fmla="*/ 919475 h 1160419"/>
                <a:gd name="connsiteX129" fmla="*/ 900821 w 1387373"/>
                <a:gd name="connsiteY129" fmla="*/ 918697 h 1160419"/>
                <a:gd name="connsiteX130" fmla="*/ 854964 w 1387373"/>
                <a:gd name="connsiteY130" fmla="*/ 904707 h 1160419"/>
                <a:gd name="connsiteX131" fmla="*/ 844083 w 1387373"/>
                <a:gd name="connsiteY131" fmla="*/ 893826 h 1160419"/>
                <a:gd name="connsiteX132" fmla="*/ 830870 w 1387373"/>
                <a:gd name="connsiteY132" fmla="*/ 897712 h 1160419"/>
                <a:gd name="connsiteX133" fmla="*/ 818434 w 1387373"/>
                <a:gd name="connsiteY133" fmla="*/ 910148 h 1160419"/>
                <a:gd name="connsiteX134" fmla="*/ 767913 w 1387373"/>
                <a:gd name="connsiteY134" fmla="*/ 942015 h 1160419"/>
                <a:gd name="connsiteX135" fmla="*/ 747705 w 1387373"/>
                <a:gd name="connsiteY135" fmla="*/ 975436 h 1160419"/>
                <a:gd name="connsiteX136" fmla="*/ 746928 w 1387373"/>
                <a:gd name="connsiteY136" fmla="*/ 984763 h 1160419"/>
                <a:gd name="connsiteX137" fmla="*/ 752368 w 1387373"/>
                <a:gd name="connsiteY137" fmla="*/ 1015075 h 1160419"/>
                <a:gd name="connsiteX138" fmla="*/ 764804 w 1387373"/>
                <a:gd name="connsiteY138" fmla="*/ 1034506 h 1160419"/>
                <a:gd name="connsiteX139" fmla="*/ 740710 w 1387373"/>
                <a:gd name="connsiteY139" fmla="*/ 1029843 h 1160419"/>
                <a:gd name="connsiteX140" fmla="*/ 711175 w 1387373"/>
                <a:gd name="connsiteY140" fmla="*/ 1038393 h 1160419"/>
                <a:gd name="connsiteX141" fmla="*/ 701848 w 1387373"/>
                <a:gd name="connsiteY141" fmla="*/ 1044610 h 1160419"/>
                <a:gd name="connsiteX142" fmla="*/ 665318 w 1387373"/>
                <a:gd name="connsiteY142" fmla="*/ 1035283 h 1160419"/>
                <a:gd name="connsiteX143" fmla="*/ 648995 w 1387373"/>
                <a:gd name="connsiteY143" fmla="*/ 1043833 h 1160419"/>
                <a:gd name="connsiteX144" fmla="*/ 638891 w 1387373"/>
                <a:gd name="connsiteY144" fmla="*/ 1034506 h 1160419"/>
                <a:gd name="connsiteX145" fmla="*/ 617129 w 1387373"/>
                <a:gd name="connsiteY145" fmla="*/ 1025179 h 1160419"/>
                <a:gd name="connsiteX146" fmla="*/ 617129 w 1387373"/>
                <a:gd name="connsiteY146" fmla="*/ 1013521 h 1160419"/>
                <a:gd name="connsiteX147" fmla="*/ 596920 w 1387373"/>
                <a:gd name="connsiteY147" fmla="*/ 1008858 h 1160419"/>
                <a:gd name="connsiteX148" fmla="*/ 589925 w 1387373"/>
                <a:gd name="connsiteY148" fmla="*/ 1014298 h 1160419"/>
                <a:gd name="connsiteX149" fmla="*/ 581375 w 1387373"/>
                <a:gd name="connsiteY149" fmla="*/ 1002640 h 1160419"/>
                <a:gd name="connsiteX150" fmla="*/ 568163 w 1387373"/>
                <a:gd name="connsiteY150" fmla="*/ 1000308 h 1160419"/>
                <a:gd name="connsiteX151" fmla="*/ 548732 w 1387373"/>
                <a:gd name="connsiteY151" fmla="*/ 992535 h 1160419"/>
                <a:gd name="connsiteX152" fmla="*/ 517642 w 1387373"/>
                <a:gd name="connsiteY152" fmla="*/ 983986 h 1160419"/>
                <a:gd name="connsiteX153" fmla="*/ 511424 w 1387373"/>
                <a:gd name="connsiteY153" fmla="*/ 1002640 h 1160419"/>
                <a:gd name="connsiteX154" fmla="*/ 474894 w 1387373"/>
                <a:gd name="connsiteY154" fmla="*/ 1002640 h 1160419"/>
                <a:gd name="connsiteX155" fmla="*/ 469453 w 1387373"/>
                <a:gd name="connsiteY155" fmla="*/ 999531 h 1160419"/>
                <a:gd name="connsiteX156" fmla="*/ 445358 w 1387373"/>
                <a:gd name="connsiteY156" fmla="*/ 1002640 h 1160419"/>
                <a:gd name="connsiteX157" fmla="*/ 420487 w 1387373"/>
                <a:gd name="connsiteY157" fmla="*/ 986317 h 1160419"/>
                <a:gd name="connsiteX158" fmla="*/ 392506 w 1387373"/>
                <a:gd name="connsiteY158" fmla="*/ 989427 h 1160419"/>
                <a:gd name="connsiteX159" fmla="*/ 375407 w 1387373"/>
                <a:gd name="connsiteY159" fmla="*/ 973104 h 1160419"/>
                <a:gd name="connsiteX160" fmla="*/ 358308 w 1387373"/>
                <a:gd name="connsiteY160" fmla="*/ 971550 h 1160419"/>
                <a:gd name="connsiteX161" fmla="*/ 324109 w 1387373"/>
                <a:gd name="connsiteY161" fmla="*/ 958337 h 1160419"/>
                <a:gd name="connsiteX162" fmla="*/ 310119 w 1387373"/>
                <a:gd name="connsiteY162" fmla="*/ 961446 h 1160419"/>
                <a:gd name="connsiteX163" fmla="*/ 312451 w 1387373"/>
                <a:gd name="connsiteY163" fmla="*/ 936574 h 1160419"/>
                <a:gd name="connsiteX164" fmla="*/ 279029 w 1387373"/>
                <a:gd name="connsiteY164" fmla="*/ 926470 h 1160419"/>
                <a:gd name="connsiteX165" fmla="*/ 275143 w 1387373"/>
                <a:gd name="connsiteY165" fmla="*/ 916366 h 1160419"/>
                <a:gd name="connsiteX166" fmla="*/ 290688 w 1387373"/>
                <a:gd name="connsiteY166" fmla="*/ 912480 h 1160419"/>
                <a:gd name="connsiteX167" fmla="*/ 305455 w 1387373"/>
                <a:gd name="connsiteY167" fmla="*/ 897712 h 1160419"/>
                <a:gd name="connsiteX168" fmla="*/ 318668 w 1387373"/>
                <a:gd name="connsiteY168" fmla="*/ 842528 h 1160419"/>
                <a:gd name="connsiteX169" fmla="*/ 328772 w 1387373"/>
                <a:gd name="connsiteY169" fmla="*/ 778017 h 1160419"/>
                <a:gd name="connsiteX170" fmla="*/ 336545 w 1387373"/>
                <a:gd name="connsiteY170" fmla="*/ 765581 h 1160419"/>
                <a:gd name="connsiteX171" fmla="*/ 345872 w 1387373"/>
                <a:gd name="connsiteY171" fmla="*/ 762472 h 1160419"/>
                <a:gd name="connsiteX172" fmla="*/ 338099 w 1387373"/>
                <a:gd name="connsiteY172" fmla="*/ 753145 h 1160419"/>
                <a:gd name="connsiteX173" fmla="*/ 329550 w 1387373"/>
                <a:gd name="connsiteY173" fmla="*/ 764804 h 1160419"/>
                <a:gd name="connsiteX174" fmla="*/ 334991 w 1387373"/>
                <a:gd name="connsiteY174" fmla="*/ 705734 h 1160419"/>
                <a:gd name="connsiteX175" fmla="*/ 338877 w 1387373"/>
                <a:gd name="connsiteY175" fmla="*/ 683971 h 1160419"/>
                <a:gd name="connsiteX176" fmla="*/ 345872 w 1387373"/>
                <a:gd name="connsiteY176" fmla="*/ 660654 h 1160419"/>
                <a:gd name="connsiteX177" fmla="*/ 369966 w 1387373"/>
                <a:gd name="connsiteY177" fmla="*/ 679308 h 1160419"/>
                <a:gd name="connsiteX178" fmla="*/ 376184 w 1387373"/>
                <a:gd name="connsiteY178" fmla="*/ 687080 h 1160419"/>
                <a:gd name="connsiteX179" fmla="*/ 383179 w 1387373"/>
                <a:gd name="connsiteY179" fmla="*/ 713506 h 1160419"/>
                <a:gd name="connsiteX180" fmla="*/ 387843 w 1387373"/>
                <a:gd name="connsiteY180" fmla="*/ 714283 h 1160419"/>
                <a:gd name="connsiteX181" fmla="*/ 379293 w 1387373"/>
                <a:gd name="connsiteY181" fmla="*/ 678531 h 1160419"/>
                <a:gd name="connsiteX182" fmla="*/ 365303 w 1387373"/>
                <a:gd name="connsiteY182" fmla="*/ 660654 h 1160419"/>
                <a:gd name="connsiteX183" fmla="*/ 337322 w 1387373"/>
                <a:gd name="connsiteY183" fmla="*/ 642778 h 1160419"/>
                <a:gd name="connsiteX184" fmla="*/ 333436 w 1387373"/>
                <a:gd name="connsiteY184" fmla="*/ 632673 h 1160419"/>
                <a:gd name="connsiteX185" fmla="*/ 347426 w 1387373"/>
                <a:gd name="connsiteY185" fmla="*/ 628010 h 1160419"/>
                <a:gd name="connsiteX186" fmla="*/ 343540 w 1387373"/>
                <a:gd name="connsiteY186" fmla="*/ 614020 h 1160419"/>
                <a:gd name="connsiteX187" fmla="*/ 339654 w 1387373"/>
                <a:gd name="connsiteY187" fmla="*/ 568162 h 1160419"/>
                <a:gd name="connsiteX188" fmla="*/ 316337 w 1387373"/>
                <a:gd name="connsiteY188" fmla="*/ 563499 h 1160419"/>
                <a:gd name="connsiteX189" fmla="*/ 279029 w 1387373"/>
                <a:gd name="connsiteY189" fmla="*/ 543291 h 1160419"/>
                <a:gd name="connsiteX190" fmla="*/ 265816 w 1387373"/>
                <a:gd name="connsiteY190" fmla="*/ 523083 h 1160419"/>
                <a:gd name="connsiteX191" fmla="*/ 253380 w 1387373"/>
                <a:gd name="connsiteY191" fmla="*/ 508315 h 1160419"/>
                <a:gd name="connsiteX192" fmla="*/ 250271 w 1387373"/>
                <a:gd name="connsiteY192" fmla="*/ 495102 h 1160419"/>
                <a:gd name="connsiteX193" fmla="*/ 257266 w 1387373"/>
                <a:gd name="connsiteY193" fmla="*/ 481111 h 1160419"/>
                <a:gd name="connsiteX194" fmla="*/ 251048 w 1387373"/>
                <a:gd name="connsiteY194" fmla="*/ 472562 h 1160419"/>
                <a:gd name="connsiteX195" fmla="*/ 240167 w 1387373"/>
                <a:gd name="connsiteY195" fmla="*/ 466344 h 1160419"/>
                <a:gd name="connsiteX196" fmla="*/ 248717 w 1387373"/>
                <a:gd name="connsiteY196" fmla="*/ 453908 h 1160419"/>
                <a:gd name="connsiteX197" fmla="*/ 225400 w 1387373"/>
                <a:gd name="connsiteY197" fmla="*/ 452354 h 1160419"/>
                <a:gd name="connsiteX198" fmla="*/ 211409 w 1387373"/>
                <a:gd name="connsiteY198" fmla="*/ 448468 h 1160419"/>
                <a:gd name="connsiteX199" fmla="*/ 209078 w 1387373"/>
                <a:gd name="connsiteY199" fmla="*/ 439918 h 1160419"/>
                <a:gd name="connsiteX200" fmla="*/ 219182 w 1387373"/>
                <a:gd name="connsiteY200" fmla="*/ 429037 h 1160419"/>
                <a:gd name="connsiteX201" fmla="*/ 206746 w 1387373"/>
                <a:gd name="connsiteY201" fmla="*/ 422818 h 1160419"/>
                <a:gd name="connsiteX202" fmla="*/ 186538 w 1387373"/>
                <a:gd name="connsiteY202" fmla="*/ 424373 h 1160419"/>
                <a:gd name="connsiteX203" fmla="*/ 184983 w 1387373"/>
                <a:gd name="connsiteY203" fmla="*/ 411160 h 1160419"/>
                <a:gd name="connsiteX204" fmla="*/ 167884 w 1387373"/>
                <a:gd name="connsiteY204" fmla="*/ 413492 h 1160419"/>
                <a:gd name="connsiteX205" fmla="*/ 158557 w 1387373"/>
                <a:gd name="connsiteY205" fmla="*/ 411160 h 1160419"/>
                <a:gd name="connsiteX206" fmla="*/ 150007 w 1387373"/>
                <a:gd name="connsiteY206" fmla="*/ 402610 h 1160419"/>
                <a:gd name="connsiteX207" fmla="*/ 139903 w 1387373"/>
                <a:gd name="connsiteY207" fmla="*/ 404165 h 1160419"/>
                <a:gd name="connsiteX208" fmla="*/ 122804 w 1387373"/>
                <a:gd name="connsiteY208" fmla="*/ 401056 h 1160419"/>
                <a:gd name="connsiteX209" fmla="*/ 116586 w 1387373"/>
                <a:gd name="connsiteY209" fmla="*/ 395615 h 1160419"/>
                <a:gd name="connsiteX210" fmla="*/ 79279 w 1387373"/>
                <a:gd name="connsiteY210" fmla="*/ 385511 h 1160419"/>
                <a:gd name="connsiteX211" fmla="*/ 63734 w 1387373"/>
                <a:gd name="connsiteY211" fmla="*/ 384734 h 1160419"/>
                <a:gd name="connsiteX212" fmla="*/ 48966 w 1387373"/>
                <a:gd name="connsiteY212" fmla="*/ 389397 h 1160419"/>
                <a:gd name="connsiteX213" fmla="*/ 40417 w 1387373"/>
                <a:gd name="connsiteY213" fmla="*/ 387066 h 1160419"/>
                <a:gd name="connsiteX214" fmla="*/ 30312 w 1387373"/>
                <a:gd name="connsiteY214" fmla="*/ 369966 h 1160419"/>
                <a:gd name="connsiteX215" fmla="*/ 6218 w 1387373"/>
                <a:gd name="connsiteY215" fmla="*/ 361417 h 1160419"/>
                <a:gd name="connsiteX216" fmla="*/ 10881 w 1387373"/>
                <a:gd name="connsiteY216" fmla="*/ 355976 h 1160419"/>
                <a:gd name="connsiteX217" fmla="*/ 34976 w 1387373"/>
                <a:gd name="connsiteY217" fmla="*/ 351313 h 1160419"/>
                <a:gd name="connsiteX218" fmla="*/ 39639 w 1387373"/>
                <a:gd name="connsiteY218" fmla="*/ 345872 h 1160419"/>
                <a:gd name="connsiteX219" fmla="*/ 22540 w 1387373"/>
                <a:gd name="connsiteY219" fmla="*/ 338877 h 1160419"/>
                <a:gd name="connsiteX220" fmla="*/ 20986 w 1387373"/>
                <a:gd name="connsiteY220" fmla="*/ 329550 h 1160419"/>
                <a:gd name="connsiteX221" fmla="*/ 33421 w 1387373"/>
                <a:gd name="connsiteY221" fmla="*/ 331882 h 1160419"/>
                <a:gd name="connsiteX222" fmla="*/ 34199 w 1387373"/>
                <a:gd name="connsiteY222" fmla="*/ 322555 h 1160419"/>
                <a:gd name="connsiteX223" fmla="*/ 3109 w 1387373"/>
                <a:gd name="connsiteY223" fmla="*/ 323332 h 1160419"/>
                <a:gd name="connsiteX224" fmla="*/ 0 w 1387373"/>
                <a:gd name="connsiteY224" fmla="*/ 313228 h 1160419"/>
                <a:gd name="connsiteX225" fmla="*/ 3886 w 1387373"/>
                <a:gd name="connsiteY225" fmla="*/ 302346 h 1160419"/>
                <a:gd name="connsiteX226" fmla="*/ 21763 w 1387373"/>
                <a:gd name="connsiteY226" fmla="*/ 293020 h 1160419"/>
                <a:gd name="connsiteX227" fmla="*/ 66843 w 1387373"/>
                <a:gd name="connsiteY227" fmla="*/ 282138 h 1160419"/>
                <a:gd name="connsiteX228" fmla="*/ 86274 w 1387373"/>
                <a:gd name="connsiteY228" fmla="*/ 283693 h 1160419"/>
                <a:gd name="connsiteX229" fmla="*/ 99487 w 1387373"/>
                <a:gd name="connsiteY229" fmla="*/ 282138 h 1160419"/>
                <a:gd name="connsiteX230" fmla="*/ 122804 w 1387373"/>
                <a:gd name="connsiteY230" fmla="*/ 269702 h 1160419"/>
                <a:gd name="connsiteX231" fmla="*/ 145344 w 1387373"/>
                <a:gd name="connsiteY231" fmla="*/ 266593 h 1160419"/>
                <a:gd name="connsiteX232" fmla="*/ 166329 w 1387373"/>
                <a:gd name="connsiteY232" fmla="*/ 272811 h 1160419"/>
                <a:gd name="connsiteX233" fmla="*/ 185760 w 1387373"/>
                <a:gd name="connsiteY233" fmla="*/ 294574 h 1160419"/>
                <a:gd name="connsiteX234" fmla="*/ 195087 w 1387373"/>
                <a:gd name="connsiteY234" fmla="*/ 302346 h 1160419"/>
                <a:gd name="connsiteX235" fmla="*/ 219182 w 1387373"/>
                <a:gd name="connsiteY235" fmla="*/ 289133 h 1160419"/>
                <a:gd name="connsiteX236" fmla="*/ 253380 w 1387373"/>
                <a:gd name="connsiteY236" fmla="*/ 289911 h 1160419"/>
                <a:gd name="connsiteX237" fmla="*/ 260375 w 1387373"/>
                <a:gd name="connsiteY237" fmla="*/ 296906 h 1160419"/>
                <a:gd name="connsiteX238" fmla="*/ 269702 w 1387373"/>
                <a:gd name="connsiteY238" fmla="*/ 283693 h 1160419"/>
                <a:gd name="connsiteX239" fmla="*/ 277475 w 1387373"/>
                <a:gd name="connsiteY239" fmla="*/ 291465 h 1160419"/>
                <a:gd name="connsiteX240" fmla="*/ 314005 w 1387373"/>
                <a:gd name="connsiteY240" fmla="*/ 289911 h 1160419"/>
                <a:gd name="connsiteX241" fmla="*/ 302346 w 1387373"/>
                <a:gd name="connsiteY241" fmla="*/ 270480 h 1160419"/>
                <a:gd name="connsiteX242" fmla="*/ 300792 w 1387373"/>
                <a:gd name="connsiteY242" fmla="*/ 223845 h 1160419"/>
                <a:gd name="connsiteX243" fmla="*/ 290688 w 1387373"/>
                <a:gd name="connsiteY243" fmla="*/ 210632 h 1160419"/>
                <a:gd name="connsiteX244" fmla="*/ 274366 w 1387373"/>
                <a:gd name="connsiteY244" fmla="*/ 177211 h 1160419"/>
                <a:gd name="connsiteX245" fmla="*/ 275920 w 1387373"/>
                <a:gd name="connsiteY245" fmla="*/ 166329 h 1160419"/>
                <a:gd name="connsiteX246" fmla="*/ 300792 w 1387373"/>
                <a:gd name="connsiteY246" fmla="*/ 168661 h 1160419"/>
                <a:gd name="connsiteX247" fmla="*/ 321777 w 1387373"/>
                <a:gd name="connsiteY247" fmla="*/ 163998 h 1160419"/>
                <a:gd name="connsiteX248" fmla="*/ 331882 w 1387373"/>
                <a:gd name="connsiteY248" fmla="*/ 167107 h 1160419"/>
                <a:gd name="connsiteX249" fmla="*/ 334213 w 1387373"/>
                <a:gd name="connsiteY249" fmla="*/ 188869 h 1160419"/>
                <a:gd name="connsiteX250" fmla="*/ 342763 w 1387373"/>
                <a:gd name="connsiteY250" fmla="*/ 201305 h 1160419"/>
                <a:gd name="connsiteX251" fmla="*/ 359862 w 1387373"/>
                <a:gd name="connsiteY251" fmla="*/ 201305 h 1160419"/>
                <a:gd name="connsiteX252" fmla="*/ 377739 w 1387373"/>
                <a:gd name="connsiteY252" fmla="*/ 205191 h 1160419"/>
                <a:gd name="connsiteX253" fmla="*/ 401056 w 1387373"/>
                <a:gd name="connsiteY253" fmla="*/ 205969 h 1160419"/>
                <a:gd name="connsiteX254" fmla="*/ 434477 w 1387373"/>
                <a:gd name="connsiteY254" fmla="*/ 212187 h 1160419"/>
                <a:gd name="connsiteX255" fmla="*/ 448468 w 1387373"/>
                <a:gd name="connsiteY255" fmla="*/ 208300 h 1160419"/>
                <a:gd name="connsiteX256" fmla="*/ 475671 w 1387373"/>
                <a:gd name="connsiteY256" fmla="*/ 192756 h 1160419"/>
                <a:gd name="connsiteX257" fmla="*/ 461681 w 1387373"/>
                <a:gd name="connsiteY257" fmla="*/ 187315 h 1160419"/>
                <a:gd name="connsiteX258" fmla="*/ 460126 w 1387373"/>
                <a:gd name="connsiteY258" fmla="*/ 181874 h 1160419"/>
                <a:gd name="connsiteX259" fmla="*/ 467121 w 1387373"/>
                <a:gd name="connsiteY259" fmla="*/ 164775 h 1160419"/>
                <a:gd name="connsiteX260" fmla="*/ 507538 w 1387373"/>
                <a:gd name="connsiteY260" fmla="*/ 145344 h 1160419"/>
                <a:gd name="connsiteX261" fmla="*/ 536296 w 1387373"/>
                <a:gd name="connsiteY261" fmla="*/ 139903 h 1160419"/>
                <a:gd name="connsiteX262" fmla="*/ 565831 w 1387373"/>
                <a:gd name="connsiteY262" fmla="*/ 129799 h 1160419"/>
                <a:gd name="connsiteX263" fmla="*/ 581375 w 1387373"/>
                <a:gd name="connsiteY263" fmla="*/ 118918 h 1160419"/>
                <a:gd name="connsiteX264" fmla="*/ 590702 w 1387373"/>
                <a:gd name="connsiteY264" fmla="*/ 104927 h 1160419"/>
                <a:gd name="connsiteX265" fmla="*/ 594589 w 1387373"/>
                <a:gd name="connsiteY265" fmla="*/ 94823 h 1160419"/>
                <a:gd name="connsiteX266" fmla="*/ 596920 w 1387373"/>
                <a:gd name="connsiteY266" fmla="*/ 41971 h 1160419"/>
                <a:gd name="connsiteX267" fmla="*/ 604693 w 1387373"/>
                <a:gd name="connsiteY267" fmla="*/ 24872 h 1160419"/>
                <a:gd name="connsiteX268" fmla="*/ 627233 w 1387373"/>
                <a:gd name="connsiteY268" fmla="*/ 12436 h 1160419"/>
                <a:gd name="connsiteX269" fmla="*/ 676976 w 1387373"/>
                <a:gd name="connsiteY269" fmla="*/ 3886 h 1160419"/>
                <a:gd name="connsiteX270" fmla="*/ 683971 w 1387373"/>
                <a:gd name="connsiteY270" fmla="*/ 0 h 1160419"/>
                <a:gd name="connsiteX271" fmla="*/ 690966 w 1387373"/>
                <a:gd name="connsiteY271" fmla="*/ 17099 h 1160419"/>
                <a:gd name="connsiteX272" fmla="*/ 690966 w 1387373"/>
                <a:gd name="connsiteY272" fmla="*/ 26426 h 1160419"/>
                <a:gd name="connsiteX273" fmla="*/ 713506 w 1387373"/>
                <a:gd name="connsiteY273" fmla="*/ 45080 h 1160419"/>
                <a:gd name="connsiteX274" fmla="*/ 738378 w 1387373"/>
                <a:gd name="connsiteY274" fmla="*/ 37308 h 1160419"/>
                <a:gd name="connsiteX275" fmla="*/ 750814 w 1387373"/>
                <a:gd name="connsiteY275" fmla="*/ 51298 h 1160419"/>
                <a:gd name="connsiteX276" fmla="*/ 754700 w 1387373"/>
                <a:gd name="connsiteY276" fmla="*/ 66843 h 1160419"/>
                <a:gd name="connsiteX277" fmla="*/ 787344 w 1387373"/>
                <a:gd name="connsiteY277" fmla="*/ 75392 h 1160419"/>
                <a:gd name="connsiteX278" fmla="*/ 792008 w 1387373"/>
                <a:gd name="connsiteY278" fmla="*/ 90937 h 1160419"/>
                <a:gd name="connsiteX279" fmla="*/ 799003 w 1387373"/>
                <a:gd name="connsiteY279" fmla="*/ 88605 h 1160419"/>
                <a:gd name="connsiteX280" fmla="*/ 826983 w 1387373"/>
                <a:gd name="connsiteY280" fmla="*/ 91714 h 1160419"/>
                <a:gd name="connsiteX281" fmla="*/ 839419 w 1387373"/>
                <a:gd name="connsiteY281" fmla="*/ 100264 h 1160419"/>
                <a:gd name="connsiteX282" fmla="*/ 836310 w 1387373"/>
                <a:gd name="connsiteY282" fmla="*/ 112700 h 1160419"/>
                <a:gd name="connsiteX283" fmla="*/ 841751 w 1387373"/>
                <a:gd name="connsiteY283" fmla="*/ 118141 h 1160419"/>
                <a:gd name="connsiteX284" fmla="*/ 836310 w 1387373"/>
                <a:gd name="connsiteY284" fmla="*/ 129022 h 1160419"/>
                <a:gd name="connsiteX285" fmla="*/ 840197 w 1387373"/>
                <a:gd name="connsiteY285" fmla="*/ 133685 h 1160419"/>
                <a:gd name="connsiteX286" fmla="*/ 858073 w 1387373"/>
                <a:gd name="connsiteY286" fmla="*/ 136017 h 1160419"/>
                <a:gd name="connsiteX287" fmla="*/ 875172 w 1387373"/>
                <a:gd name="connsiteY287" fmla="*/ 133685 h 1160419"/>
                <a:gd name="connsiteX288" fmla="*/ 885276 w 1387373"/>
                <a:gd name="connsiteY288" fmla="*/ 129022 h 1160419"/>
                <a:gd name="connsiteX289" fmla="*/ 889163 w 1387373"/>
                <a:gd name="connsiteY289" fmla="*/ 118141 h 1160419"/>
                <a:gd name="connsiteX290" fmla="*/ 903930 w 1387373"/>
                <a:gd name="connsiteY290" fmla="*/ 113477 h 1160419"/>
                <a:gd name="connsiteX291" fmla="*/ 897712 w 1387373"/>
                <a:gd name="connsiteY291" fmla="*/ 134463 h 1160419"/>
                <a:gd name="connsiteX292" fmla="*/ 902376 w 1387373"/>
                <a:gd name="connsiteY292" fmla="*/ 139126 h 1160419"/>
                <a:gd name="connsiteX293" fmla="*/ 905485 w 1387373"/>
                <a:gd name="connsiteY293" fmla="*/ 154671 h 1160419"/>
                <a:gd name="connsiteX294" fmla="*/ 918698 w 1387373"/>
                <a:gd name="connsiteY294" fmla="*/ 155448 h 1160419"/>
                <a:gd name="connsiteX295" fmla="*/ 944347 w 1387373"/>
                <a:gd name="connsiteY295" fmla="*/ 167107 h 1160419"/>
                <a:gd name="connsiteX296" fmla="*/ 966109 w 1387373"/>
                <a:gd name="connsiteY296" fmla="*/ 187315 h 1160419"/>
                <a:gd name="connsiteX297" fmla="*/ 992536 w 1387373"/>
                <a:gd name="connsiteY297" fmla="*/ 184206 h 116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387373" h="1160419">
                  <a:moveTo>
                    <a:pt x="1377269" y="988649"/>
                  </a:moveTo>
                  <a:lnTo>
                    <a:pt x="1374938" y="1006526"/>
                  </a:lnTo>
                  <a:lnTo>
                    <a:pt x="1382710" y="1019739"/>
                  </a:lnTo>
                  <a:lnTo>
                    <a:pt x="1387373" y="1070259"/>
                  </a:lnTo>
                  <a:lnTo>
                    <a:pt x="1373383" y="1095131"/>
                  </a:lnTo>
                  <a:lnTo>
                    <a:pt x="1374160" y="1118448"/>
                  </a:lnTo>
                  <a:lnTo>
                    <a:pt x="1361725" y="1151869"/>
                  </a:lnTo>
                  <a:lnTo>
                    <a:pt x="1355507" y="1160419"/>
                  </a:lnTo>
                  <a:lnTo>
                    <a:pt x="1325971" y="1144875"/>
                  </a:lnTo>
                  <a:lnTo>
                    <a:pt x="1316645" y="1136325"/>
                  </a:lnTo>
                  <a:lnTo>
                    <a:pt x="1324417" y="1122334"/>
                  </a:lnTo>
                  <a:lnTo>
                    <a:pt x="1307318" y="1115340"/>
                  </a:lnTo>
                  <a:lnTo>
                    <a:pt x="1310427" y="1102126"/>
                  </a:lnTo>
                  <a:lnTo>
                    <a:pt x="1308872" y="1095131"/>
                  </a:lnTo>
                  <a:lnTo>
                    <a:pt x="1296436" y="1091245"/>
                  </a:lnTo>
                  <a:lnTo>
                    <a:pt x="1304209" y="1081141"/>
                  </a:lnTo>
                  <a:lnTo>
                    <a:pt x="1304209" y="1074923"/>
                  </a:lnTo>
                  <a:lnTo>
                    <a:pt x="1292550" y="1067151"/>
                  </a:lnTo>
                  <a:lnTo>
                    <a:pt x="1290218" y="1060155"/>
                  </a:lnTo>
                  <a:lnTo>
                    <a:pt x="1300322" y="1051606"/>
                  </a:lnTo>
                  <a:lnTo>
                    <a:pt x="1295659" y="1044610"/>
                  </a:lnTo>
                  <a:lnTo>
                    <a:pt x="1296436" y="1034506"/>
                  </a:lnTo>
                  <a:lnTo>
                    <a:pt x="1303432" y="1019739"/>
                  </a:lnTo>
                  <a:lnTo>
                    <a:pt x="1312759" y="1012744"/>
                  </a:lnTo>
                  <a:lnTo>
                    <a:pt x="1334521" y="1006526"/>
                  </a:lnTo>
                  <a:lnTo>
                    <a:pt x="1343848" y="997976"/>
                  </a:lnTo>
                  <a:lnTo>
                    <a:pt x="1358615" y="1002640"/>
                  </a:lnTo>
                  <a:lnTo>
                    <a:pt x="1363279" y="993313"/>
                  </a:lnTo>
                  <a:lnTo>
                    <a:pt x="1361725" y="972327"/>
                  </a:lnTo>
                  <a:lnTo>
                    <a:pt x="1364056" y="963778"/>
                  </a:lnTo>
                  <a:lnTo>
                    <a:pt x="1374160" y="967664"/>
                  </a:lnTo>
                  <a:lnTo>
                    <a:pt x="1377269" y="988649"/>
                  </a:lnTo>
                  <a:close/>
                  <a:moveTo>
                    <a:pt x="336545" y="616351"/>
                  </a:moveTo>
                  <a:lnTo>
                    <a:pt x="333436" y="627233"/>
                  </a:lnTo>
                  <a:lnTo>
                    <a:pt x="318668" y="608579"/>
                  </a:lnTo>
                  <a:lnTo>
                    <a:pt x="326441" y="604693"/>
                  </a:lnTo>
                  <a:lnTo>
                    <a:pt x="336545" y="616351"/>
                  </a:lnTo>
                  <a:close/>
                  <a:moveTo>
                    <a:pt x="992536" y="184206"/>
                  </a:moveTo>
                  <a:lnTo>
                    <a:pt x="1008857" y="193533"/>
                  </a:lnTo>
                  <a:lnTo>
                    <a:pt x="1019739" y="193533"/>
                  </a:lnTo>
                  <a:lnTo>
                    <a:pt x="1035284" y="188869"/>
                  </a:lnTo>
                  <a:lnTo>
                    <a:pt x="1045388" y="194310"/>
                  </a:lnTo>
                  <a:lnTo>
                    <a:pt x="1056269" y="195087"/>
                  </a:lnTo>
                  <a:lnTo>
                    <a:pt x="1083473" y="228508"/>
                  </a:lnTo>
                  <a:lnTo>
                    <a:pt x="1097463" y="223068"/>
                  </a:lnTo>
                  <a:lnTo>
                    <a:pt x="1108344" y="226177"/>
                  </a:lnTo>
                  <a:lnTo>
                    <a:pt x="1110676" y="233172"/>
                  </a:lnTo>
                  <a:lnTo>
                    <a:pt x="1126998" y="233949"/>
                  </a:lnTo>
                  <a:lnTo>
                    <a:pt x="1150315" y="229286"/>
                  </a:lnTo>
                  <a:lnTo>
                    <a:pt x="1165860" y="240167"/>
                  </a:lnTo>
                  <a:lnTo>
                    <a:pt x="1203167" y="246385"/>
                  </a:lnTo>
                  <a:lnTo>
                    <a:pt x="1215603" y="251049"/>
                  </a:lnTo>
                  <a:lnTo>
                    <a:pt x="1216381" y="261153"/>
                  </a:lnTo>
                  <a:lnTo>
                    <a:pt x="1189177" y="290688"/>
                  </a:lnTo>
                  <a:lnTo>
                    <a:pt x="1178296" y="333436"/>
                  </a:lnTo>
                  <a:lnTo>
                    <a:pt x="1170524" y="347426"/>
                  </a:lnTo>
                  <a:lnTo>
                    <a:pt x="1168192" y="359085"/>
                  </a:lnTo>
                  <a:lnTo>
                    <a:pt x="1169746" y="377739"/>
                  </a:lnTo>
                  <a:lnTo>
                    <a:pt x="1165083" y="393283"/>
                  </a:lnTo>
                  <a:lnTo>
                    <a:pt x="1165083" y="404942"/>
                  </a:lnTo>
                  <a:lnTo>
                    <a:pt x="1173632" y="415046"/>
                  </a:lnTo>
                  <a:lnTo>
                    <a:pt x="1161974" y="420487"/>
                  </a:lnTo>
                  <a:lnTo>
                    <a:pt x="1155756" y="431368"/>
                  </a:lnTo>
                  <a:lnTo>
                    <a:pt x="1134770" y="433700"/>
                  </a:lnTo>
                  <a:lnTo>
                    <a:pt x="1128553" y="427482"/>
                  </a:lnTo>
                  <a:lnTo>
                    <a:pt x="1120003" y="427482"/>
                  </a:lnTo>
                  <a:lnTo>
                    <a:pt x="1106012" y="438363"/>
                  </a:lnTo>
                  <a:lnTo>
                    <a:pt x="1116117" y="446913"/>
                  </a:lnTo>
                  <a:lnTo>
                    <a:pt x="1111453" y="453908"/>
                  </a:lnTo>
                  <a:lnTo>
                    <a:pt x="1081918" y="484998"/>
                  </a:lnTo>
                  <a:lnTo>
                    <a:pt x="1065596" y="491993"/>
                  </a:lnTo>
                  <a:lnTo>
                    <a:pt x="1061710" y="514533"/>
                  </a:lnTo>
                  <a:lnTo>
                    <a:pt x="1038393" y="531632"/>
                  </a:lnTo>
                  <a:lnTo>
                    <a:pt x="1029843" y="554172"/>
                  </a:lnTo>
                  <a:lnTo>
                    <a:pt x="1036061" y="559613"/>
                  </a:lnTo>
                  <a:lnTo>
                    <a:pt x="1033729" y="571271"/>
                  </a:lnTo>
                  <a:lnTo>
                    <a:pt x="1022071" y="579044"/>
                  </a:lnTo>
                  <a:lnTo>
                    <a:pt x="1022071" y="586816"/>
                  </a:lnTo>
                  <a:lnTo>
                    <a:pt x="1032952" y="587593"/>
                  </a:lnTo>
                  <a:lnTo>
                    <a:pt x="1050829" y="575158"/>
                  </a:lnTo>
                  <a:lnTo>
                    <a:pt x="1046942" y="565054"/>
                  </a:lnTo>
                  <a:lnTo>
                    <a:pt x="1064819" y="553395"/>
                  </a:lnTo>
                  <a:lnTo>
                    <a:pt x="1079586" y="552618"/>
                  </a:lnTo>
                  <a:lnTo>
                    <a:pt x="1096686" y="554949"/>
                  </a:lnTo>
                  <a:lnTo>
                    <a:pt x="1102904" y="572049"/>
                  </a:lnTo>
                  <a:lnTo>
                    <a:pt x="1099017" y="585262"/>
                  </a:lnTo>
                  <a:lnTo>
                    <a:pt x="1116894" y="603138"/>
                  </a:lnTo>
                  <a:lnTo>
                    <a:pt x="1123889" y="614020"/>
                  </a:lnTo>
                  <a:lnTo>
                    <a:pt x="1103681" y="627233"/>
                  </a:lnTo>
                  <a:lnTo>
                    <a:pt x="1104458" y="639669"/>
                  </a:lnTo>
                  <a:lnTo>
                    <a:pt x="1111453" y="644332"/>
                  </a:lnTo>
                  <a:lnTo>
                    <a:pt x="1124666" y="664540"/>
                  </a:lnTo>
                  <a:lnTo>
                    <a:pt x="1138657" y="676976"/>
                  </a:lnTo>
                  <a:lnTo>
                    <a:pt x="1132439" y="696407"/>
                  </a:lnTo>
                  <a:lnTo>
                    <a:pt x="1123112" y="698739"/>
                  </a:lnTo>
                  <a:lnTo>
                    <a:pt x="1109899" y="708843"/>
                  </a:lnTo>
                  <a:lnTo>
                    <a:pt x="1095131" y="707288"/>
                  </a:lnTo>
                  <a:lnTo>
                    <a:pt x="1088913" y="710397"/>
                  </a:lnTo>
                  <a:lnTo>
                    <a:pt x="1100572" y="734492"/>
                  </a:lnTo>
                  <a:lnTo>
                    <a:pt x="1125443" y="745373"/>
                  </a:lnTo>
                  <a:lnTo>
                    <a:pt x="1129330" y="758586"/>
                  </a:lnTo>
                  <a:lnTo>
                    <a:pt x="1123112" y="764027"/>
                  </a:lnTo>
                  <a:lnTo>
                    <a:pt x="1112231" y="783458"/>
                  </a:lnTo>
                  <a:lnTo>
                    <a:pt x="1117671" y="793562"/>
                  </a:lnTo>
                  <a:lnTo>
                    <a:pt x="1118448" y="804443"/>
                  </a:lnTo>
                  <a:lnTo>
                    <a:pt x="1125443" y="811438"/>
                  </a:lnTo>
                  <a:lnTo>
                    <a:pt x="1165083" y="830092"/>
                  </a:lnTo>
                  <a:lnTo>
                    <a:pt x="1190732" y="825429"/>
                  </a:lnTo>
                  <a:lnTo>
                    <a:pt x="1193063" y="840974"/>
                  </a:lnTo>
                  <a:lnTo>
                    <a:pt x="1176741" y="861182"/>
                  </a:lnTo>
                  <a:lnTo>
                    <a:pt x="1178296" y="872841"/>
                  </a:lnTo>
                  <a:lnTo>
                    <a:pt x="1173632" y="875172"/>
                  </a:lnTo>
                  <a:lnTo>
                    <a:pt x="1167415" y="877504"/>
                  </a:lnTo>
                  <a:lnTo>
                    <a:pt x="1148761" y="886054"/>
                  </a:lnTo>
                  <a:lnTo>
                    <a:pt x="1118448" y="912480"/>
                  </a:lnTo>
                  <a:lnTo>
                    <a:pt x="1104458" y="920252"/>
                  </a:lnTo>
                  <a:lnTo>
                    <a:pt x="1099017" y="934242"/>
                  </a:lnTo>
                  <a:lnTo>
                    <a:pt x="1083473" y="945124"/>
                  </a:lnTo>
                  <a:lnTo>
                    <a:pt x="1064819" y="949010"/>
                  </a:lnTo>
                  <a:lnTo>
                    <a:pt x="1046942" y="956782"/>
                  </a:lnTo>
                  <a:lnTo>
                    <a:pt x="1038393" y="953673"/>
                  </a:lnTo>
                  <a:lnTo>
                    <a:pt x="1016630" y="953673"/>
                  </a:lnTo>
                  <a:lnTo>
                    <a:pt x="1003417" y="944347"/>
                  </a:lnTo>
                  <a:lnTo>
                    <a:pt x="976991" y="938128"/>
                  </a:lnTo>
                  <a:lnTo>
                    <a:pt x="968441" y="924138"/>
                  </a:lnTo>
                  <a:lnTo>
                    <a:pt x="949010" y="923361"/>
                  </a:lnTo>
                  <a:lnTo>
                    <a:pt x="942792" y="911703"/>
                  </a:lnTo>
                  <a:lnTo>
                    <a:pt x="928025" y="914034"/>
                  </a:lnTo>
                  <a:lnTo>
                    <a:pt x="916366" y="919475"/>
                  </a:lnTo>
                  <a:lnTo>
                    <a:pt x="900821" y="918697"/>
                  </a:lnTo>
                  <a:lnTo>
                    <a:pt x="854964" y="904707"/>
                  </a:lnTo>
                  <a:lnTo>
                    <a:pt x="844083" y="893826"/>
                  </a:lnTo>
                  <a:lnTo>
                    <a:pt x="830870" y="897712"/>
                  </a:lnTo>
                  <a:lnTo>
                    <a:pt x="818434" y="910148"/>
                  </a:lnTo>
                  <a:lnTo>
                    <a:pt x="767913" y="942015"/>
                  </a:lnTo>
                  <a:lnTo>
                    <a:pt x="747705" y="975436"/>
                  </a:lnTo>
                  <a:lnTo>
                    <a:pt x="746928" y="984763"/>
                  </a:lnTo>
                  <a:lnTo>
                    <a:pt x="752368" y="1015075"/>
                  </a:lnTo>
                  <a:lnTo>
                    <a:pt x="764804" y="1034506"/>
                  </a:lnTo>
                  <a:lnTo>
                    <a:pt x="740710" y="1029843"/>
                  </a:lnTo>
                  <a:lnTo>
                    <a:pt x="711175" y="1038393"/>
                  </a:lnTo>
                  <a:lnTo>
                    <a:pt x="701848" y="1044610"/>
                  </a:lnTo>
                  <a:lnTo>
                    <a:pt x="665318" y="1035283"/>
                  </a:lnTo>
                  <a:lnTo>
                    <a:pt x="648995" y="1043833"/>
                  </a:lnTo>
                  <a:lnTo>
                    <a:pt x="638891" y="1034506"/>
                  </a:lnTo>
                  <a:lnTo>
                    <a:pt x="617129" y="1025179"/>
                  </a:lnTo>
                  <a:lnTo>
                    <a:pt x="617129" y="1013521"/>
                  </a:lnTo>
                  <a:lnTo>
                    <a:pt x="596920" y="1008858"/>
                  </a:lnTo>
                  <a:lnTo>
                    <a:pt x="589925" y="1014298"/>
                  </a:lnTo>
                  <a:lnTo>
                    <a:pt x="581375" y="1002640"/>
                  </a:lnTo>
                  <a:lnTo>
                    <a:pt x="568163" y="1000308"/>
                  </a:lnTo>
                  <a:lnTo>
                    <a:pt x="548732" y="992535"/>
                  </a:lnTo>
                  <a:lnTo>
                    <a:pt x="517642" y="983986"/>
                  </a:lnTo>
                  <a:lnTo>
                    <a:pt x="511424" y="1002640"/>
                  </a:lnTo>
                  <a:lnTo>
                    <a:pt x="474894" y="1002640"/>
                  </a:lnTo>
                  <a:lnTo>
                    <a:pt x="469453" y="999531"/>
                  </a:lnTo>
                  <a:lnTo>
                    <a:pt x="445358" y="1002640"/>
                  </a:lnTo>
                  <a:lnTo>
                    <a:pt x="420487" y="986317"/>
                  </a:lnTo>
                  <a:lnTo>
                    <a:pt x="392506" y="989427"/>
                  </a:lnTo>
                  <a:lnTo>
                    <a:pt x="375407" y="973104"/>
                  </a:lnTo>
                  <a:lnTo>
                    <a:pt x="358308" y="971550"/>
                  </a:lnTo>
                  <a:lnTo>
                    <a:pt x="324109" y="958337"/>
                  </a:lnTo>
                  <a:lnTo>
                    <a:pt x="310119" y="961446"/>
                  </a:lnTo>
                  <a:lnTo>
                    <a:pt x="312451" y="936574"/>
                  </a:lnTo>
                  <a:lnTo>
                    <a:pt x="279029" y="926470"/>
                  </a:lnTo>
                  <a:lnTo>
                    <a:pt x="275143" y="916366"/>
                  </a:lnTo>
                  <a:lnTo>
                    <a:pt x="290688" y="912480"/>
                  </a:lnTo>
                  <a:lnTo>
                    <a:pt x="305455" y="897712"/>
                  </a:lnTo>
                  <a:lnTo>
                    <a:pt x="318668" y="842528"/>
                  </a:lnTo>
                  <a:lnTo>
                    <a:pt x="328772" y="778017"/>
                  </a:lnTo>
                  <a:lnTo>
                    <a:pt x="336545" y="765581"/>
                  </a:lnTo>
                  <a:lnTo>
                    <a:pt x="345872" y="762472"/>
                  </a:lnTo>
                  <a:lnTo>
                    <a:pt x="338099" y="753145"/>
                  </a:lnTo>
                  <a:lnTo>
                    <a:pt x="329550" y="764804"/>
                  </a:lnTo>
                  <a:lnTo>
                    <a:pt x="334991" y="705734"/>
                  </a:lnTo>
                  <a:lnTo>
                    <a:pt x="338877" y="683971"/>
                  </a:lnTo>
                  <a:lnTo>
                    <a:pt x="345872" y="660654"/>
                  </a:lnTo>
                  <a:lnTo>
                    <a:pt x="369966" y="679308"/>
                  </a:lnTo>
                  <a:lnTo>
                    <a:pt x="376184" y="687080"/>
                  </a:lnTo>
                  <a:lnTo>
                    <a:pt x="383179" y="713506"/>
                  </a:lnTo>
                  <a:lnTo>
                    <a:pt x="387843" y="714283"/>
                  </a:lnTo>
                  <a:lnTo>
                    <a:pt x="379293" y="678531"/>
                  </a:lnTo>
                  <a:lnTo>
                    <a:pt x="365303" y="660654"/>
                  </a:lnTo>
                  <a:lnTo>
                    <a:pt x="337322" y="642778"/>
                  </a:lnTo>
                  <a:lnTo>
                    <a:pt x="333436" y="632673"/>
                  </a:lnTo>
                  <a:lnTo>
                    <a:pt x="347426" y="628010"/>
                  </a:lnTo>
                  <a:lnTo>
                    <a:pt x="343540" y="614020"/>
                  </a:lnTo>
                  <a:lnTo>
                    <a:pt x="339654" y="568162"/>
                  </a:lnTo>
                  <a:lnTo>
                    <a:pt x="316337" y="563499"/>
                  </a:lnTo>
                  <a:lnTo>
                    <a:pt x="279029" y="543291"/>
                  </a:lnTo>
                  <a:lnTo>
                    <a:pt x="265816" y="523083"/>
                  </a:lnTo>
                  <a:lnTo>
                    <a:pt x="253380" y="508315"/>
                  </a:lnTo>
                  <a:lnTo>
                    <a:pt x="250271" y="495102"/>
                  </a:lnTo>
                  <a:lnTo>
                    <a:pt x="257266" y="481111"/>
                  </a:lnTo>
                  <a:lnTo>
                    <a:pt x="251048" y="472562"/>
                  </a:lnTo>
                  <a:lnTo>
                    <a:pt x="240167" y="466344"/>
                  </a:lnTo>
                  <a:lnTo>
                    <a:pt x="248717" y="453908"/>
                  </a:lnTo>
                  <a:lnTo>
                    <a:pt x="225400" y="452354"/>
                  </a:lnTo>
                  <a:lnTo>
                    <a:pt x="211409" y="448468"/>
                  </a:lnTo>
                  <a:lnTo>
                    <a:pt x="209078" y="439918"/>
                  </a:lnTo>
                  <a:lnTo>
                    <a:pt x="219182" y="429037"/>
                  </a:lnTo>
                  <a:lnTo>
                    <a:pt x="206746" y="422818"/>
                  </a:lnTo>
                  <a:lnTo>
                    <a:pt x="186538" y="424373"/>
                  </a:lnTo>
                  <a:lnTo>
                    <a:pt x="184983" y="411160"/>
                  </a:lnTo>
                  <a:lnTo>
                    <a:pt x="167884" y="413492"/>
                  </a:lnTo>
                  <a:lnTo>
                    <a:pt x="158557" y="411160"/>
                  </a:lnTo>
                  <a:lnTo>
                    <a:pt x="150007" y="402610"/>
                  </a:lnTo>
                  <a:lnTo>
                    <a:pt x="139903" y="404165"/>
                  </a:lnTo>
                  <a:lnTo>
                    <a:pt x="122804" y="401056"/>
                  </a:lnTo>
                  <a:lnTo>
                    <a:pt x="116586" y="395615"/>
                  </a:lnTo>
                  <a:lnTo>
                    <a:pt x="79279" y="385511"/>
                  </a:lnTo>
                  <a:lnTo>
                    <a:pt x="63734" y="384734"/>
                  </a:lnTo>
                  <a:lnTo>
                    <a:pt x="48966" y="389397"/>
                  </a:lnTo>
                  <a:lnTo>
                    <a:pt x="40417" y="387066"/>
                  </a:lnTo>
                  <a:lnTo>
                    <a:pt x="30312" y="369966"/>
                  </a:lnTo>
                  <a:lnTo>
                    <a:pt x="6218" y="361417"/>
                  </a:lnTo>
                  <a:lnTo>
                    <a:pt x="10881" y="355976"/>
                  </a:lnTo>
                  <a:lnTo>
                    <a:pt x="34976" y="351313"/>
                  </a:lnTo>
                  <a:lnTo>
                    <a:pt x="39639" y="345872"/>
                  </a:lnTo>
                  <a:lnTo>
                    <a:pt x="22540" y="338877"/>
                  </a:lnTo>
                  <a:lnTo>
                    <a:pt x="20986" y="329550"/>
                  </a:lnTo>
                  <a:lnTo>
                    <a:pt x="33421" y="331882"/>
                  </a:lnTo>
                  <a:lnTo>
                    <a:pt x="34199" y="322555"/>
                  </a:lnTo>
                  <a:lnTo>
                    <a:pt x="3109" y="323332"/>
                  </a:lnTo>
                  <a:lnTo>
                    <a:pt x="0" y="313228"/>
                  </a:lnTo>
                  <a:lnTo>
                    <a:pt x="3886" y="302346"/>
                  </a:lnTo>
                  <a:lnTo>
                    <a:pt x="21763" y="293020"/>
                  </a:lnTo>
                  <a:lnTo>
                    <a:pt x="66843" y="282138"/>
                  </a:lnTo>
                  <a:lnTo>
                    <a:pt x="86274" y="283693"/>
                  </a:lnTo>
                  <a:lnTo>
                    <a:pt x="99487" y="282138"/>
                  </a:lnTo>
                  <a:lnTo>
                    <a:pt x="122804" y="269702"/>
                  </a:lnTo>
                  <a:lnTo>
                    <a:pt x="145344" y="266593"/>
                  </a:lnTo>
                  <a:lnTo>
                    <a:pt x="166329" y="272811"/>
                  </a:lnTo>
                  <a:lnTo>
                    <a:pt x="185760" y="294574"/>
                  </a:lnTo>
                  <a:lnTo>
                    <a:pt x="195087" y="302346"/>
                  </a:lnTo>
                  <a:lnTo>
                    <a:pt x="219182" y="289133"/>
                  </a:lnTo>
                  <a:lnTo>
                    <a:pt x="253380" y="289911"/>
                  </a:lnTo>
                  <a:lnTo>
                    <a:pt x="260375" y="296906"/>
                  </a:lnTo>
                  <a:lnTo>
                    <a:pt x="269702" y="283693"/>
                  </a:lnTo>
                  <a:lnTo>
                    <a:pt x="277475" y="291465"/>
                  </a:lnTo>
                  <a:lnTo>
                    <a:pt x="314005" y="289911"/>
                  </a:lnTo>
                  <a:lnTo>
                    <a:pt x="302346" y="270480"/>
                  </a:lnTo>
                  <a:lnTo>
                    <a:pt x="300792" y="223845"/>
                  </a:lnTo>
                  <a:lnTo>
                    <a:pt x="290688" y="210632"/>
                  </a:lnTo>
                  <a:lnTo>
                    <a:pt x="274366" y="177211"/>
                  </a:lnTo>
                  <a:lnTo>
                    <a:pt x="275920" y="166329"/>
                  </a:lnTo>
                  <a:lnTo>
                    <a:pt x="300792" y="168661"/>
                  </a:lnTo>
                  <a:lnTo>
                    <a:pt x="321777" y="163998"/>
                  </a:lnTo>
                  <a:lnTo>
                    <a:pt x="331882" y="167107"/>
                  </a:lnTo>
                  <a:lnTo>
                    <a:pt x="334213" y="188869"/>
                  </a:lnTo>
                  <a:lnTo>
                    <a:pt x="342763" y="201305"/>
                  </a:lnTo>
                  <a:lnTo>
                    <a:pt x="359862" y="201305"/>
                  </a:lnTo>
                  <a:lnTo>
                    <a:pt x="377739" y="205191"/>
                  </a:lnTo>
                  <a:lnTo>
                    <a:pt x="401056" y="205969"/>
                  </a:lnTo>
                  <a:lnTo>
                    <a:pt x="434477" y="212187"/>
                  </a:lnTo>
                  <a:lnTo>
                    <a:pt x="448468" y="208300"/>
                  </a:lnTo>
                  <a:lnTo>
                    <a:pt x="475671" y="192756"/>
                  </a:lnTo>
                  <a:lnTo>
                    <a:pt x="461681" y="187315"/>
                  </a:lnTo>
                  <a:lnTo>
                    <a:pt x="460126" y="181874"/>
                  </a:lnTo>
                  <a:lnTo>
                    <a:pt x="467121" y="164775"/>
                  </a:lnTo>
                  <a:lnTo>
                    <a:pt x="507538" y="145344"/>
                  </a:lnTo>
                  <a:lnTo>
                    <a:pt x="536296" y="139903"/>
                  </a:lnTo>
                  <a:lnTo>
                    <a:pt x="565831" y="129799"/>
                  </a:lnTo>
                  <a:lnTo>
                    <a:pt x="581375" y="118918"/>
                  </a:lnTo>
                  <a:lnTo>
                    <a:pt x="590702" y="104927"/>
                  </a:lnTo>
                  <a:lnTo>
                    <a:pt x="594589" y="94823"/>
                  </a:lnTo>
                  <a:lnTo>
                    <a:pt x="596920" y="41971"/>
                  </a:lnTo>
                  <a:lnTo>
                    <a:pt x="604693" y="24872"/>
                  </a:lnTo>
                  <a:lnTo>
                    <a:pt x="627233" y="12436"/>
                  </a:lnTo>
                  <a:lnTo>
                    <a:pt x="676976" y="3886"/>
                  </a:lnTo>
                  <a:lnTo>
                    <a:pt x="683971" y="0"/>
                  </a:lnTo>
                  <a:lnTo>
                    <a:pt x="690966" y="17099"/>
                  </a:lnTo>
                  <a:lnTo>
                    <a:pt x="690966" y="26426"/>
                  </a:lnTo>
                  <a:lnTo>
                    <a:pt x="713506" y="45080"/>
                  </a:lnTo>
                  <a:lnTo>
                    <a:pt x="738378" y="37308"/>
                  </a:lnTo>
                  <a:lnTo>
                    <a:pt x="750814" y="51298"/>
                  </a:lnTo>
                  <a:lnTo>
                    <a:pt x="754700" y="66843"/>
                  </a:lnTo>
                  <a:lnTo>
                    <a:pt x="787344" y="75392"/>
                  </a:lnTo>
                  <a:lnTo>
                    <a:pt x="792008" y="90937"/>
                  </a:lnTo>
                  <a:lnTo>
                    <a:pt x="799003" y="88605"/>
                  </a:lnTo>
                  <a:lnTo>
                    <a:pt x="826983" y="91714"/>
                  </a:lnTo>
                  <a:lnTo>
                    <a:pt x="839419" y="100264"/>
                  </a:lnTo>
                  <a:lnTo>
                    <a:pt x="836310" y="112700"/>
                  </a:lnTo>
                  <a:lnTo>
                    <a:pt x="841751" y="118141"/>
                  </a:lnTo>
                  <a:lnTo>
                    <a:pt x="836310" y="129022"/>
                  </a:lnTo>
                  <a:lnTo>
                    <a:pt x="840197" y="133685"/>
                  </a:lnTo>
                  <a:lnTo>
                    <a:pt x="858073" y="136017"/>
                  </a:lnTo>
                  <a:lnTo>
                    <a:pt x="875172" y="133685"/>
                  </a:lnTo>
                  <a:lnTo>
                    <a:pt x="885276" y="129022"/>
                  </a:lnTo>
                  <a:lnTo>
                    <a:pt x="889163" y="118141"/>
                  </a:lnTo>
                  <a:lnTo>
                    <a:pt x="903930" y="113477"/>
                  </a:lnTo>
                  <a:lnTo>
                    <a:pt x="897712" y="134463"/>
                  </a:lnTo>
                  <a:lnTo>
                    <a:pt x="902376" y="139126"/>
                  </a:lnTo>
                  <a:lnTo>
                    <a:pt x="905485" y="154671"/>
                  </a:lnTo>
                  <a:lnTo>
                    <a:pt x="918698" y="155448"/>
                  </a:lnTo>
                  <a:lnTo>
                    <a:pt x="944347" y="167107"/>
                  </a:lnTo>
                  <a:lnTo>
                    <a:pt x="966109" y="187315"/>
                  </a:lnTo>
                  <a:lnTo>
                    <a:pt x="992536" y="18420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8" name="Freeform 47">
              <a:extLst>
                <a:ext uri="{FF2B5EF4-FFF2-40B4-BE49-F238E27FC236}">
                  <a16:creationId xmlns:a16="http://schemas.microsoft.com/office/drawing/2014/main" id="{9C8F6A22-AE57-9144-71B2-BDA14625F29F}"/>
                </a:ext>
              </a:extLst>
            </p:cNvPr>
            <p:cNvSpPr/>
            <p:nvPr/>
          </p:nvSpPr>
          <p:spPr>
            <a:xfrm>
              <a:off x="3574049" y="4783774"/>
              <a:ext cx="334213" cy="621791"/>
            </a:xfrm>
            <a:custGeom>
              <a:avLst/>
              <a:gdLst>
                <a:gd name="connsiteX0" fmla="*/ 201305 w 334213"/>
                <a:gd name="connsiteY0" fmla="*/ 600807 h 621791"/>
                <a:gd name="connsiteX1" fmla="*/ 191978 w 334213"/>
                <a:gd name="connsiteY1" fmla="*/ 602361 h 621791"/>
                <a:gd name="connsiteX2" fmla="*/ 157002 w 334213"/>
                <a:gd name="connsiteY2" fmla="*/ 621792 h 621791"/>
                <a:gd name="connsiteX3" fmla="*/ 146898 w 334213"/>
                <a:gd name="connsiteY3" fmla="*/ 621792 h 621791"/>
                <a:gd name="connsiteX4" fmla="*/ 127467 w 334213"/>
                <a:gd name="connsiteY4" fmla="*/ 613243 h 621791"/>
                <a:gd name="connsiteX5" fmla="*/ 92492 w 334213"/>
                <a:gd name="connsiteY5" fmla="*/ 610133 h 621791"/>
                <a:gd name="connsiteX6" fmla="*/ 80833 w 334213"/>
                <a:gd name="connsiteY6" fmla="*/ 607802 h 621791"/>
                <a:gd name="connsiteX7" fmla="*/ 66843 w 334213"/>
                <a:gd name="connsiteY7" fmla="*/ 613243 h 621791"/>
                <a:gd name="connsiteX8" fmla="*/ 55184 w 334213"/>
                <a:gd name="connsiteY8" fmla="*/ 613243 h 621791"/>
                <a:gd name="connsiteX9" fmla="*/ 46634 w 334213"/>
                <a:gd name="connsiteY9" fmla="*/ 621015 h 621791"/>
                <a:gd name="connsiteX10" fmla="*/ 40416 w 334213"/>
                <a:gd name="connsiteY10" fmla="*/ 618683 h 621791"/>
                <a:gd name="connsiteX11" fmla="*/ 48189 w 334213"/>
                <a:gd name="connsiteY11" fmla="*/ 602361 h 621791"/>
                <a:gd name="connsiteX12" fmla="*/ 60625 w 334213"/>
                <a:gd name="connsiteY12" fmla="*/ 570494 h 621791"/>
                <a:gd name="connsiteX13" fmla="*/ 60625 w 334213"/>
                <a:gd name="connsiteY13" fmla="*/ 550286 h 621791"/>
                <a:gd name="connsiteX14" fmla="*/ 63734 w 334213"/>
                <a:gd name="connsiteY14" fmla="*/ 533187 h 621791"/>
                <a:gd name="connsiteX15" fmla="*/ 61402 w 334213"/>
                <a:gd name="connsiteY15" fmla="*/ 516865 h 621791"/>
                <a:gd name="connsiteX16" fmla="*/ 55961 w 334213"/>
                <a:gd name="connsiteY16" fmla="*/ 505983 h 621791"/>
                <a:gd name="connsiteX17" fmla="*/ 64511 w 334213"/>
                <a:gd name="connsiteY17" fmla="*/ 478780 h 621791"/>
                <a:gd name="connsiteX18" fmla="*/ 64511 w 334213"/>
                <a:gd name="connsiteY18" fmla="*/ 464790 h 621791"/>
                <a:gd name="connsiteX19" fmla="*/ 57516 w 334213"/>
                <a:gd name="connsiteY19" fmla="*/ 446913 h 621791"/>
                <a:gd name="connsiteX20" fmla="*/ 79278 w 334213"/>
                <a:gd name="connsiteY20" fmla="*/ 449245 h 621791"/>
                <a:gd name="connsiteX21" fmla="*/ 66065 w 334213"/>
                <a:gd name="connsiteY21" fmla="*/ 438364 h 621791"/>
                <a:gd name="connsiteX22" fmla="*/ 54407 w 334213"/>
                <a:gd name="connsiteY22" fmla="*/ 438364 h 621791"/>
                <a:gd name="connsiteX23" fmla="*/ 36530 w 334213"/>
                <a:gd name="connsiteY23" fmla="*/ 445359 h 621791"/>
                <a:gd name="connsiteX24" fmla="*/ 24872 w 334213"/>
                <a:gd name="connsiteY24" fmla="*/ 446136 h 621791"/>
                <a:gd name="connsiteX25" fmla="*/ 25649 w 334213"/>
                <a:gd name="connsiteY25" fmla="*/ 435254 h 621791"/>
                <a:gd name="connsiteX26" fmla="*/ 21763 w 334213"/>
                <a:gd name="connsiteY26" fmla="*/ 421264 h 621791"/>
                <a:gd name="connsiteX27" fmla="*/ 37307 w 334213"/>
                <a:gd name="connsiteY27" fmla="*/ 416601 h 621791"/>
                <a:gd name="connsiteX28" fmla="*/ 49743 w 334213"/>
                <a:gd name="connsiteY28" fmla="*/ 403388 h 621791"/>
                <a:gd name="connsiteX29" fmla="*/ 47412 w 334213"/>
                <a:gd name="connsiteY29" fmla="*/ 390952 h 621791"/>
                <a:gd name="connsiteX30" fmla="*/ 38085 w 334213"/>
                <a:gd name="connsiteY30" fmla="*/ 399502 h 621791"/>
                <a:gd name="connsiteX31" fmla="*/ 33421 w 334213"/>
                <a:gd name="connsiteY31" fmla="*/ 410383 h 621791"/>
                <a:gd name="connsiteX32" fmla="*/ 11659 w 334213"/>
                <a:gd name="connsiteY32" fmla="*/ 415823 h 621791"/>
                <a:gd name="connsiteX33" fmla="*/ 0 w 334213"/>
                <a:gd name="connsiteY33" fmla="*/ 411937 h 621791"/>
                <a:gd name="connsiteX34" fmla="*/ 0 w 334213"/>
                <a:gd name="connsiteY34" fmla="*/ 397170 h 621791"/>
                <a:gd name="connsiteX35" fmla="*/ 4663 w 334213"/>
                <a:gd name="connsiteY35" fmla="*/ 383957 h 621791"/>
                <a:gd name="connsiteX36" fmla="*/ 7772 w 334213"/>
                <a:gd name="connsiteY36" fmla="*/ 366080 h 621791"/>
                <a:gd name="connsiteX37" fmla="*/ 13990 w 334213"/>
                <a:gd name="connsiteY37" fmla="*/ 348981 h 621791"/>
                <a:gd name="connsiteX38" fmla="*/ 12436 w 334213"/>
                <a:gd name="connsiteY38" fmla="*/ 338099 h 621791"/>
                <a:gd name="connsiteX39" fmla="*/ 24872 w 334213"/>
                <a:gd name="connsiteY39" fmla="*/ 327995 h 621791"/>
                <a:gd name="connsiteX40" fmla="*/ 35753 w 334213"/>
                <a:gd name="connsiteY40" fmla="*/ 313228 h 621791"/>
                <a:gd name="connsiteX41" fmla="*/ 69174 w 334213"/>
                <a:gd name="connsiteY41" fmla="*/ 244054 h 621791"/>
                <a:gd name="connsiteX42" fmla="*/ 64511 w 334213"/>
                <a:gd name="connsiteY42" fmla="*/ 236281 h 621791"/>
                <a:gd name="connsiteX43" fmla="*/ 77724 w 334213"/>
                <a:gd name="connsiteY43" fmla="*/ 184983 h 621791"/>
                <a:gd name="connsiteX44" fmla="*/ 87051 w 334213"/>
                <a:gd name="connsiteY44" fmla="*/ 167107 h 621791"/>
                <a:gd name="connsiteX45" fmla="*/ 91714 w 334213"/>
                <a:gd name="connsiteY45" fmla="*/ 133685 h 621791"/>
                <a:gd name="connsiteX46" fmla="*/ 90160 w 334213"/>
                <a:gd name="connsiteY46" fmla="*/ 118141 h 621791"/>
                <a:gd name="connsiteX47" fmla="*/ 84719 w 334213"/>
                <a:gd name="connsiteY47" fmla="*/ 102596 h 621791"/>
                <a:gd name="connsiteX48" fmla="*/ 79278 w 334213"/>
                <a:gd name="connsiteY48" fmla="*/ 69175 h 621791"/>
                <a:gd name="connsiteX49" fmla="*/ 79278 w 334213"/>
                <a:gd name="connsiteY49" fmla="*/ 58293 h 621791"/>
                <a:gd name="connsiteX50" fmla="*/ 72283 w 334213"/>
                <a:gd name="connsiteY50" fmla="*/ 44303 h 621791"/>
                <a:gd name="connsiteX51" fmla="*/ 73061 w 334213"/>
                <a:gd name="connsiteY51" fmla="*/ 36530 h 621791"/>
                <a:gd name="connsiteX52" fmla="*/ 83942 w 334213"/>
                <a:gd name="connsiteY52" fmla="*/ 23317 h 621791"/>
                <a:gd name="connsiteX53" fmla="*/ 93269 w 334213"/>
                <a:gd name="connsiteY53" fmla="*/ 14768 h 621791"/>
                <a:gd name="connsiteX54" fmla="*/ 108036 w 334213"/>
                <a:gd name="connsiteY54" fmla="*/ 7772 h 621791"/>
                <a:gd name="connsiteX55" fmla="*/ 139903 w 334213"/>
                <a:gd name="connsiteY55" fmla="*/ 0 h 621791"/>
                <a:gd name="connsiteX56" fmla="*/ 147676 w 334213"/>
                <a:gd name="connsiteY56" fmla="*/ 13991 h 621791"/>
                <a:gd name="connsiteX57" fmla="*/ 137571 w 334213"/>
                <a:gd name="connsiteY57" fmla="*/ 28758 h 621791"/>
                <a:gd name="connsiteX58" fmla="*/ 144567 w 334213"/>
                <a:gd name="connsiteY58" fmla="*/ 38862 h 621791"/>
                <a:gd name="connsiteX59" fmla="*/ 167884 w 334213"/>
                <a:gd name="connsiteY59" fmla="*/ 30313 h 621791"/>
                <a:gd name="connsiteX60" fmla="*/ 190424 w 334213"/>
                <a:gd name="connsiteY60" fmla="*/ 29535 h 621791"/>
                <a:gd name="connsiteX61" fmla="*/ 207523 w 334213"/>
                <a:gd name="connsiteY61" fmla="*/ 35753 h 621791"/>
                <a:gd name="connsiteX62" fmla="*/ 218404 w 334213"/>
                <a:gd name="connsiteY62" fmla="*/ 35753 h 621791"/>
                <a:gd name="connsiteX63" fmla="*/ 237835 w 334213"/>
                <a:gd name="connsiteY63" fmla="*/ 28758 h 621791"/>
                <a:gd name="connsiteX64" fmla="*/ 244053 w 334213"/>
                <a:gd name="connsiteY64" fmla="*/ 17877 h 621791"/>
                <a:gd name="connsiteX65" fmla="*/ 255712 w 334213"/>
                <a:gd name="connsiteY65" fmla="*/ 21763 h 621791"/>
                <a:gd name="connsiteX66" fmla="*/ 296129 w 334213"/>
                <a:gd name="connsiteY66" fmla="*/ 22540 h 621791"/>
                <a:gd name="connsiteX67" fmla="*/ 301569 w 334213"/>
                <a:gd name="connsiteY67" fmla="*/ 31090 h 621791"/>
                <a:gd name="connsiteX68" fmla="*/ 302346 w 334213"/>
                <a:gd name="connsiteY68" fmla="*/ 55184 h 621791"/>
                <a:gd name="connsiteX69" fmla="*/ 317114 w 334213"/>
                <a:gd name="connsiteY69" fmla="*/ 56739 h 621791"/>
                <a:gd name="connsiteX70" fmla="*/ 331881 w 334213"/>
                <a:gd name="connsiteY70" fmla="*/ 63734 h 621791"/>
                <a:gd name="connsiteX71" fmla="*/ 334213 w 334213"/>
                <a:gd name="connsiteY71" fmla="*/ 72284 h 621791"/>
                <a:gd name="connsiteX72" fmla="*/ 314782 w 334213"/>
                <a:gd name="connsiteY72" fmla="*/ 91715 h 621791"/>
                <a:gd name="connsiteX73" fmla="*/ 298460 w 334213"/>
                <a:gd name="connsiteY73" fmla="*/ 100264 h 621791"/>
                <a:gd name="connsiteX74" fmla="*/ 286024 w 334213"/>
                <a:gd name="connsiteY74" fmla="*/ 111146 h 621791"/>
                <a:gd name="connsiteX75" fmla="*/ 277475 w 334213"/>
                <a:gd name="connsiteY75" fmla="*/ 123581 h 621791"/>
                <a:gd name="connsiteX76" fmla="*/ 261930 w 334213"/>
                <a:gd name="connsiteY76" fmla="*/ 136017 h 621791"/>
                <a:gd name="connsiteX77" fmla="*/ 268148 w 334213"/>
                <a:gd name="connsiteY77" fmla="*/ 151562 h 621791"/>
                <a:gd name="connsiteX78" fmla="*/ 271257 w 334213"/>
                <a:gd name="connsiteY78" fmla="*/ 178765 h 621791"/>
                <a:gd name="connsiteX79" fmla="*/ 268148 w 334213"/>
                <a:gd name="connsiteY79" fmla="*/ 208301 h 621791"/>
                <a:gd name="connsiteX80" fmla="*/ 271257 w 334213"/>
                <a:gd name="connsiteY80" fmla="*/ 216850 h 621791"/>
                <a:gd name="connsiteX81" fmla="*/ 250271 w 334213"/>
                <a:gd name="connsiteY81" fmla="*/ 233172 h 621791"/>
                <a:gd name="connsiteX82" fmla="*/ 248717 w 334213"/>
                <a:gd name="connsiteY82" fmla="*/ 240944 h 621791"/>
                <a:gd name="connsiteX83" fmla="*/ 259598 w 334213"/>
                <a:gd name="connsiteY83" fmla="*/ 251049 h 621791"/>
                <a:gd name="connsiteX84" fmla="*/ 259598 w 334213"/>
                <a:gd name="connsiteY84" fmla="*/ 265816 h 621791"/>
                <a:gd name="connsiteX85" fmla="*/ 246385 w 334213"/>
                <a:gd name="connsiteY85" fmla="*/ 293020 h 621791"/>
                <a:gd name="connsiteX86" fmla="*/ 238613 w 334213"/>
                <a:gd name="connsiteY86" fmla="*/ 296906 h 621791"/>
                <a:gd name="connsiteX87" fmla="*/ 205191 w 334213"/>
                <a:gd name="connsiteY87" fmla="*/ 296906 h 621791"/>
                <a:gd name="connsiteX88" fmla="*/ 196642 w 334213"/>
                <a:gd name="connsiteY88" fmla="*/ 299237 h 621791"/>
                <a:gd name="connsiteX89" fmla="*/ 205191 w 334213"/>
                <a:gd name="connsiteY89" fmla="*/ 314005 h 621791"/>
                <a:gd name="connsiteX90" fmla="*/ 216073 w 334213"/>
                <a:gd name="connsiteY90" fmla="*/ 323332 h 621791"/>
                <a:gd name="connsiteX91" fmla="*/ 218404 w 334213"/>
                <a:gd name="connsiteY91" fmla="*/ 338099 h 621791"/>
                <a:gd name="connsiteX92" fmla="*/ 230840 w 334213"/>
                <a:gd name="connsiteY92" fmla="*/ 362971 h 621791"/>
                <a:gd name="connsiteX93" fmla="*/ 244053 w 334213"/>
                <a:gd name="connsiteY93" fmla="*/ 366080 h 621791"/>
                <a:gd name="connsiteX94" fmla="*/ 247940 w 334213"/>
                <a:gd name="connsiteY94" fmla="*/ 372298 h 621791"/>
                <a:gd name="connsiteX95" fmla="*/ 243276 w 334213"/>
                <a:gd name="connsiteY95" fmla="*/ 390952 h 621791"/>
                <a:gd name="connsiteX96" fmla="*/ 218404 w 334213"/>
                <a:gd name="connsiteY96" fmla="*/ 414269 h 621791"/>
                <a:gd name="connsiteX97" fmla="*/ 211409 w 334213"/>
                <a:gd name="connsiteY97" fmla="*/ 445359 h 621791"/>
                <a:gd name="connsiteX98" fmla="*/ 234726 w 334213"/>
                <a:gd name="connsiteY98" fmla="*/ 478780 h 621791"/>
                <a:gd name="connsiteX99" fmla="*/ 247940 w 334213"/>
                <a:gd name="connsiteY99" fmla="*/ 477226 h 621791"/>
                <a:gd name="connsiteX100" fmla="*/ 242499 w 334213"/>
                <a:gd name="connsiteY100" fmla="*/ 495879 h 621791"/>
                <a:gd name="connsiteX101" fmla="*/ 226177 w 334213"/>
                <a:gd name="connsiteY101" fmla="*/ 500543 h 621791"/>
                <a:gd name="connsiteX102" fmla="*/ 198973 w 334213"/>
                <a:gd name="connsiteY102" fmla="*/ 533964 h 621791"/>
                <a:gd name="connsiteX103" fmla="*/ 192755 w 334213"/>
                <a:gd name="connsiteY103" fmla="*/ 551063 h 621791"/>
                <a:gd name="connsiteX104" fmla="*/ 201305 w 334213"/>
                <a:gd name="connsiteY104" fmla="*/ 600807 h 62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34213" h="621791">
                  <a:moveTo>
                    <a:pt x="201305" y="600807"/>
                  </a:moveTo>
                  <a:lnTo>
                    <a:pt x="191978" y="602361"/>
                  </a:lnTo>
                  <a:lnTo>
                    <a:pt x="157002" y="621792"/>
                  </a:lnTo>
                  <a:lnTo>
                    <a:pt x="146898" y="621792"/>
                  </a:lnTo>
                  <a:lnTo>
                    <a:pt x="127467" y="613243"/>
                  </a:lnTo>
                  <a:lnTo>
                    <a:pt x="92492" y="610133"/>
                  </a:lnTo>
                  <a:lnTo>
                    <a:pt x="80833" y="607802"/>
                  </a:lnTo>
                  <a:lnTo>
                    <a:pt x="66843" y="613243"/>
                  </a:lnTo>
                  <a:lnTo>
                    <a:pt x="55184" y="613243"/>
                  </a:lnTo>
                  <a:lnTo>
                    <a:pt x="46634" y="621015"/>
                  </a:lnTo>
                  <a:lnTo>
                    <a:pt x="40416" y="618683"/>
                  </a:lnTo>
                  <a:lnTo>
                    <a:pt x="48189" y="602361"/>
                  </a:lnTo>
                  <a:lnTo>
                    <a:pt x="60625" y="570494"/>
                  </a:lnTo>
                  <a:lnTo>
                    <a:pt x="60625" y="550286"/>
                  </a:lnTo>
                  <a:lnTo>
                    <a:pt x="63734" y="533187"/>
                  </a:lnTo>
                  <a:lnTo>
                    <a:pt x="61402" y="516865"/>
                  </a:lnTo>
                  <a:lnTo>
                    <a:pt x="55961" y="505983"/>
                  </a:lnTo>
                  <a:lnTo>
                    <a:pt x="64511" y="478780"/>
                  </a:lnTo>
                  <a:lnTo>
                    <a:pt x="64511" y="464790"/>
                  </a:lnTo>
                  <a:lnTo>
                    <a:pt x="57516" y="446913"/>
                  </a:lnTo>
                  <a:lnTo>
                    <a:pt x="79278" y="449245"/>
                  </a:lnTo>
                  <a:lnTo>
                    <a:pt x="66065" y="438364"/>
                  </a:lnTo>
                  <a:lnTo>
                    <a:pt x="54407" y="438364"/>
                  </a:lnTo>
                  <a:lnTo>
                    <a:pt x="36530" y="445359"/>
                  </a:lnTo>
                  <a:lnTo>
                    <a:pt x="24872" y="446136"/>
                  </a:lnTo>
                  <a:lnTo>
                    <a:pt x="25649" y="435254"/>
                  </a:lnTo>
                  <a:lnTo>
                    <a:pt x="21763" y="421264"/>
                  </a:lnTo>
                  <a:lnTo>
                    <a:pt x="37307" y="416601"/>
                  </a:lnTo>
                  <a:lnTo>
                    <a:pt x="49743" y="403388"/>
                  </a:lnTo>
                  <a:lnTo>
                    <a:pt x="47412" y="390952"/>
                  </a:lnTo>
                  <a:lnTo>
                    <a:pt x="38085" y="399502"/>
                  </a:lnTo>
                  <a:lnTo>
                    <a:pt x="33421" y="410383"/>
                  </a:lnTo>
                  <a:lnTo>
                    <a:pt x="11659" y="415823"/>
                  </a:lnTo>
                  <a:lnTo>
                    <a:pt x="0" y="411937"/>
                  </a:lnTo>
                  <a:lnTo>
                    <a:pt x="0" y="397170"/>
                  </a:lnTo>
                  <a:lnTo>
                    <a:pt x="4663" y="383957"/>
                  </a:lnTo>
                  <a:lnTo>
                    <a:pt x="7772" y="366080"/>
                  </a:lnTo>
                  <a:lnTo>
                    <a:pt x="13990" y="348981"/>
                  </a:lnTo>
                  <a:lnTo>
                    <a:pt x="12436" y="338099"/>
                  </a:lnTo>
                  <a:lnTo>
                    <a:pt x="24872" y="327995"/>
                  </a:lnTo>
                  <a:lnTo>
                    <a:pt x="35753" y="313228"/>
                  </a:lnTo>
                  <a:lnTo>
                    <a:pt x="69174" y="244054"/>
                  </a:lnTo>
                  <a:lnTo>
                    <a:pt x="64511" y="236281"/>
                  </a:lnTo>
                  <a:lnTo>
                    <a:pt x="77724" y="184983"/>
                  </a:lnTo>
                  <a:lnTo>
                    <a:pt x="87051" y="167107"/>
                  </a:lnTo>
                  <a:lnTo>
                    <a:pt x="91714" y="133685"/>
                  </a:lnTo>
                  <a:lnTo>
                    <a:pt x="90160" y="118141"/>
                  </a:lnTo>
                  <a:lnTo>
                    <a:pt x="84719" y="102596"/>
                  </a:lnTo>
                  <a:lnTo>
                    <a:pt x="79278" y="69175"/>
                  </a:lnTo>
                  <a:lnTo>
                    <a:pt x="79278" y="58293"/>
                  </a:lnTo>
                  <a:lnTo>
                    <a:pt x="72283" y="44303"/>
                  </a:lnTo>
                  <a:lnTo>
                    <a:pt x="73061" y="36530"/>
                  </a:lnTo>
                  <a:lnTo>
                    <a:pt x="83942" y="23317"/>
                  </a:lnTo>
                  <a:lnTo>
                    <a:pt x="93269" y="14768"/>
                  </a:lnTo>
                  <a:lnTo>
                    <a:pt x="108036" y="7772"/>
                  </a:lnTo>
                  <a:lnTo>
                    <a:pt x="139903" y="0"/>
                  </a:lnTo>
                  <a:lnTo>
                    <a:pt x="147676" y="13991"/>
                  </a:lnTo>
                  <a:lnTo>
                    <a:pt x="137571" y="28758"/>
                  </a:lnTo>
                  <a:lnTo>
                    <a:pt x="144567" y="38862"/>
                  </a:lnTo>
                  <a:lnTo>
                    <a:pt x="167884" y="30313"/>
                  </a:lnTo>
                  <a:lnTo>
                    <a:pt x="190424" y="29535"/>
                  </a:lnTo>
                  <a:lnTo>
                    <a:pt x="207523" y="35753"/>
                  </a:lnTo>
                  <a:lnTo>
                    <a:pt x="218404" y="35753"/>
                  </a:lnTo>
                  <a:lnTo>
                    <a:pt x="237835" y="28758"/>
                  </a:lnTo>
                  <a:lnTo>
                    <a:pt x="244053" y="17877"/>
                  </a:lnTo>
                  <a:lnTo>
                    <a:pt x="255712" y="21763"/>
                  </a:lnTo>
                  <a:lnTo>
                    <a:pt x="296129" y="22540"/>
                  </a:lnTo>
                  <a:lnTo>
                    <a:pt x="301569" y="31090"/>
                  </a:lnTo>
                  <a:lnTo>
                    <a:pt x="302346" y="55184"/>
                  </a:lnTo>
                  <a:lnTo>
                    <a:pt x="317114" y="56739"/>
                  </a:lnTo>
                  <a:lnTo>
                    <a:pt x="331881" y="63734"/>
                  </a:lnTo>
                  <a:lnTo>
                    <a:pt x="334213" y="72284"/>
                  </a:lnTo>
                  <a:lnTo>
                    <a:pt x="314782" y="91715"/>
                  </a:lnTo>
                  <a:lnTo>
                    <a:pt x="298460" y="100264"/>
                  </a:lnTo>
                  <a:lnTo>
                    <a:pt x="286024" y="111146"/>
                  </a:lnTo>
                  <a:lnTo>
                    <a:pt x="277475" y="123581"/>
                  </a:lnTo>
                  <a:lnTo>
                    <a:pt x="261930" y="136017"/>
                  </a:lnTo>
                  <a:lnTo>
                    <a:pt x="268148" y="151562"/>
                  </a:lnTo>
                  <a:lnTo>
                    <a:pt x="271257" y="178765"/>
                  </a:lnTo>
                  <a:lnTo>
                    <a:pt x="268148" y="208301"/>
                  </a:lnTo>
                  <a:lnTo>
                    <a:pt x="271257" y="216850"/>
                  </a:lnTo>
                  <a:lnTo>
                    <a:pt x="250271" y="233172"/>
                  </a:lnTo>
                  <a:lnTo>
                    <a:pt x="248717" y="240944"/>
                  </a:lnTo>
                  <a:lnTo>
                    <a:pt x="259598" y="251049"/>
                  </a:lnTo>
                  <a:lnTo>
                    <a:pt x="259598" y="265816"/>
                  </a:lnTo>
                  <a:lnTo>
                    <a:pt x="246385" y="293020"/>
                  </a:lnTo>
                  <a:lnTo>
                    <a:pt x="238613" y="296906"/>
                  </a:lnTo>
                  <a:lnTo>
                    <a:pt x="205191" y="296906"/>
                  </a:lnTo>
                  <a:lnTo>
                    <a:pt x="196642" y="299237"/>
                  </a:lnTo>
                  <a:lnTo>
                    <a:pt x="205191" y="314005"/>
                  </a:lnTo>
                  <a:lnTo>
                    <a:pt x="216073" y="323332"/>
                  </a:lnTo>
                  <a:lnTo>
                    <a:pt x="218404" y="338099"/>
                  </a:lnTo>
                  <a:lnTo>
                    <a:pt x="230840" y="362971"/>
                  </a:lnTo>
                  <a:lnTo>
                    <a:pt x="244053" y="366080"/>
                  </a:lnTo>
                  <a:lnTo>
                    <a:pt x="247940" y="372298"/>
                  </a:lnTo>
                  <a:lnTo>
                    <a:pt x="243276" y="390952"/>
                  </a:lnTo>
                  <a:lnTo>
                    <a:pt x="218404" y="414269"/>
                  </a:lnTo>
                  <a:lnTo>
                    <a:pt x="211409" y="445359"/>
                  </a:lnTo>
                  <a:lnTo>
                    <a:pt x="234726" y="478780"/>
                  </a:lnTo>
                  <a:lnTo>
                    <a:pt x="247940" y="477226"/>
                  </a:lnTo>
                  <a:lnTo>
                    <a:pt x="242499" y="495879"/>
                  </a:lnTo>
                  <a:lnTo>
                    <a:pt x="226177" y="500543"/>
                  </a:lnTo>
                  <a:lnTo>
                    <a:pt x="198973" y="533964"/>
                  </a:lnTo>
                  <a:lnTo>
                    <a:pt x="192755" y="551063"/>
                  </a:lnTo>
                  <a:lnTo>
                    <a:pt x="201305" y="60080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9" name="Freeform 48">
              <a:extLst>
                <a:ext uri="{FF2B5EF4-FFF2-40B4-BE49-F238E27FC236}">
                  <a16:creationId xmlns:a16="http://schemas.microsoft.com/office/drawing/2014/main" id="{35D444A1-034C-6707-C005-576B7950E11F}"/>
                </a:ext>
              </a:extLst>
            </p:cNvPr>
            <p:cNvSpPr/>
            <p:nvPr/>
          </p:nvSpPr>
          <p:spPr>
            <a:xfrm>
              <a:off x="7796794" y="5627079"/>
              <a:ext cx="187314" cy="69174"/>
            </a:xfrm>
            <a:custGeom>
              <a:avLst/>
              <a:gdLst>
                <a:gd name="connsiteX0" fmla="*/ 153893 w 187314"/>
                <a:gd name="connsiteY0" fmla="*/ 24872 h 69174"/>
                <a:gd name="connsiteX1" fmla="*/ 153116 w 187314"/>
                <a:gd name="connsiteY1" fmla="*/ 24872 h 69174"/>
                <a:gd name="connsiteX2" fmla="*/ 152339 w 187314"/>
                <a:gd name="connsiteY2" fmla="*/ 24872 h 69174"/>
                <a:gd name="connsiteX3" fmla="*/ 153116 w 187314"/>
                <a:gd name="connsiteY3" fmla="*/ 24095 h 69174"/>
                <a:gd name="connsiteX4" fmla="*/ 153893 w 187314"/>
                <a:gd name="connsiteY4" fmla="*/ 24872 h 69174"/>
                <a:gd name="connsiteX5" fmla="*/ 153893 w 187314"/>
                <a:gd name="connsiteY5" fmla="*/ 24872 h 69174"/>
                <a:gd name="connsiteX6" fmla="*/ 154670 w 187314"/>
                <a:gd name="connsiteY6" fmla="*/ 24872 h 69174"/>
                <a:gd name="connsiteX7" fmla="*/ 155448 w 187314"/>
                <a:gd name="connsiteY7" fmla="*/ 24872 h 69174"/>
                <a:gd name="connsiteX8" fmla="*/ 156225 w 187314"/>
                <a:gd name="connsiteY8" fmla="*/ 25649 h 69174"/>
                <a:gd name="connsiteX9" fmla="*/ 155448 w 187314"/>
                <a:gd name="connsiteY9" fmla="*/ 25649 h 69174"/>
                <a:gd name="connsiteX10" fmla="*/ 154670 w 187314"/>
                <a:gd name="connsiteY10" fmla="*/ 25649 h 69174"/>
                <a:gd name="connsiteX11" fmla="*/ 153893 w 187314"/>
                <a:gd name="connsiteY11" fmla="*/ 25649 h 69174"/>
                <a:gd name="connsiteX12" fmla="*/ 153893 w 187314"/>
                <a:gd name="connsiteY12" fmla="*/ 24872 h 69174"/>
                <a:gd name="connsiteX13" fmla="*/ 150784 w 187314"/>
                <a:gd name="connsiteY13" fmla="*/ 22540 h 69174"/>
                <a:gd name="connsiteX14" fmla="*/ 150007 w 187314"/>
                <a:gd name="connsiteY14" fmla="*/ 22540 h 69174"/>
                <a:gd name="connsiteX15" fmla="*/ 150007 w 187314"/>
                <a:gd name="connsiteY15" fmla="*/ 21763 h 69174"/>
                <a:gd name="connsiteX16" fmla="*/ 150784 w 187314"/>
                <a:gd name="connsiteY16" fmla="*/ 21763 h 69174"/>
                <a:gd name="connsiteX17" fmla="*/ 150784 w 187314"/>
                <a:gd name="connsiteY17" fmla="*/ 20986 h 69174"/>
                <a:gd name="connsiteX18" fmla="*/ 151562 w 187314"/>
                <a:gd name="connsiteY18" fmla="*/ 21763 h 69174"/>
                <a:gd name="connsiteX19" fmla="*/ 151562 w 187314"/>
                <a:gd name="connsiteY19" fmla="*/ 22540 h 69174"/>
                <a:gd name="connsiteX20" fmla="*/ 150784 w 187314"/>
                <a:gd name="connsiteY20" fmla="*/ 22540 h 69174"/>
                <a:gd name="connsiteX21" fmla="*/ 177988 w 187314"/>
                <a:gd name="connsiteY21" fmla="*/ 16322 h 69174"/>
                <a:gd name="connsiteX22" fmla="*/ 179542 w 187314"/>
                <a:gd name="connsiteY22" fmla="*/ 17099 h 69174"/>
                <a:gd name="connsiteX23" fmla="*/ 181874 w 187314"/>
                <a:gd name="connsiteY23" fmla="*/ 19431 h 69174"/>
                <a:gd name="connsiteX24" fmla="*/ 183428 w 187314"/>
                <a:gd name="connsiteY24" fmla="*/ 22540 h 69174"/>
                <a:gd name="connsiteX25" fmla="*/ 184206 w 187314"/>
                <a:gd name="connsiteY25" fmla="*/ 24872 h 69174"/>
                <a:gd name="connsiteX26" fmla="*/ 185760 w 187314"/>
                <a:gd name="connsiteY26" fmla="*/ 26426 h 69174"/>
                <a:gd name="connsiteX27" fmla="*/ 187315 w 187314"/>
                <a:gd name="connsiteY27" fmla="*/ 27203 h 69174"/>
                <a:gd name="connsiteX28" fmla="*/ 185760 w 187314"/>
                <a:gd name="connsiteY28" fmla="*/ 27203 h 69174"/>
                <a:gd name="connsiteX29" fmla="*/ 183428 w 187314"/>
                <a:gd name="connsiteY29" fmla="*/ 27203 h 69174"/>
                <a:gd name="connsiteX30" fmla="*/ 181097 w 187314"/>
                <a:gd name="connsiteY30" fmla="*/ 26426 h 69174"/>
                <a:gd name="connsiteX31" fmla="*/ 179542 w 187314"/>
                <a:gd name="connsiteY31" fmla="*/ 24872 h 69174"/>
                <a:gd name="connsiteX32" fmla="*/ 177988 w 187314"/>
                <a:gd name="connsiteY32" fmla="*/ 24872 h 69174"/>
                <a:gd name="connsiteX33" fmla="*/ 172547 w 187314"/>
                <a:gd name="connsiteY33" fmla="*/ 25649 h 69174"/>
                <a:gd name="connsiteX34" fmla="*/ 167884 w 187314"/>
                <a:gd name="connsiteY34" fmla="*/ 26426 h 69174"/>
                <a:gd name="connsiteX35" fmla="*/ 167107 w 187314"/>
                <a:gd name="connsiteY35" fmla="*/ 27203 h 69174"/>
                <a:gd name="connsiteX36" fmla="*/ 166329 w 187314"/>
                <a:gd name="connsiteY36" fmla="*/ 27981 h 69174"/>
                <a:gd name="connsiteX37" fmla="*/ 163997 w 187314"/>
                <a:gd name="connsiteY37" fmla="*/ 27981 h 69174"/>
                <a:gd name="connsiteX38" fmla="*/ 161666 w 187314"/>
                <a:gd name="connsiteY38" fmla="*/ 27981 h 69174"/>
                <a:gd name="connsiteX39" fmla="*/ 160888 w 187314"/>
                <a:gd name="connsiteY39" fmla="*/ 27203 h 69174"/>
                <a:gd name="connsiteX40" fmla="*/ 162443 w 187314"/>
                <a:gd name="connsiteY40" fmla="*/ 26426 h 69174"/>
                <a:gd name="connsiteX41" fmla="*/ 163220 w 187314"/>
                <a:gd name="connsiteY41" fmla="*/ 26426 h 69174"/>
                <a:gd name="connsiteX42" fmla="*/ 162443 w 187314"/>
                <a:gd name="connsiteY42" fmla="*/ 24095 h 69174"/>
                <a:gd name="connsiteX43" fmla="*/ 160888 w 187314"/>
                <a:gd name="connsiteY43" fmla="*/ 24095 h 69174"/>
                <a:gd name="connsiteX44" fmla="*/ 159334 w 187314"/>
                <a:gd name="connsiteY44" fmla="*/ 23317 h 69174"/>
                <a:gd name="connsiteX45" fmla="*/ 159334 w 187314"/>
                <a:gd name="connsiteY45" fmla="*/ 20209 h 69174"/>
                <a:gd name="connsiteX46" fmla="*/ 158557 w 187314"/>
                <a:gd name="connsiteY46" fmla="*/ 19431 h 69174"/>
                <a:gd name="connsiteX47" fmla="*/ 156225 w 187314"/>
                <a:gd name="connsiteY47" fmla="*/ 18654 h 69174"/>
                <a:gd name="connsiteX48" fmla="*/ 156225 w 187314"/>
                <a:gd name="connsiteY48" fmla="*/ 17099 h 69174"/>
                <a:gd name="connsiteX49" fmla="*/ 157002 w 187314"/>
                <a:gd name="connsiteY49" fmla="*/ 16322 h 69174"/>
                <a:gd name="connsiteX50" fmla="*/ 158557 w 187314"/>
                <a:gd name="connsiteY50" fmla="*/ 15545 h 69174"/>
                <a:gd name="connsiteX51" fmla="*/ 159334 w 187314"/>
                <a:gd name="connsiteY51" fmla="*/ 16322 h 69174"/>
                <a:gd name="connsiteX52" fmla="*/ 160111 w 187314"/>
                <a:gd name="connsiteY52" fmla="*/ 17099 h 69174"/>
                <a:gd name="connsiteX53" fmla="*/ 161666 w 187314"/>
                <a:gd name="connsiteY53" fmla="*/ 16322 h 69174"/>
                <a:gd name="connsiteX54" fmla="*/ 162443 w 187314"/>
                <a:gd name="connsiteY54" fmla="*/ 15545 h 69174"/>
                <a:gd name="connsiteX55" fmla="*/ 163220 w 187314"/>
                <a:gd name="connsiteY55" fmla="*/ 14768 h 69174"/>
                <a:gd name="connsiteX56" fmla="*/ 163997 w 187314"/>
                <a:gd name="connsiteY56" fmla="*/ 13991 h 69174"/>
                <a:gd name="connsiteX57" fmla="*/ 165552 w 187314"/>
                <a:gd name="connsiteY57" fmla="*/ 15545 h 69174"/>
                <a:gd name="connsiteX58" fmla="*/ 167107 w 187314"/>
                <a:gd name="connsiteY58" fmla="*/ 16322 h 69174"/>
                <a:gd name="connsiteX59" fmla="*/ 167884 w 187314"/>
                <a:gd name="connsiteY59" fmla="*/ 16322 h 69174"/>
                <a:gd name="connsiteX60" fmla="*/ 169438 w 187314"/>
                <a:gd name="connsiteY60" fmla="*/ 17099 h 69174"/>
                <a:gd name="connsiteX61" fmla="*/ 170215 w 187314"/>
                <a:gd name="connsiteY61" fmla="*/ 17099 h 69174"/>
                <a:gd name="connsiteX62" fmla="*/ 172547 w 187314"/>
                <a:gd name="connsiteY62" fmla="*/ 16322 h 69174"/>
                <a:gd name="connsiteX63" fmla="*/ 174101 w 187314"/>
                <a:gd name="connsiteY63" fmla="*/ 16322 h 69174"/>
                <a:gd name="connsiteX64" fmla="*/ 174879 w 187314"/>
                <a:gd name="connsiteY64" fmla="*/ 17099 h 69174"/>
                <a:gd name="connsiteX65" fmla="*/ 176433 w 187314"/>
                <a:gd name="connsiteY65" fmla="*/ 17099 h 69174"/>
                <a:gd name="connsiteX66" fmla="*/ 177211 w 187314"/>
                <a:gd name="connsiteY66" fmla="*/ 17099 h 69174"/>
                <a:gd name="connsiteX67" fmla="*/ 177988 w 187314"/>
                <a:gd name="connsiteY67" fmla="*/ 17099 h 69174"/>
                <a:gd name="connsiteX68" fmla="*/ 177988 w 187314"/>
                <a:gd name="connsiteY68" fmla="*/ 16322 h 69174"/>
                <a:gd name="connsiteX69" fmla="*/ 146898 w 187314"/>
                <a:gd name="connsiteY69" fmla="*/ 24872 h 69174"/>
                <a:gd name="connsiteX70" fmla="*/ 146898 w 187314"/>
                <a:gd name="connsiteY70" fmla="*/ 26426 h 69174"/>
                <a:gd name="connsiteX71" fmla="*/ 144566 w 187314"/>
                <a:gd name="connsiteY71" fmla="*/ 27203 h 69174"/>
                <a:gd name="connsiteX72" fmla="*/ 142235 w 187314"/>
                <a:gd name="connsiteY72" fmla="*/ 29535 h 69174"/>
                <a:gd name="connsiteX73" fmla="*/ 142235 w 187314"/>
                <a:gd name="connsiteY73" fmla="*/ 31090 h 69174"/>
                <a:gd name="connsiteX74" fmla="*/ 141457 w 187314"/>
                <a:gd name="connsiteY74" fmla="*/ 33422 h 69174"/>
                <a:gd name="connsiteX75" fmla="*/ 141457 w 187314"/>
                <a:gd name="connsiteY75" fmla="*/ 35753 h 69174"/>
                <a:gd name="connsiteX76" fmla="*/ 141457 w 187314"/>
                <a:gd name="connsiteY76" fmla="*/ 38085 h 69174"/>
                <a:gd name="connsiteX77" fmla="*/ 141457 w 187314"/>
                <a:gd name="connsiteY77" fmla="*/ 40417 h 69174"/>
                <a:gd name="connsiteX78" fmla="*/ 141457 w 187314"/>
                <a:gd name="connsiteY78" fmla="*/ 41194 h 69174"/>
                <a:gd name="connsiteX79" fmla="*/ 140680 w 187314"/>
                <a:gd name="connsiteY79" fmla="*/ 41194 h 69174"/>
                <a:gd name="connsiteX80" fmla="*/ 139903 w 187314"/>
                <a:gd name="connsiteY80" fmla="*/ 41971 h 69174"/>
                <a:gd name="connsiteX81" fmla="*/ 139903 w 187314"/>
                <a:gd name="connsiteY81" fmla="*/ 44303 h 69174"/>
                <a:gd name="connsiteX82" fmla="*/ 139126 w 187314"/>
                <a:gd name="connsiteY82" fmla="*/ 45080 h 69174"/>
                <a:gd name="connsiteX83" fmla="*/ 137571 w 187314"/>
                <a:gd name="connsiteY83" fmla="*/ 45080 h 69174"/>
                <a:gd name="connsiteX84" fmla="*/ 134462 w 187314"/>
                <a:gd name="connsiteY84" fmla="*/ 45080 h 69174"/>
                <a:gd name="connsiteX85" fmla="*/ 132908 w 187314"/>
                <a:gd name="connsiteY85" fmla="*/ 45857 h 69174"/>
                <a:gd name="connsiteX86" fmla="*/ 132131 w 187314"/>
                <a:gd name="connsiteY86" fmla="*/ 46634 h 69174"/>
                <a:gd name="connsiteX87" fmla="*/ 131353 w 187314"/>
                <a:gd name="connsiteY87" fmla="*/ 48189 h 69174"/>
                <a:gd name="connsiteX88" fmla="*/ 130576 w 187314"/>
                <a:gd name="connsiteY88" fmla="*/ 48966 h 69174"/>
                <a:gd name="connsiteX89" fmla="*/ 129022 w 187314"/>
                <a:gd name="connsiteY89" fmla="*/ 49744 h 69174"/>
                <a:gd name="connsiteX90" fmla="*/ 125913 w 187314"/>
                <a:gd name="connsiteY90" fmla="*/ 50521 h 69174"/>
                <a:gd name="connsiteX91" fmla="*/ 122804 w 187314"/>
                <a:gd name="connsiteY91" fmla="*/ 52075 h 69174"/>
                <a:gd name="connsiteX92" fmla="*/ 120472 w 187314"/>
                <a:gd name="connsiteY92" fmla="*/ 52853 h 69174"/>
                <a:gd name="connsiteX93" fmla="*/ 118918 w 187314"/>
                <a:gd name="connsiteY93" fmla="*/ 50521 h 69174"/>
                <a:gd name="connsiteX94" fmla="*/ 119695 w 187314"/>
                <a:gd name="connsiteY94" fmla="*/ 54407 h 69174"/>
                <a:gd name="connsiteX95" fmla="*/ 116586 w 187314"/>
                <a:gd name="connsiteY95" fmla="*/ 55961 h 69174"/>
                <a:gd name="connsiteX96" fmla="*/ 109591 w 187314"/>
                <a:gd name="connsiteY96" fmla="*/ 57516 h 69174"/>
                <a:gd name="connsiteX97" fmla="*/ 108036 w 187314"/>
                <a:gd name="connsiteY97" fmla="*/ 58293 h 69174"/>
                <a:gd name="connsiteX98" fmla="*/ 107259 w 187314"/>
                <a:gd name="connsiteY98" fmla="*/ 59071 h 69174"/>
                <a:gd name="connsiteX99" fmla="*/ 105704 w 187314"/>
                <a:gd name="connsiteY99" fmla="*/ 59848 h 69174"/>
                <a:gd name="connsiteX100" fmla="*/ 104150 w 187314"/>
                <a:gd name="connsiteY100" fmla="*/ 59848 h 69174"/>
                <a:gd name="connsiteX101" fmla="*/ 97155 w 187314"/>
                <a:gd name="connsiteY101" fmla="*/ 59071 h 69174"/>
                <a:gd name="connsiteX102" fmla="*/ 89383 w 187314"/>
                <a:gd name="connsiteY102" fmla="*/ 59848 h 69174"/>
                <a:gd name="connsiteX103" fmla="*/ 88605 w 187314"/>
                <a:gd name="connsiteY103" fmla="*/ 60625 h 69174"/>
                <a:gd name="connsiteX104" fmla="*/ 87051 w 187314"/>
                <a:gd name="connsiteY104" fmla="*/ 61402 h 69174"/>
                <a:gd name="connsiteX105" fmla="*/ 82387 w 187314"/>
                <a:gd name="connsiteY105" fmla="*/ 65288 h 69174"/>
                <a:gd name="connsiteX106" fmla="*/ 81610 w 187314"/>
                <a:gd name="connsiteY106" fmla="*/ 67620 h 69174"/>
                <a:gd name="connsiteX107" fmla="*/ 79278 w 187314"/>
                <a:gd name="connsiteY107" fmla="*/ 67620 h 69174"/>
                <a:gd name="connsiteX108" fmla="*/ 76946 w 187314"/>
                <a:gd name="connsiteY108" fmla="*/ 68397 h 69174"/>
                <a:gd name="connsiteX109" fmla="*/ 76946 w 187314"/>
                <a:gd name="connsiteY109" fmla="*/ 69175 h 69174"/>
                <a:gd name="connsiteX110" fmla="*/ 76169 w 187314"/>
                <a:gd name="connsiteY110" fmla="*/ 68397 h 69174"/>
                <a:gd name="connsiteX111" fmla="*/ 75392 w 187314"/>
                <a:gd name="connsiteY111" fmla="*/ 66843 h 69174"/>
                <a:gd name="connsiteX112" fmla="*/ 76169 w 187314"/>
                <a:gd name="connsiteY112" fmla="*/ 65288 h 69174"/>
                <a:gd name="connsiteX113" fmla="*/ 76946 w 187314"/>
                <a:gd name="connsiteY113" fmla="*/ 66065 h 69174"/>
                <a:gd name="connsiteX114" fmla="*/ 79278 w 187314"/>
                <a:gd name="connsiteY114" fmla="*/ 66065 h 69174"/>
                <a:gd name="connsiteX115" fmla="*/ 78501 w 187314"/>
                <a:gd name="connsiteY115" fmla="*/ 62957 h 69174"/>
                <a:gd name="connsiteX116" fmla="*/ 75392 w 187314"/>
                <a:gd name="connsiteY116" fmla="*/ 62179 h 69174"/>
                <a:gd name="connsiteX117" fmla="*/ 73838 w 187314"/>
                <a:gd name="connsiteY117" fmla="*/ 63734 h 69174"/>
                <a:gd name="connsiteX118" fmla="*/ 73060 w 187314"/>
                <a:gd name="connsiteY118" fmla="*/ 64511 h 69174"/>
                <a:gd name="connsiteX119" fmla="*/ 71506 w 187314"/>
                <a:gd name="connsiteY119" fmla="*/ 63734 h 69174"/>
                <a:gd name="connsiteX120" fmla="*/ 71506 w 187314"/>
                <a:gd name="connsiteY120" fmla="*/ 64511 h 69174"/>
                <a:gd name="connsiteX121" fmla="*/ 68397 w 187314"/>
                <a:gd name="connsiteY121" fmla="*/ 63734 h 69174"/>
                <a:gd name="connsiteX122" fmla="*/ 66065 w 187314"/>
                <a:gd name="connsiteY122" fmla="*/ 62179 h 69174"/>
                <a:gd name="connsiteX123" fmla="*/ 65288 w 187314"/>
                <a:gd name="connsiteY123" fmla="*/ 61402 h 69174"/>
                <a:gd name="connsiteX124" fmla="*/ 65288 w 187314"/>
                <a:gd name="connsiteY124" fmla="*/ 59848 h 69174"/>
                <a:gd name="connsiteX125" fmla="*/ 64511 w 187314"/>
                <a:gd name="connsiteY125" fmla="*/ 59848 h 69174"/>
                <a:gd name="connsiteX126" fmla="*/ 63733 w 187314"/>
                <a:gd name="connsiteY126" fmla="*/ 59848 h 69174"/>
                <a:gd name="connsiteX127" fmla="*/ 62956 w 187314"/>
                <a:gd name="connsiteY127" fmla="*/ 59848 h 69174"/>
                <a:gd name="connsiteX128" fmla="*/ 62179 w 187314"/>
                <a:gd name="connsiteY128" fmla="*/ 59848 h 69174"/>
                <a:gd name="connsiteX129" fmla="*/ 61402 w 187314"/>
                <a:gd name="connsiteY129" fmla="*/ 60625 h 69174"/>
                <a:gd name="connsiteX130" fmla="*/ 61402 w 187314"/>
                <a:gd name="connsiteY130" fmla="*/ 61402 h 69174"/>
                <a:gd name="connsiteX131" fmla="*/ 59847 w 187314"/>
                <a:gd name="connsiteY131" fmla="*/ 61402 h 69174"/>
                <a:gd name="connsiteX132" fmla="*/ 59070 w 187314"/>
                <a:gd name="connsiteY132" fmla="*/ 62957 h 69174"/>
                <a:gd name="connsiteX133" fmla="*/ 57515 w 187314"/>
                <a:gd name="connsiteY133" fmla="*/ 62957 h 69174"/>
                <a:gd name="connsiteX134" fmla="*/ 55961 w 187314"/>
                <a:gd name="connsiteY134" fmla="*/ 62957 h 69174"/>
                <a:gd name="connsiteX135" fmla="*/ 55184 w 187314"/>
                <a:gd name="connsiteY135" fmla="*/ 63734 h 69174"/>
                <a:gd name="connsiteX136" fmla="*/ 55961 w 187314"/>
                <a:gd name="connsiteY136" fmla="*/ 65288 h 69174"/>
                <a:gd name="connsiteX137" fmla="*/ 54407 w 187314"/>
                <a:gd name="connsiteY137" fmla="*/ 66065 h 69174"/>
                <a:gd name="connsiteX138" fmla="*/ 50521 w 187314"/>
                <a:gd name="connsiteY138" fmla="*/ 66065 h 69174"/>
                <a:gd name="connsiteX139" fmla="*/ 45857 w 187314"/>
                <a:gd name="connsiteY139" fmla="*/ 65288 h 69174"/>
                <a:gd name="connsiteX140" fmla="*/ 41971 w 187314"/>
                <a:gd name="connsiteY140" fmla="*/ 63734 h 69174"/>
                <a:gd name="connsiteX141" fmla="*/ 36530 w 187314"/>
                <a:gd name="connsiteY141" fmla="*/ 60625 h 69174"/>
                <a:gd name="connsiteX142" fmla="*/ 34198 w 187314"/>
                <a:gd name="connsiteY142" fmla="*/ 59848 h 69174"/>
                <a:gd name="connsiteX143" fmla="*/ 31867 w 187314"/>
                <a:gd name="connsiteY143" fmla="*/ 59071 h 69174"/>
                <a:gd name="connsiteX144" fmla="*/ 27980 w 187314"/>
                <a:gd name="connsiteY144" fmla="*/ 59071 h 69174"/>
                <a:gd name="connsiteX145" fmla="*/ 25649 w 187314"/>
                <a:gd name="connsiteY145" fmla="*/ 58293 h 69174"/>
                <a:gd name="connsiteX146" fmla="*/ 24094 w 187314"/>
                <a:gd name="connsiteY146" fmla="*/ 56739 h 69174"/>
                <a:gd name="connsiteX147" fmla="*/ 19431 w 187314"/>
                <a:gd name="connsiteY147" fmla="*/ 53630 h 69174"/>
                <a:gd name="connsiteX148" fmla="*/ 18653 w 187314"/>
                <a:gd name="connsiteY148" fmla="*/ 52853 h 69174"/>
                <a:gd name="connsiteX149" fmla="*/ 17876 w 187314"/>
                <a:gd name="connsiteY149" fmla="*/ 49744 h 69174"/>
                <a:gd name="connsiteX150" fmla="*/ 17876 w 187314"/>
                <a:gd name="connsiteY150" fmla="*/ 48966 h 69174"/>
                <a:gd name="connsiteX151" fmla="*/ 17099 w 187314"/>
                <a:gd name="connsiteY151" fmla="*/ 48189 h 69174"/>
                <a:gd name="connsiteX152" fmla="*/ 13990 w 187314"/>
                <a:gd name="connsiteY152" fmla="*/ 41194 h 69174"/>
                <a:gd name="connsiteX153" fmla="*/ 13213 w 187314"/>
                <a:gd name="connsiteY153" fmla="*/ 40417 h 69174"/>
                <a:gd name="connsiteX154" fmla="*/ 10881 w 187314"/>
                <a:gd name="connsiteY154" fmla="*/ 38862 h 69174"/>
                <a:gd name="connsiteX155" fmla="*/ 9327 w 187314"/>
                <a:gd name="connsiteY155" fmla="*/ 38085 h 69174"/>
                <a:gd name="connsiteX156" fmla="*/ 8549 w 187314"/>
                <a:gd name="connsiteY156" fmla="*/ 37308 h 69174"/>
                <a:gd name="connsiteX157" fmla="*/ 7772 w 187314"/>
                <a:gd name="connsiteY157" fmla="*/ 35753 h 69174"/>
                <a:gd name="connsiteX158" fmla="*/ 7772 w 187314"/>
                <a:gd name="connsiteY158" fmla="*/ 34199 h 69174"/>
                <a:gd name="connsiteX159" fmla="*/ 8549 w 187314"/>
                <a:gd name="connsiteY159" fmla="*/ 32644 h 69174"/>
                <a:gd name="connsiteX160" fmla="*/ 6218 w 187314"/>
                <a:gd name="connsiteY160" fmla="*/ 29535 h 69174"/>
                <a:gd name="connsiteX161" fmla="*/ 5440 w 187314"/>
                <a:gd name="connsiteY161" fmla="*/ 27981 h 69174"/>
                <a:gd name="connsiteX162" fmla="*/ 5440 w 187314"/>
                <a:gd name="connsiteY162" fmla="*/ 24872 h 69174"/>
                <a:gd name="connsiteX163" fmla="*/ 4663 w 187314"/>
                <a:gd name="connsiteY163" fmla="*/ 23317 h 69174"/>
                <a:gd name="connsiteX164" fmla="*/ 2332 w 187314"/>
                <a:gd name="connsiteY164" fmla="*/ 19431 h 69174"/>
                <a:gd name="connsiteX165" fmla="*/ 777 w 187314"/>
                <a:gd name="connsiteY165" fmla="*/ 17099 h 69174"/>
                <a:gd name="connsiteX166" fmla="*/ 0 w 187314"/>
                <a:gd name="connsiteY166" fmla="*/ 13991 h 69174"/>
                <a:gd name="connsiteX167" fmla="*/ 777 w 187314"/>
                <a:gd name="connsiteY167" fmla="*/ 11659 h 69174"/>
                <a:gd name="connsiteX168" fmla="*/ 1554 w 187314"/>
                <a:gd name="connsiteY168" fmla="*/ 11659 h 69174"/>
                <a:gd name="connsiteX169" fmla="*/ 3886 w 187314"/>
                <a:gd name="connsiteY169" fmla="*/ 12436 h 69174"/>
                <a:gd name="connsiteX170" fmla="*/ 6995 w 187314"/>
                <a:gd name="connsiteY170" fmla="*/ 16322 h 69174"/>
                <a:gd name="connsiteX171" fmla="*/ 9327 w 187314"/>
                <a:gd name="connsiteY171" fmla="*/ 17099 h 69174"/>
                <a:gd name="connsiteX172" fmla="*/ 10881 w 187314"/>
                <a:gd name="connsiteY172" fmla="*/ 17877 h 69174"/>
                <a:gd name="connsiteX173" fmla="*/ 15545 w 187314"/>
                <a:gd name="connsiteY173" fmla="*/ 17877 h 69174"/>
                <a:gd name="connsiteX174" fmla="*/ 18653 w 187314"/>
                <a:gd name="connsiteY174" fmla="*/ 16322 h 69174"/>
                <a:gd name="connsiteX175" fmla="*/ 20985 w 187314"/>
                <a:gd name="connsiteY175" fmla="*/ 13213 h 69174"/>
                <a:gd name="connsiteX176" fmla="*/ 23317 w 187314"/>
                <a:gd name="connsiteY176" fmla="*/ 10104 h 69174"/>
                <a:gd name="connsiteX177" fmla="*/ 24094 w 187314"/>
                <a:gd name="connsiteY177" fmla="*/ 6218 h 69174"/>
                <a:gd name="connsiteX178" fmla="*/ 24871 w 187314"/>
                <a:gd name="connsiteY178" fmla="*/ 3886 h 69174"/>
                <a:gd name="connsiteX179" fmla="*/ 26426 w 187314"/>
                <a:gd name="connsiteY179" fmla="*/ 3109 h 69174"/>
                <a:gd name="connsiteX180" fmla="*/ 27203 w 187314"/>
                <a:gd name="connsiteY180" fmla="*/ 2332 h 69174"/>
                <a:gd name="connsiteX181" fmla="*/ 27203 w 187314"/>
                <a:gd name="connsiteY181" fmla="*/ 1555 h 69174"/>
                <a:gd name="connsiteX182" fmla="*/ 27980 w 187314"/>
                <a:gd name="connsiteY182" fmla="*/ 1555 h 69174"/>
                <a:gd name="connsiteX183" fmla="*/ 28758 w 187314"/>
                <a:gd name="connsiteY183" fmla="*/ 2332 h 69174"/>
                <a:gd name="connsiteX184" fmla="*/ 29535 w 187314"/>
                <a:gd name="connsiteY184" fmla="*/ 2332 h 69174"/>
                <a:gd name="connsiteX185" fmla="*/ 31090 w 187314"/>
                <a:gd name="connsiteY185" fmla="*/ 2332 h 69174"/>
                <a:gd name="connsiteX186" fmla="*/ 31867 w 187314"/>
                <a:gd name="connsiteY186" fmla="*/ 3109 h 69174"/>
                <a:gd name="connsiteX187" fmla="*/ 33421 w 187314"/>
                <a:gd name="connsiteY187" fmla="*/ 4664 h 69174"/>
                <a:gd name="connsiteX188" fmla="*/ 34976 w 187314"/>
                <a:gd name="connsiteY188" fmla="*/ 4664 h 69174"/>
                <a:gd name="connsiteX189" fmla="*/ 35753 w 187314"/>
                <a:gd name="connsiteY189" fmla="*/ 4664 h 69174"/>
                <a:gd name="connsiteX190" fmla="*/ 37307 w 187314"/>
                <a:gd name="connsiteY190" fmla="*/ 3109 h 69174"/>
                <a:gd name="connsiteX191" fmla="*/ 38084 w 187314"/>
                <a:gd name="connsiteY191" fmla="*/ 1555 h 69174"/>
                <a:gd name="connsiteX192" fmla="*/ 38084 w 187314"/>
                <a:gd name="connsiteY192" fmla="*/ 0 h 69174"/>
                <a:gd name="connsiteX193" fmla="*/ 41194 w 187314"/>
                <a:gd name="connsiteY193" fmla="*/ 778 h 69174"/>
                <a:gd name="connsiteX194" fmla="*/ 42748 w 187314"/>
                <a:gd name="connsiteY194" fmla="*/ 3886 h 69174"/>
                <a:gd name="connsiteX195" fmla="*/ 43525 w 187314"/>
                <a:gd name="connsiteY195" fmla="*/ 5441 h 69174"/>
                <a:gd name="connsiteX196" fmla="*/ 44302 w 187314"/>
                <a:gd name="connsiteY196" fmla="*/ 6995 h 69174"/>
                <a:gd name="connsiteX197" fmla="*/ 45857 w 187314"/>
                <a:gd name="connsiteY197" fmla="*/ 7772 h 69174"/>
                <a:gd name="connsiteX198" fmla="*/ 48966 w 187314"/>
                <a:gd name="connsiteY198" fmla="*/ 8550 h 69174"/>
                <a:gd name="connsiteX199" fmla="*/ 51298 w 187314"/>
                <a:gd name="connsiteY199" fmla="*/ 9327 h 69174"/>
                <a:gd name="connsiteX200" fmla="*/ 52852 w 187314"/>
                <a:gd name="connsiteY200" fmla="*/ 10882 h 69174"/>
                <a:gd name="connsiteX201" fmla="*/ 54407 w 187314"/>
                <a:gd name="connsiteY201" fmla="*/ 11659 h 69174"/>
                <a:gd name="connsiteX202" fmla="*/ 55184 w 187314"/>
                <a:gd name="connsiteY202" fmla="*/ 13213 h 69174"/>
                <a:gd name="connsiteX203" fmla="*/ 55184 w 187314"/>
                <a:gd name="connsiteY203" fmla="*/ 14768 h 69174"/>
                <a:gd name="connsiteX204" fmla="*/ 55961 w 187314"/>
                <a:gd name="connsiteY204" fmla="*/ 15545 h 69174"/>
                <a:gd name="connsiteX205" fmla="*/ 56738 w 187314"/>
                <a:gd name="connsiteY205" fmla="*/ 16322 h 69174"/>
                <a:gd name="connsiteX206" fmla="*/ 57515 w 187314"/>
                <a:gd name="connsiteY206" fmla="*/ 16322 h 69174"/>
                <a:gd name="connsiteX207" fmla="*/ 60625 w 187314"/>
                <a:gd name="connsiteY207" fmla="*/ 15545 h 69174"/>
                <a:gd name="connsiteX208" fmla="*/ 61402 w 187314"/>
                <a:gd name="connsiteY208" fmla="*/ 13991 h 69174"/>
                <a:gd name="connsiteX209" fmla="*/ 62179 w 187314"/>
                <a:gd name="connsiteY209" fmla="*/ 12436 h 69174"/>
                <a:gd name="connsiteX210" fmla="*/ 62956 w 187314"/>
                <a:gd name="connsiteY210" fmla="*/ 11659 h 69174"/>
                <a:gd name="connsiteX211" fmla="*/ 63733 w 187314"/>
                <a:gd name="connsiteY211" fmla="*/ 12436 h 69174"/>
                <a:gd name="connsiteX212" fmla="*/ 64511 w 187314"/>
                <a:gd name="connsiteY212" fmla="*/ 13213 h 69174"/>
                <a:gd name="connsiteX213" fmla="*/ 66065 w 187314"/>
                <a:gd name="connsiteY213" fmla="*/ 13991 h 69174"/>
                <a:gd name="connsiteX214" fmla="*/ 67620 w 187314"/>
                <a:gd name="connsiteY214" fmla="*/ 13991 h 69174"/>
                <a:gd name="connsiteX215" fmla="*/ 69174 w 187314"/>
                <a:gd name="connsiteY215" fmla="*/ 13213 h 69174"/>
                <a:gd name="connsiteX216" fmla="*/ 70729 w 187314"/>
                <a:gd name="connsiteY216" fmla="*/ 11659 h 69174"/>
                <a:gd name="connsiteX217" fmla="*/ 72283 w 187314"/>
                <a:gd name="connsiteY217" fmla="*/ 10104 h 69174"/>
                <a:gd name="connsiteX218" fmla="*/ 73838 w 187314"/>
                <a:gd name="connsiteY218" fmla="*/ 9327 h 69174"/>
                <a:gd name="connsiteX219" fmla="*/ 76169 w 187314"/>
                <a:gd name="connsiteY219" fmla="*/ 7772 h 69174"/>
                <a:gd name="connsiteX220" fmla="*/ 76946 w 187314"/>
                <a:gd name="connsiteY220" fmla="*/ 6218 h 69174"/>
                <a:gd name="connsiteX221" fmla="*/ 78501 w 187314"/>
                <a:gd name="connsiteY221" fmla="*/ 6218 h 69174"/>
                <a:gd name="connsiteX222" fmla="*/ 80833 w 187314"/>
                <a:gd name="connsiteY222" fmla="*/ 6995 h 69174"/>
                <a:gd name="connsiteX223" fmla="*/ 83164 w 187314"/>
                <a:gd name="connsiteY223" fmla="*/ 6995 h 69174"/>
                <a:gd name="connsiteX224" fmla="*/ 86273 w 187314"/>
                <a:gd name="connsiteY224" fmla="*/ 6995 h 69174"/>
                <a:gd name="connsiteX225" fmla="*/ 87051 w 187314"/>
                <a:gd name="connsiteY225" fmla="*/ 6218 h 69174"/>
                <a:gd name="connsiteX226" fmla="*/ 87828 w 187314"/>
                <a:gd name="connsiteY226" fmla="*/ 6218 h 69174"/>
                <a:gd name="connsiteX227" fmla="*/ 88605 w 187314"/>
                <a:gd name="connsiteY227" fmla="*/ 4664 h 69174"/>
                <a:gd name="connsiteX228" fmla="*/ 90937 w 187314"/>
                <a:gd name="connsiteY228" fmla="*/ 3109 h 69174"/>
                <a:gd name="connsiteX229" fmla="*/ 92491 w 187314"/>
                <a:gd name="connsiteY229" fmla="*/ 3109 h 69174"/>
                <a:gd name="connsiteX230" fmla="*/ 94046 w 187314"/>
                <a:gd name="connsiteY230" fmla="*/ 3886 h 69174"/>
                <a:gd name="connsiteX231" fmla="*/ 94823 w 187314"/>
                <a:gd name="connsiteY231" fmla="*/ 4664 h 69174"/>
                <a:gd name="connsiteX232" fmla="*/ 96377 w 187314"/>
                <a:gd name="connsiteY232" fmla="*/ 4664 h 69174"/>
                <a:gd name="connsiteX233" fmla="*/ 97155 w 187314"/>
                <a:gd name="connsiteY233" fmla="*/ 4664 h 69174"/>
                <a:gd name="connsiteX234" fmla="*/ 98709 w 187314"/>
                <a:gd name="connsiteY234" fmla="*/ 6218 h 69174"/>
                <a:gd name="connsiteX235" fmla="*/ 100264 w 187314"/>
                <a:gd name="connsiteY235" fmla="*/ 7772 h 69174"/>
                <a:gd name="connsiteX236" fmla="*/ 101818 w 187314"/>
                <a:gd name="connsiteY236" fmla="*/ 8550 h 69174"/>
                <a:gd name="connsiteX237" fmla="*/ 104150 w 187314"/>
                <a:gd name="connsiteY237" fmla="*/ 9327 h 69174"/>
                <a:gd name="connsiteX238" fmla="*/ 104927 w 187314"/>
                <a:gd name="connsiteY238" fmla="*/ 9327 h 69174"/>
                <a:gd name="connsiteX239" fmla="*/ 105704 w 187314"/>
                <a:gd name="connsiteY239" fmla="*/ 8550 h 69174"/>
                <a:gd name="connsiteX240" fmla="*/ 105704 w 187314"/>
                <a:gd name="connsiteY240" fmla="*/ 7772 h 69174"/>
                <a:gd name="connsiteX241" fmla="*/ 106482 w 187314"/>
                <a:gd name="connsiteY241" fmla="*/ 6218 h 69174"/>
                <a:gd name="connsiteX242" fmla="*/ 108814 w 187314"/>
                <a:gd name="connsiteY242" fmla="*/ 3886 h 69174"/>
                <a:gd name="connsiteX243" fmla="*/ 109591 w 187314"/>
                <a:gd name="connsiteY243" fmla="*/ 3886 h 69174"/>
                <a:gd name="connsiteX244" fmla="*/ 111145 w 187314"/>
                <a:gd name="connsiteY244" fmla="*/ 3886 h 69174"/>
                <a:gd name="connsiteX245" fmla="*/ 113477 w 187314"/>
                <a:gd name="connsiteY245" fmla="*/ 3886 h 69174"/>
                <a:gd name="connsiteX246" fmla="*/ 115031 w 187314"/>
                <a:gd name="connsiteY246" fmla="*/ 3886 h 69174"/>
                <a:gd name="connsiteX247" fmla="*/ 115808 w 187314"/>
                <a:gd name="connsiteY247" fmla="*/ 3886 h 69174"/>
                <a:gd name="connsiteX248" fmla="*/ 115808 w 187314"/>
                <a:gd name="connsiteY248" fmla="*/ 5441 h 69174"/>
                <a:gd name="connsiteX249" fmla="*/ 116586 w 187314"/>
                <a:gd name="connsiteY249" fmla="*/ 6995 h 69174"/>
                <a:gd name="connsiteX250" fmla="*/ 117363 w 187314"/>
                <a:gd name="connsiteY250" fmla="*/ 7772 h 69174"/>
                <a:gd name="connsiteX251" fmla="*/ 118918 w 187314"/>
                <a:gd name="connsiteY251" fmla="*/ 9327 h 69174"/>
                <a:gd name="connsiteX252" fmla="*/ 120472 w 187314"/>
                <a:gd name="connsiteY252" fmla="*/ 10882 h 69174"/>
                <a:gd name="connsiteX253" fmla="*/ 120472 w 187314"/>
                <a:gd name="connsiteY253" fmla="*/ 11659 h 69174"/>
                <a:gd name="connsiteX254" fmla="*/ 121249 w 187314"/>
                <a:gd name="connsiteY254" fmla="*/ 13991 h 69174"/>
                <a:gd name="connsiteX255" fmla="*/ 121249 w 187314"/>
                <a:gd name="connsiteY255" fmla="*/ 15545 h 69174"/>
                <a:gd name="connsiteX256" fmla="*/ 121249 w 187314"/>
                <a:gd name="connsiteY256" fmla="*/ 17877 h 69174"/>
                <a:gd name="connsiteX257" fmla="*/ 121249 w 187314"/>
                <a:gd name="connsiteY257" fmla="*/ 20986 h 69174"/>
                <a:gd name="connsiteX258" fmla="*/ 120472 w 187314"/>
                <a:gd name="connsiteY258" fmla="*/ 23317 h 69174"/>
                <a:gd name="connsiteX259" fmla="*/ 121249 w 187314"/>
                <a:gd name="connsiteY259" fmla="*/ 24872 h 69174"/>
                <a:gd name="connsiteX260" fmla="*/ 122026 w 187314"/>
                <a:gd name="connsiteY260" fmla="*/ 25649 h 69174"/>
                <a:gd name="connsiteX261" fmla="*/ 123581 w 187314"/>
                <a:gd name="connsiteY261" fmla="*/ 25649 h 69174"/>
                <a:gd name="connsiteX262" fmla="*/ 125135 w 187314"/>
                <a:gd name="connsiteY262" fmla="*/ 25649 h 69174"/>
                <a:gd name="connsiteX263" fmla="*/ 125135 w 187314"/>
                <a:gd name="connsiteY263" fmla="*/ 23317 h 69174"/>
                <a:gd name="connsiteX264" fmla="*/ 125135 w 187314"/>
                <a:gd name="connsiteY264" fmla="*/ 20209 h 69174"/>
                <a:gd name="connsiteX265" fmla="*/ 125913 w 187314"/>
                <a:gd name="connsiteY265" fmla="*/ 19431 h 69174"/>
                <a:gd name="connsiteX266" fmla="*/ 126690 w 187314"/>
                <a:gd name="connsiteY266" fmla="*/ 18654 h 69174"/>
                <a:gd name="connsiteX267" fmla="*/ 127467 w 187314"/>
                <a:gd name="connsiteY267" fmla="*/ 17877 h 69174"/>
                <a:gd name="connsiteX268" fmla="*/ 128245 w 187314"/>
                <a:gd name="connsiteY268" fmla="*/ 18654 h 69174"/>
                <a:gd name="connsiteX269" fmla="*/ 129022 w 187314"/>
                <a:gd name="connsiteY269" fmla="*/ 21763 h 69174"/>
                <a:gd name="connsiteX270" fmla="*/ 129799 w 187314"/>
                <a:gd name="connsiteY270" fmla="*/ 23317 h 69174"/>
                <a:gd name="connsiteX271" fmla="*/ 130576 w 187314"/>
                <a:gd name="connsiteY271" fmla="*/ 24095 h 69174"/>
                <a:gd name="connsiteX272" fmla="*/ 132908 w 187314"/>
                <a:gd name="connsiteY272" fmla="*/ 23317 h 69174"/>
                <a:gd name="connsiteX273" fmla="*/ 132908 w 187314"/>
                <a:gd name="connsiteY273" fmla="*/ 21763 h 69174"/>
                <a:gd name="connsiteX274" fmla="*/ 133685 w 187314"/>
                <a:gd name="connsiteY274" fmla="*/ 20986 h 69174"/>
                <a:gd name="connsiteX275" fmla="*/ 135239 w 187314"/>
                <a:gd name="connsiteY275" fmla="*/ 20986 h 69174"/>
                <a:gd name="connsiteX276" fmla="*/ 136017 w 187314"/>
                <a:gd name="connsiteY276" fmla="*/ 21763 h 69174"/>
                <a:gd name="connsiteX277" fmla="*/ 137571 w 187314"/>
                <a:gd name="connsiteY277" fmla="*/ 21763 h 69174"/>
                <a:gd name="connsiteX278" fmla="*/ 138349 w 187314"/>
                <a:gd name="connsiteY278" fmla="*/ 20986 h 69174"/>
                <a:gd name="connsiteX279" fmla="*/ 139126 w 187314"/>
                <a:gd name="connsiteY279" fmla="*/ 21763 h 69174"/>
                <a:gd name="connsiteX280" fmla="*/ 139903 w 187314"/>
                <a:gd name="connsiteY280" fmla="*/ 21763 h 69174"/>
                <a:gd name="connsiteX281" fmla="*/ 142235 w 187314"/>
                <a:gd name="connsiteY281" fmla="*/ 23317 h 69174"/>
                <a:gd name="connsiteX282" fmla="*/ 143789 w 187314"/>
                <a:gd name="connsiteY282" fmla="*/ 23317 h 69174"/>
                <a:gd name="connsiteX283" fmla="*/ 144566 w 187314"/>
                <a:gd name="connsiteY283" fmla="*/ 23317 h 69174"/>
                <a:gd name="connsiteX284" fmla="*/ 146898 w 187314"/>
                <a:gd name="connsiteY284" fmla="*/ 24872 h 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187314" h="69174">
                  <a:moveTo>
                    <a:pt x="153893" y="24872"/>
                  </a:moveTo>
                  <a:lnTo>
                    <a:pt x="153116" y="24872"/>
                  </a:lnTo>
                  <a:lnTo>
                    <a:pt x="152339" y="24872"/>
                  </a:lnTo>
                  <a:lnTo>
                    <a:pt x="153116" y="24095"/>
                  </a:lnTo>
                  <a:lnTo>
                    <a:pt x="153893" y="24872"/>
                  </a:lnTo>
                  <a:close/>
                  <a:moveTo>
                    <a:pt x="153893" y="24872"/>
                  </a:moveTo>
                  <a:lnTo>
                    <a:pt x="154670" y="24872"/>
                  </a:lnTo>
                  <a:lnTo>
                    <a:pt x="155448" y="24872"/>
                  </a:lnTo>
                  <a:lnTo>
                    <a:pt x="156225" y="25649"/>
                  </a:lnTo>
                  <a:lnTo>
                    <a:pt x="155448" y="25649"/>
                  </a:lnTo>
                  <a:lnTo>
                    <a:pt x="154670" y="25649"/>
                  </a:lnTo>
                  <a:lnTo>
                    <a:pt x="153893" y="25649"/>
                  </a:lnTo>
                  <a:lnTo>
                    <a:pt x="153893" y="24872"/>
                  </a:lnTo>
                  <a:close/>
                  <a:moveTo>
                    <a:pt x="150784" y="22540"/>
                  </a:moveTo>
                  <a:lnTo>
                    <a:pt x="150007" y="22540"/>
                  </a:lnTo>
                  <a:lnTo>
                    <a:pt x="150007" y="21763"/>
                  </a:lnTo>
                  <a:lnTo>
                    <a:pt x="150784" y="21763"/>
                  </a:lnTo>
                  <a:lnTo>
                    <a:pt x="150784" y="20986"/>
                  </a:lnTo>
                  <a:lnTo>
                    <a:pt x="151562" y="21763"/>
                  </a:lnTo>
                  <a:lnTo>
                    <a:pt x="151562" y="22540"/>
                  </a:lnTo>
                  <a:lnTo>
                    <a:pt x="150784" y="22540"/>
                  </a:lnTo>
                  <a:close/>
                  <a:moveTo>
                    <a:pt x="177988" y="16322"/>
                  </a:moveTo>
                  <a:lnTo>
                    <a:pt x="179542" y="17099"/>
                  </a:lnTo>
                  <a:lnTo>
                    <a:pt x="181874" y="19431"/>
                  </a:lnTo>
                  <a:lnTo>
                    <a:pt x="183428" y="22540"/>
                  </a:lnTo>
                  <a:lnTo>
                    <a:pt x="184206" y="24872"/>
                  </a:lnTo>
                  <a:lnTo>
                    <a:pt x="185760" y="26426"/>
                  </a:lnTo>
                  <a:lnTo>
                    <a:pt x="187315" y="27203"/>
                  </a:lnTo>
                  <a:lnTo>
                    <a:pt x="185760" y="27203"/>
                  </a:lnTo>
                  <a:lnTo>
                    <a:pt x="183428" y="27203"/>
                  </a:lnTo>
                  <a:lnTo>
                    <a:pt x="181097" y="26426"/>
                  </a:lnTo>
                  <a:lnTo>
                    <a:pt x="179542" y="24872"/>
                  </a:lnTo>
                  <a:lnTo>
                    <a:pt x="177988" y="24872"/>
                  </a:lnTo>
                  <a:lnTo>
                    <a:pt x="172547" y="25649"/>
                  </a:lnTo>
                  <a:lnTo>
                    <a:pt x="167884" y="26426"/>
                  </a:lnTo>
                  <a:lnTo>
                    <a:pt x="167107" y="27203"/>
                  </a:lnTo>
                  <a:lnTo>
                    <a:pt x="166329" y="27981"/>
                  </a:lnTo>
                  <a:lnTo>
                    <a:pt x="163997" y="27981"/>
                  </a:lnTo>
                  <a:lnTo>
                    <a:pt x="161666" y="27981"/>
                  </a:lnTo>
                  <a:lnTo>
                    <a:pt x="160888" y="27203"/>
                  </a:lnTo>
                  <a:lnTo>
                    <a:pt x="162443" y="26426"/>
                  </a:lnTo>
                  <a:lnTo>
                    <a:pt x="163220" y="26426"/>
                  </a:lnTo>
                  <a:lnTo>
                    <a:pt x="162443" y="24095"/>
                  </a:lnTo>
                  <a:lnTo>
                    <a:pt x="160888" y="24095"/>
                  </a:lnTo>
                  <a:lnTo>
                    <a:pt x="159334" y="23317"/>
                  </a:lnTo>
                  <a:lnTo>
                    <a:pt x="159334" y="20209"/>
                  </a:lnTo>
                  <a:lnTo>
                    <a:pt x="158557" y="19431"/>
                  </a:lnTo>
                  <a:lnTo>
                    <a:pt x="156225" y="18654"/>
                  </a:lnTo>
                  <a:lnTo>
                    <a:pt x="156225" y="17099"/>
                  </a:lnTo>
                  <a:lnTo>
                    <a:pt x="157002" y="16322"/>
                  </a:lnTo>
                  <a:lnTo>
                    <a:pt x="158557" y="15545"/>
                  </a:lnTo>
                  <a:lnTo>
                    <a:pt x="159334" y="16322"/>
                  </a:lnTo>
                  <a:lnTo>
                    <a:pt x="160111" y="17099"/>
                  </a:lnTo>
                  <a:lnTo>
                    <a:pt x="161666" y="16322"/>
                  </a:lnTo>
                  <a:lnTo>
                    <a:pt x="162443" y="15545"/>
                  </a:lnTo>
                  <a:lnTo>
                    <a:pt x="163220" y="14768"/>
                  </a:lnTo>
                  <a:lnTo>
                    <a:pt x="163997" y="13991"/>
                  </a:lnTo>
                  <a:lnTo>
                    <a:pt x="165552" y="15545"/>
                  </a:lnTo>
                  <a:lnTo>
                    <a:pt x="167107" y="16322"/>
                  </a:lnTo>
                  <a:lnTo>
                    <a:pt x="167884" y="16322"/>
                  </a:lnTo>
                  <a:lnTo>
                    <a:pt x="169438" y="17099"/>
                  </a:lnTo>
                  <a:lnTo>
                    <a:pt x="170215" y="17099"/>
                  </a:lnTo>
                  <a:lnTo>
                    <a:pt x="172547" y="16322"/>
                  </a:lnTo>
                  <a:lnTo>
                    <a:pt x="174101" y="16322"/>
                  </a:lnTo>
                  <a:lnTo>
                    <a:pt x="174879" y="17099"/>
                  </a:lnTo>
                  <a:lnTo>
                    <a:pt x="176433" y="17099"/>
                  </a:lnTo>
                  <a:lnTo>
                    <a:pt x="177211" y="17099"/>
                  </a:lnTo>
                  <a:lnTo>
                    <a:pt x="177988" y="17099"/>
                  </a:lnTo>
                  <a:lnTo>
                    <a:pt x="177988" y="16322"/>
                  </a:lnTo>
                  <a:close/>
                  <a:moveTo>
                    <a:pt x="146898" y="24872"/>
                  </a:moveTo>
                  <a:lnTo>
                    <a:pt x="146898" y="26426"/>
                  </a:lnTo>
                  <a:lnTo>
                    <a:pt x="144566" y="27203"/>
                  </a:lnTo>
                  <a:lnTo>
                    <a:pt x="142235" y="29535"/>
                  </a:lnTo>
                  <a:lnTo>
                    <a:pt x="142235" y="31090"/>
                  </a:lnTo>
                  <a:lnTo>
                    <a:pt x="141457" y="33422"/>
                  </a:lnTo>
                  <a:lnTo>
                    <a:pt x="141457" y="35753"/>
                  </a:lnTo>
                  <a:lnTo>
                    <a:pt x="141457" y="38085"/>
                  </a:lnTo>
                  <a:lnTo>
                    <a:pt x="141457" y="40417"/>
                  </a:lnTo>
                  <a:lnTo>
                    <a:pt x="141457" y="41194"/>
                  </a:lnTo>
                  <a:lnTo>
                    <a:pt x="140680" y="41194"/>
                  </a:lnTo>
                  <a:lnTo>
                    <a:pt x="139903" y="41971"/>
                  </a:lnTo>
                  <a:lnTo>
                    <a:pt x="139903" y="44303"/>
                  </a:lnTo>
                  <a:lnTo>
                    <a:pt x="139126" y="45080"/>
                  </a:lnTo>
                  <a:lnTo>
                    <a:pt x="137571" y="45080"/>
                  </a:lnTo>
                  <a:lnTo>
                    <a:pt x="134462" y="45080"/>
                  </a:lnTo>
                  <a:lnTo>
                    <a:pt x="132908" y="45857"/>
                  </a:lnTo>
                  <a:lnTo>
                    <a:pt x="132131" y="46634"/>
                  </a:lnTo>
                  <a:lnTo>
                    <a:pt x="131353" y="48189"/>
                  </a:lnTo>
                  <a:lnTo>
                    <a:pt x="130576" y="48966"/>
                  </a:lnTo>
                  <a:lnTo>
                    <a:pt x="129022" y="49744"/>
                  </a:lnTo>
                  <a:lnTo>
                    <a:pt x="125913" y="50521"/>
                  </a:lnTo>
                  <a:lnTo>
                    <a:pt x="122804" y="52075"/>
                  </a:lnTo>
                  <a:lnTo>
                    <a:pt x="120472" y="52853"/>
                  </a:lnTo>
                  <a:lnTo>
                    <a:pt x="118918" y="50521"/>
                  </a:lnTo>
                  <a:lnTo>
                    <a:pt x="119695" y="54407"/>
                  </a:lnTo>
                  <a:lnTo>
                    <a:pt x="116586" y="55961"/>
                  </a:lnTo>
                  <a:lnTo>
                    <a:pt x="109591" y="57516"/>
                  </a:lnTo>
                  <a:lnTo>
                    <a:pt x="108036" y="58293"/>
                  </a:lnTo>
                  <a:lnTo>
                    <a:pt x="107259" y="59071"/>
                  </a:lnTo>
                  <a:lnTo>
                    <a:pt x="105704" y="59848"/>
                  </a:lnTo>
                  <a:lnTo>
                    <a:pt x="104150" y="59848"/>
                  </a:lnTo>
                  <a:lnTo>
                    <a:pt x="97155" y="59071"/>
                  </a:lnTo>
                  <a:lnTo>
                    <a:pt x="89383" y="59848"/>
                  </a:lnTo>
                  <a:lnTo>
                    <a:pt x="88605" y="60625"/>
                  </a:lnTo>
                  <a:lnTo>
                    <a:pt x="87051" y="61402"/>
                  </a:lnTo>
                  <a:lnTo>
                    <a:pt x="82387" y="65288"/>
                  </a:lnTo>
                  <a:lnTo>
                    <a:pt x="81610" y="67620"/>
                  </a:lnTo>
                  <a:lnTo>
                    <a:pt x="79278" y="67620"/>
                  </a:lnTo>
                  <a:lnTo>
                    <a:pt x="76946" y="68397"/>
                  </a:lnTo>
                  <a:lnTo>
                    <a:pt x="76946" y="69175"/>
                  </a:lnTo>
                  <a:lnTo>
                    <a:pt x="76169" y="68397"/>
                  </a:lnTo>
                  <a:lnTo>
                    <a:pt x="75392" y="66843"/>
                  </a:lnTo>
                  <a:lnTo>
                    <a:pt x="76169" y="65288"/>
                  </a:lnTo>
                  <a:lnTo>
                    <a:pt x="76946" y="66065"/>
                  </a:lnTo>
                  <a:lnTo>
                    <a:pt x="79278" y="66065"/>
                  </a:lnTo>
                  <a:lnTo>
                    <a:pt x="78501" y="62957"/>
                  </a:lnTo>
                  <a:lnTo>
                    <a:pt x="75392" y="62179"/>
                  </a:lnTo>
                  <a:lnTo>
                    <a:pt x="73838" y="63734"/>
                  </a:lnTo>
                  <a:lnTo>
                    <a:pt x="73060" y="64511"/>
                  </a:lnTo>
                  <a:lnTo>
                    <a:pt x="71506" y="63734"/>
                  </a:lnTo>
                  <a:lnTo>
                    <a:pt x="71506" y="64511"/>
                  </a:lnTo>
                  <a:lnTo>
                    <a:pt x="68397" y="63734"/>
                  </a:lnTo>
                  <a:lnTo>
                    <a:pt x="66065" y="62179"/>
                  </a:lnTo>
                  <a:lnTo>
                    <a:pt x="65288" y="61402"/>
                  </a:lnTo>
                  <a:lnTo>
                    <a:pt x="65288" y="59848"/>
                  </a:lnTo>
                  <a:lnTo>
                    <a:pt x="64511" y="59848"/>
                  </a:lnTo>
                  <a:lnTo>
                    <a:pt x="63733" y="59848"/>
                  </a:lnTo>
                  <a:lnTo>
                    <a:pt x="62956" y="59848"/>
                  </a:lnTo>
                  <a:lnTo>
                    <a:pt x="62179" y="59848"/>
                  </a:lnTo>
                  <a:lnTo>
                    <a:pt x="61402" y="60625"/>
                  </a:lnTo>
                  <a:lnTo>
                    <a:pt x="61402" y="61402"/>
                  </a:lnTo>
                  <a:lnTo>
                    <a:pt x="59847" y="61402"/>
                  </a:lnTo>
                  <a:lnTo>
                    <a:pt x="59070" y="62957"/>
                  </a:lnTo>
                  <a:lnTo>
                    <a:pt x="57515" y="62957"/>
                  </a:lnTo>
                  <a:lnTo>
                    <a:pt x="55961" y="62957"/>
                  </a:lnTo>
                  <a:lnTo>
                    <a:pt x="55184" y="63734"/>
                  </a:lnTo>
                  <a:lnTo>
                    <a:pt x="55961" y="65288"/>
                  </a:lnTo>
                  <a:lnTo>
                    <a:pt x="54407" y="66065"/>
                  </a:lnTo>
                  <a:lnTo>
                    <a:pt x="50521" y="66065"/>
                  </a:lnTo>
                  <a:lnTo>
                    <a:pt x="45857" y="65288"/>
                  </a:lnTo>
                  <a:lnTo>
                    <a:pt x="41971" y="63734"/>
                  </a:lnTo>
                  <a:lnTo>
                    <a:pt x="36530" y="60625"/>
                  </a:lnTo>
                  <a:lnTo>
                    <a:pt x="34198" y="59848"/>
                  </a:lnTo>
                  <a:lnTo>
                    <a:pt x="31867" y="59071"/>
                  </a:lnTo>
                  <a:lnTo>
                    <a:pt x="27980" y="59071"/>
                  </a:lnTo>
                  <a:lnTo>
                    <a:pt x="25649" y="58293"/>
                  </a:lnTo>
                  <a:lnTo>
                    <a:pt x="24094" y="56739"/>
                  </a:lnTo>
                  <a:lnTo>
                    <a:pt x="19431" y="53630"/>
                  </a:lnTo>
                  <a:lnTo>
                    <a:pt x="18653" y="52853"/>
                  </a:lnTo>
                  <a:lnTo>
                    <a:pt x="17876" y="49744"/>
                  </a:lnTo>
                  <a:lnTo>
                    <a:pt x="17876" y="48966"/>
                  </a:lnTo>
                  <a:lnTo>
                    <a:pt x="17099" y="48189"/>
                  </a:lnTo>
                  <a:lnTo>
                    <a:pt x="13990" y="41194"/>
                  </a:lnTo>
                  <a:lnTo>
                    <a:pt x="13213" y="40417"/>
                  </a:lnTo>
                  <a:lnTo>
                    <a:pt x="10881" y="38862"/>
                  </a:lnTo>
                  <a:lnTo>
                    <a:pt x="9327" y="38085"/>
                  </a:lnTo>
                  <a:lnTo>
                    <a:pt x="8549" y="37308"/>
                  </a:lnTo>
                  <a:lnTo>
                    <a:pt x="7772" y="35753"/>
                  </a:lnTo>
                  <a:lnTo>
                    <a:pt x="7772" y="34199"/>
                  </a:lnTo>
                  <a:lnTo>
                    <a:pt x="8549" y="32644"/>
                  </a:lnTo>
                  <a:lnTo>
                    <a:pt x="6218" y="29535"/>
                  </a:lnTo>
                  <a:lnTo>
                    <a:pt x="5440" y="27981"/>
                  </a:lnTo>
                  <a:lnTo>
                    <a:pt x="5440" y="24872"/>
                  </a:lnTo>
                  <a:lnTo>
                    <a:pt x="4663" y="23317"/>
                  </a:lnTo>
                  <a:lnTo>
                    <a:pt x="2332" y="19431"/>
                  </a:lnTo>
                  <a:lnTo>
                    <a:pt x="777" y="17099"/>
                  </a:lnTo>
                  <a:lnTo>
                    <a:pt x="0" y="13991"/>
                  </a:lnTo>
                  <a:lnTo>
                    <a:pt x="777" y="11659"/>
                  </a:lnTo>
                  <a:lnTo>
                    <a:pt x="1554" y="11659"/>
                  </a:lnTo>
                  <a:lnTo>
                    <a:pt x="3886" y="12436"/>
                  </a:lnTo>
                  <a:lnTo>
                    <a:pt x="6995" y="16322"/>
                  </a:lnTo>
                  <a:lnTo>
                    <a:pt x="9327" y="17099"/>
                  </a:lnTo>
                  <a:lnTo>
                    <a:pt x="10881" y="17877"/>
                  </a:lnTo>
                  <a:lnTo>
                    <a:pt x="15545" y="17877"/>
                  </a:lnTo>
                  <a:lnTo>
                    <a:pt x="18653" y="16322"/>
                  </a:lnTo>
                  <a:lnTo>
                    <a:pt x="20985" y="13213"/>
                  </a:lnTo>
                  <a:lnTo>
                    <a:pt x="23317" y="10104"/>
                  </a:lnTo>
                  <a:lnTo>
                    <a:pt x="24094" y="6218"/>
                  </a:lnTo>
                  <a:lnTo>
                    <a:pt x="24871" y="3886"/>
                  </a:lnTo>
                  <a:lnTo>
                    <a:pt x="26426" y="3109"/>
                  </a:lnTo>
                  <a:lnTo>
                    <a:pt x="27203" y="2332"/>
                  </a:lnTo>
                  <a:lnTo>
                    <a:pt x="27203" y="1555"/>
                  </a:lnTo>
                  <a:lnTo>
                    <a:pt x="27980" y="1555"/>
                  </a:lnTo>
                  <a:lnTo>
                    <a:pt x="28758" y="2332"/>
                  </a:lnTo>
                  <a:lnTo>
                    <a:pt x="29535" y="2332"/>
                  </a:lnTo>
                  <a:lnTo>
                    <a:pt x="31090" y="2332"/>
                  </a:lnTo>
                  <a:lnTo>
                    <a:pt x="31867" y="3109"/>
                  </a:lnTo>
                  <a:lnTo>
                    <a:pt x="33421" y="4664"/>
                  </a:lnTo>
                  <a:lnTo>
                    <a:pt x="34976" y="4664"/>
                  </a:lnTo>
                  <a:lnTo>
                    <a:pt x="35753" y="4664"/>
                  </a:lnTo>
                  <a:lnTo>
                    <a:pt x="37307" y="3109"/>
                  </a:lnTo>
                  <a:lnTo>
                    <a:pt x="38084" y="1555"/>
                  </a:lnTo>
                  <a:lnTo>
                    <a:pt x="38084" y="0"/>
                  </a:lnTo>
                  <a:lnTo>
                    <a:pt x="41194" y="778"/>
                  </a:lnTo>
                  <a:lnTo>
                    <a:pt x="42748" y="3886"/>
                  </a:lnTo>
                  <a:lnTo>
                    <a:pt x="43525" y="5441"/>
                  </a:lnTo>
                  <a:lnTo>
                    <a:pt x="44302" y="6995"/>
                  </a:lnTo>
                  <a:lnTo>
                    <a:pt x="45857" y="7772"/>
                  </a:lnTo>
                  <a:lnTo>
                    <a:pt x="48966" y="8550"/>
                  </a:lnTo>
                  <a:lnTo>
                    <a:pt x="51298" y="9327"/>
                  </a:lnTo>
                  <a:lnTo>
                    <a:pt x="52852" y="10882"/>
                  </a:lnTo>
                  <a:lnTo>
                    <a:pt x="54407" y="11659"/>
                  </a:lnTo>
                  <a:lnTo>
                    <a:pt x="55184" y="13213"/>
                  </a:lnTo>
                  <a:lnTo>
                    <a:pt x="55184" y="14768"/>
                  </a:lnTo>
                  <a:lnTo>
                    <a:pt x="55961" y="15545"/>
                  </a:lnTo>
                  <a:lnTo>
                    <a:pt x="56738" y="16322"/>
                  </a:lnTo>
                  <a:lnTo>
                    <a:pt x="57515" y="16322"/>
                  </a:lnTo>
                  <a:lnTo>
                    <a:pt x="60625" y="15545"/>
                  </a:lnTo>
                  <a:lnTo>
                    <a:pt x="61402" y="13991"/>
                  </a:lnTo>
                  <a:lnTo>
                    <a:pt x="62179" y="12436"/>
                  </a:lnTo>
                  <a:lnTo>
                    <a:pt x="62956" y="11659"/>
                  </a:lnTo>
                  <a:lnTo>
                    <a:pt x="63733" y="12436"/>
                  </a:lnTo>
                  <a:lnTo>
                    <a:pt x="64511" y="13213"/>
                  </a:lnTo>
                  <a:lnTo>
                    <a:pt x="66065" y="13991"/>
                  </a:lnTo>
                  <a:lnTo>
                    <a:pt x="67620" y="13991"/>
                  </a:lnTo>
                  <a:lnTo>
                    <a:pt x="69174" y="13213"/>
                  </a:lnTo>
                  <a:lnTo>
                    <a:pt x="70729" y="11659"/>
                  </a:lnTo>
                  <a:lnTo>
                    <a:pt x="72283" y="10104"/>
                  </a:lnTo>
                  <a:lnTo>
                    <a:pt x="73838" y="9327"/>
                  </a:lnTo>
                  <a:lnTo>
                    <a:pt x="76169" y="7772"/>
                  </a:lnTo>
                  <a:lnTo>
                    <a:pt x="76946" y="6218"/>
                  </a:lnTo>
                  <a:lnTo>
                    <a:pt x="78501" y="6218"/>
                  </a:lnTo>
                  <a:lnTo>
                    <a:pt x="80833" y="6995"/>
                  </a:lnTo>
                  <a:lnTo>
                    <a:pt x="83164" y="6995"/>
                  </a:lnTo>
                  <a:lnTo>
                    <a:pt x="86273" y="6995"/>
                  </a:lnTo>
                  <a:lnTo>
                    <a:pt x="87051" y="6218"/>
                  </a:lnTo>
                  <a:lnTo>
                    <a:pt x="87828" y="6218"/>
                  </a:lnTo>
                  <a:lnTo>
                    <a:pt x="88605" y="4664"/>
                  </a:lnTo>
                  <a:lnTo>
                    <a:pt x="90937" y="3109"/>
                  </a:lnTo>
                  <a:lnTo>
                    <a:pt x="92491" y="3109"/>
                  </a:lnTo>
                  <a:lnTo>
                    <a:pt x="94046" y="3886"/>
                  </a:lnTo>
                  <a:lnTo>
                    <a:pt x="94823" y="4664"/>
                  </a:lnTo>
                  <a:lnTo>
                    <a:pt x="96377" y="4664"/>
                  </a:lnTo>
                  <a:lnTo>
                    <a:pt x="97155" y="4664"/>
                  </a:lnTo>
                  <a:lnTo>
                    <a:pt x="98709" y="6218"/>
                  </a:lnTo>
                  <a:lnTo>
                    <a:pt x="100264" y="7772"/>
                  </a:lnTo>
                  <a:lnTo>
                    <a:pt x="101818" y="8550"/>
                  </a:lnTo>
                  <a:lnTo>
                    <a:pt x="104150" y="9327"/>
                  </a:lnTo>
                  <a:lnTo>
                    <a:pt x="104927" y="9327"/>
                  </a:lnTo>
                  <a:lnTo>
                    <a:pt x="105704" y="8550"/>
                  </a:lnTo>
                  <a:lnTo>
                    <a:pt x="105704" y="7772"/>
                  </a:lnTo>
                  <a:lnTo>
                    <a:pt x="106482" y="6218"/>
                  </a:lnTo>
                  <a:lnTo>
                    <a:pt x="108814" y="3886"/>
                  </a:lnTo>
                  <a:lnTo>
                    <a:pt x="109591" y="3886"/>
                  </a:lnTo>
                  <a:lnTo>
                    <a:pt x="111145" y="3886"/>
                  </a:lnTo>
                  <a:lnTo>
                    <a:pt x="113477" y="3886"/>
                  </a:lnTo>
                  <a:lnTo>
                    <a:pt x="115031" y="3886"/>
                  </a:lnTo>
                  <a:lnTo>
                    <a:pt x="115808" y="3886"/>
                  </a:lnTo>
                  <a:lnTo>
                    <a:pt x="115808" y="5441"/>
                  </a:lnTo>
                  <a:lnTo>
                    <a:pt x="116586" y="6995"/>
                  </a:lnTo>
                  <a:lnTo>
                    <a:pt x="117363" y="7772"/>
                  </a:lnTo>
                  <a:lnTo>
                    <a:pt x="118918" y="9327"/>
                  </a:lnTo>
                  <a:lnTo>
                    <a:pt x="120472" y="10882"/>
                  </a:lnTo>
                  <a:lnTo>
                    <a:pt x="120472" y="11659"/>
                  </a:lnTo>
                  <a:lnTo>
                    <a:pt x="121249" y="13991"/>
                  </a:lnTo>
                  <a:lnTo>
                    <a:pt x="121249" y="15545"/>
                  </a:lnTo>
                  <a:lnTo>
                    <a:pt x="121249" y="17877"/>
                  </a:lnTo>
                  <a:lnTo>
                    <a:pt x="121249" y="20986"/>
                  </a:lnTo>
                  <a:lnTo>
                    <a:pt x="120472" y="23317"/>
                  </a:lnTo>
                  <a:lnTo>
                    <a:pt x="121249" y="24872"/>
                  </a:lnTo>
                  <a:lnTo>
                    <a:pt x="122026" y="25649"/>
                  </a:lnTo>
                  <a:lnTo>
                    <a:pt x="123581" y="25649"/>
                  </a:lnTo>
                  <a:lnTo>
                    <a:pt x="125135" y="25649"/>
                  </a:lnTo>
                  <a:lnTo>
                    <a:pt x="125135" y="23317"/>
                  </a:lnTo>
                  <a:lnTo>
                    <a:pt x="125135" y="20209"/>
                  </a:lnTo>
                  <a:lnTo>
                    <a:pt x="125913" y="19431"/>
                  </a:lnTo>
                  <a:lnTo>
                    <a:pt x="126690" y="18654"/>
                  </a:lnTo>
                  <a:lnTo>
                    <a:pt x="127467" y="17877"/>
                  </a:lnTo>
                  <a:lnTo>
                    <a:pt x="128245" y="18654"/>
                  </a:lnTo>
                  <a:lnTo>
                    <a:pt x="129022" y="21763"/>
                  </a:lnTo>
                  <a:lnTo>
                    <a:pt x="129799" y="23317"/>
                  </a:lnTo>
                  <a:lnTo>
                    <a:pt x="130576" y="24095"/>
                  </a:lnTo>
                  <a:lnTo>
                    <a:pt x="132908" y="23317"/>
                  </a:lnTo>
                  <a:lnTo>
                    <a:pt x="132908" y="21763"/>
                  </a:lnTo>
                  <a:lnTo>
                    <a:pt x="133685" y="20986"/>
                  </a:lnTo>
                  <a:lnTo>
                    <a:pt x="135239" y="20986"/>
                  </a:lnTo>
                  <a:lnTo>
                    <a:pt x="136017" y="21763"/>
                  </a:lnTo>
                  <a:lnTo>
                    <a:pt x="137571" y="21763"/>
                  </a:lnTo>
                  <a:lnTo>
                    <a:pt x="138349" y="20986"/>
                  </a:lnTo>
                  <a:lnTo>
                    <a:pt x="139126" y="21763"/>
                  </a:lnTo>
                  <a:lnTo>
                    <a:pt x="139903" y="21763"/>
                  </a:lnTo>
                  <a:lnTo>
                    <a:pt x="142235" y="23317"/>
                  </a:lnTo>
                  <a:lnTo>
                    <a:pt x="143789" y="23317"/>
                  </a:lnTo>
                  <a:lnTo>
                    <a:pt x="144566" y="23317"/>
                  </a:lnTo>
                  <a:lnTo>
                    <a:pt x="146898" y="2487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50" name="Freeform 49">
              <a:extLst>
                <a:ext uri="{FF2B5EF4-FFF2-40B4-BE49-F238E27FC236}">
                  <a16:creationId xmlns:a16="http://schemas.microsoft.com/office/drawing/2014/main" id="{042BD1CF-4F5D-41DB-9C87-41F4BC513CE3}"/>
                </a:ext>
              </a:extLst>
            </p:cNvPr>
            <p:cNvSpPr/>
            <p:nvPr/>
          </p:nvSpPr>
          <p:spPr>
            <a:xfrm>
              <a:off x="4497410" y="3658331"/>
              <a:ext cx="15544" cy="15544"/>
            </a:xfrm>
            <a:custGeom>
              <a:avLst/>
              <a:gdLst>
                <a:gd name="connsiteX0" fmla="*/ 15545 w 15544"/>
                <a:gd name="connsiteY0" fmla="*/ 7772 h 15544"/>
                <a:gd name="connsiteX1" fmla="*/ 7772 w 15544"/>
                <a:gd name="connsiteY1" fmla="*/ 15545 h 15544"/>
                <a:gd name="connsiteX2" fmla="*/ 0 w 15544"/>
                <a:gd name="connsiteY2" fmla="*/ 7772 h 15544"/>
                <a:gd name="connsiteX3" fmla="*/ 7772 w 15544"/>
                <a:gd name="connsiteY3" fmla="*/ 0 h 15544"/>
                <a:gd name="connsiteX4" fmla="*/ 15545 w 15544"/>
                <a:gd name="connsiteY4" fmla="*/ 7772 h 1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 h="15544">
                  <a:moveTo>
                    <a:pt x="15545" y="7772"/>
                  </a:moveTo>
                  <a:cubicBezTo>
                    <a:pt x="15545" y="12065"/>
                    <a:pt x="12065" y="15545"/>
                    <a:pt x="7772" y="15545"/>
                  </a:cubicBezTo>
                  <a:cubicBezTo>
                    <a:pt x="3480" y="15545"/>
                    <a:pt x="0" y="12065"/>
                    <a:pt x="0" y="7772"/>
                  </a:cubicBezTo>
                  <a:cubicBezTo>
                    <a:pt x="0" y="3480"/>
                    <a:pt x="3480" y="0"/>
                    <a:pt x="7772" y="0"/>
                  </a:cubicBezTo>
                  <a:cubicBezTo>
                    <a:pt x="12065" y="0"/>
                    <a:pt x="15545" y="3480"/>
                    <a:pt x="15545" y="7772"/>
                  </a:cubicBez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51" name="Freeform 50">
              <a:extLst>
                <a:ext uri="{FF2B5EF4-FFF2-40B4-BE49-F238E27FC236}">
                  <a16:creationId xmlns:a16="http://schemas.microsoft.com/office/drawing/2014/main" id="{E56355ED-D032-0DB1-8DA3-E2F8FB5A1EB5}"/>
                </a:ext>
              </a:extLst>
            </p:cNvPr>
            <p:cNvSpPr/>
            <p:nvPr/>
          </p:nvSpPr>
          <p:spPr>
            <a:xfrm>
              <a:off x="5861466" y="3823106"/>
              <a:ext cx="15544" cy="15544"/>
            </a:xfrm>
            <a:custGeom>
              <a:avLst/>
              <a:gdLst>
                <a:gd name="connsiteX0" fmla="*/ 15545 w 15544"/>
                <a:gd name="connsiteY0" fmla="*/ 7772 h 15544"/>
                <a:gd name="connsiteX1" fmla="*/ 7773 w 15544"/>
                <a:gd name="connsiteY1" fmla="*/ 15545 h 15544"/>
                <a:gd name="connsiteX2" fmla="*/ 0 w 15544"/>
                <a:gd name="connsiteY2" fmla="*/ 7772 h 15544"/>
                <a:gd name="connsiteX3" fmla="*/ 7773 w 15544"/>
                <a:gd name="connsiteY3" fmla="*/ 0 h 15544"/>
                <a:gd name="connsiteX4" fmla="*/ 15545 w 15544"/>
                <a:gd name="connsiteY4" fmla="*/ 7772 h 1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 h="15544">
                  <a:moveTo>
                    <a:pt x="15545" y="7772"/>
                  </a:moveTo>
                  <a:cubicBezTo>
                    <a:pt x="15545" y="12065"/>
                    <a:pt x="12065" y="15545"/>
                    <a:pt x="7773" y="15545"/>
                  </a:cubicBezTo>
                  <a:cubicBezTo>
                    <a:pt x="3480" y="15545"/>
                    <a:pt x="0" y="12065"/>
                    <a:pt x="0" y="7772"/>
                  </a:cubicBezTo>
                  <a:cubicBezTo>
                    <a:pt x="0" y="3480"/>
                    <a:pt x="3480" y="0"/>
                    <a:pt x="7773" y="0"/>
                  </a:cubicBezTo>
                  <a:cubicBezTo>
                    <a:pt x="12065" y="0"/>
                    <a:pt x="15545" y="3480"/>
                    <a:pt x="15545" y="7772"/>
                  </a:cubicBez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BDC6C231-5950-E690-8979-A37E79E21776}"/>
                </a:ext>
              </a:extLst>
            </p:cNvPr>
            <p:cNvSpPr/>
            <p:nvPr/>
          </p:nvSpPr>
          <p:spPr>
            <a:xfrm>
              <a:off x="5438648" y="2692999"/>
              <a:ext cx="15544" cy="15544"/>
            </a:xfrm>
            <a:custGeom>
              <a:avLst/>
              <a:gdLst>
                <a:gd name="connsiteX0" fmla="*/ 15545 w 15544"/>
                <a:gd name="connsiteY0" fmla="*/ 7772 h 15544"/>
                <a:gd name="connsiteX1" fmla="*/ 7772 w 15544"/>
                <a:gd name="connsiteY1" fmla="*/ 15545 h 15544"/>
                <a:gd name="connsiteX2" fmla="*/ 0 w 15544"/>
                <a:gd name="connsiteY2" fmla="*/ 7772 h 15544"/>
                <a:gd name="connsiteX3" fmla="*/ 7772 w 15544"/>
                <a:gd name="connsiteY3" fmla="*/ 0 h 15544"/>
                <a:gd name="connsiteX4" fmla="*/ 15545 w 15544"/>
                <a:gd name="connsiteY4" fmla="*/ 7772 h 1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 h="15544">
                  <a:moveTo>
                    <a:pt x="15545" y="7772"/>
                  </a:moveTo>
                  <a:cubicBezTo>
                    <a:pt x="15545" y="12065"/>
                    <a:pt x="12065" y="15545"/>
                    <a:pt x="7772" y="15545"/>
                  </a:cubicBezTo>
                  <a:cubicBezTo>
                    <a:pt x="3480" y="15545"/>
                    <a:pt x="0" y="12065"/>
                    <a:pt x="0" y="7772"/>
                  </a:cubicBezTo>
                  <a:cubicBezTo>
                    <a:pt x="0" y="3480"/>
                    <a:pt x="3480" y="0"/>
                    <a:pt x="7772" y="0"/>
                  </a:cubicBezTo>
                  <a:cubicBezTo>
                    <a:pt x="12065" y="0"/>
                    <a:pt x="15545" y="3480"/>
                    <a:pt x="15545" y="7772"/>
                  </a:cubicBez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grpSp>
      <p:sp>
        <p:nvSpPr>
          <p:cNvPr id="53" name="Freeform 52">
            <a:extLst>
              <a:ext uri="{FF2B5EF4-FFF2-40B4-BE49-F238E27FC236}">
                <a16:creationId xmlns:a16="http://schemas.microsoft.com/office/drawing/2014/main" id="{4969CAD9-3DDC-C015-6629-E2B54B01CF02}"/>
              </a:ext>
            </a:extLst>
          </p:cNvPr>
          <p:cNvSpPr/>
          <p:nvPr/>
        </p:nvSpPr>
        <p:spPr>
          <a:xfrm>
            <a:off x="5033382" y="3454558"/>
            <a:ext cx="954450" cy="680862"/>
          </a:xfrm>
          <a:custGeom>
            <a:avLst/>
            <a:gdLst>
              <a:gd name="connsiteX0" fmla="*/ 769468 w 954450"/>
              <a:gd name="connsiteY0" fmla="*/ 55961 h 680862"/>
              <a:gd name="connsiteX1" fmla="*/ 774131 w 954450"/>
              <a:gd name="connsiteY1" fmla="*/ 51298 h 680862"/>
              <a:gd name="connsiteX2" fmla="*/ 792008 w 954450"/>
              <a:gd name="connsiteY2" fmla="*/ 56739 h 680862"/>
              <a:gd name="connsiteX3" fmla="*/ 826984 w 954450"/>
              <a:gd name="connsiteY3" fmla="*/ 73838 h 680862"/>
              <a:gd name="connsiteX4" fmla="*/ 835533 w 954450"/>
              <a:gd name="connsiteY4" fmla="*/ 80833 h 680862"/>
              <a:gd name="connsiteX5" fmla="*/ 841751 w 954450"/>
              <a:gd name="connsiteY5" fmla="*/ 104150 h 680862"/>
              <a:gd name="connsiteX6" fmla="*/ 858073 w 954450"/>
              <a:gd name="connsiteY6" fmla="*/ 143789 h 680862"/>
              <a:gd name="connsiteX7" fmla="*/ 880613 w 954450"/>
              <a:gd name="connsiteY7" fmla="*/ 181874 h 680862"/>
              <a:gd name="connsiteX8" fmla="*/ 893826 w 954450"/>
              <a:gd name="connsiteY8" fmla="*/ 209855 h 680862"/>
              <a:gd name="connsiteX9" fmla="*/ 900821 w 954450"/>
              <a:gd name="connsiteY9" fmla="*/ 240167 h 680862"/>
              <a:gd name="connsiteX10" fmla="*/ 896158 w 954450"/>
              <a:gd name="connsiteY10" fmla="*/ 252603 h 680862"/>
              <a:gd name="connsiteX11" fmla="*/ 865068 w 954450"/>
              <a:gd name="connsiteY11" fmla="*/ 265816 h 680862"/>
              <a:gd name="connsiteX12" fmla="*/ 858850 w 954450"/>
              <a:gd name="connsiteY12" fmla="*/ 269702 h 680862"/>
              <a:gd name="connsiteX13" fmla="*/ 843305 w 954450"/>
              <a:gd name="connsiteY13" fmla="*/ 290688 h 680862"/>
              <a:gd name="connsiteX14" fmla="*/ 843305 w 954450"/>
              <a:gd name="connsiteY14" fmla="*/ 300015 h 680862"/>
              <a:gd name="connsiteX15" fmla="*/ 868954 w 954450"/>
              <a:gd name="connsiteY15" fmla="*/ 310119 h 680862"/>
              <a:gd name="connsiteX16" fmla="*/ 882945 w 954450"/>
              <a:gd name="connsiteY16" fmla="*/ 317891 h 680862"/>
              <a:gd name="connsiteX17" fmla="*/ 889163 w 954450"/>
              <a:gd name="connsiteY17" fmla="*/ 325664 h 680862"/>
              <a:gd name="connsiteX18" fmla="*/ 887608 w 954450"/>
              <a:gd name="connsiteY18" fmla="*/ 344317 h 680862"/>
              <a:gd name="connsiteX19" fmla="*/ 890717 w 954450"/>
              <a:gd name="connsiteY19" fmla="*/ 352867 h 680862"/>
              <a:gd name="connsiteX20" fmla="*/ 884499 w 954450"/>
              <a:gd name="connsiteY20" fmla="*/ 364526 h 680862"/>
              <a:gd name="connsiteX21" fmla="*/ 885277 w 954450"/>
              <a:gd name="connsiteY21" fmla="*/ 374630 h 680862"/>
              <a:gd name="connsiteX22" fmla="*/ 893049 w 954450"/>
              <a:gd name="connsiteY22" fmla="*/ 387066 h 680862"/>
              <a:gd name="connsiteX23" fmla="*/ 902376 w 954450"/>
              <a:gd name="connsiteY23" fmla="*/ 401056 h 680862"/>
              <a:gd name="connsiteX24" fmla="*/ 902376 w 954450"/>
              <a:gd name="connsiteY24" fmla="*/ 411160 h 680862"/>
              <a:gd name="connsiteX25" fmla="*/ 923361 w 954450"/>
              <a:gd name="connsiteY25" fmla="*/ 432923 h 680862"/>
              <a:gd name="connsiteX26" fmla="*/ 938129 w 954450"/>
              <a:gd name="connsiteY26" fmla="*/ 454685 h 680862"/>
              <a:gd name="connsiteX27" fmla="*/ 949010 w 954450"/>
              <a:gd name="connsiteY27" fmla="*/ 462458 h 680862"/>
              <a:gd name="connsiteX28" fmla="*/ 939683 w 954450"/>
              <a:gd name="connsiteY28" fmla="*/ 472562 h 680862"/>
              <a:gd name="connsiteX29" fmla="*/ 953674 w 954450"/>
              <a:gd name="connsiteY29" fmla="*/ 492770 h 680862"/>
              <a:gd name="connsiteX30" fmla="*/ 954451 w 954450"/>
              <a:gd name="connsiteY30" fmla="*/ 502874 h 680862"/>
              <a:gd name="connsiteX31" fmla="*/ 945124 w 954450"/>
              <a:gd name="connsiteY31" fmla="*/ 516865 h 680862"/>
              <a:gd name="connsiteX32" fmla="*/ 921807 w 954450"/>
              <a:gd name="connsiteY32" fmla="*/ 520751 h 680862"/>
              <a:gd name="connsiteX33" fmla="*/ 884499 w 954450"/>
              <a:gd name="connsiteY33" fmla="*/ 556504 h 680862"/>
              <a:gd name="connsiteX34" fmla="*/ 865846 w 954450"/>
              <a:gd name="connsiteY34" fmla="*/ 577489 h 680862"/>
              <a:gd name="connsiteX35" fmla="*/ 839419 w 954450"/>
              <a:gd name="connsiteY35" fmla="*/ 611688 h 680862"/>
              <a:gd name="connsiteX36" fmla="*/ 834756 w 954450"/>
              <a:gd name="connsiteY36" fmla="*/ 619460 h 680862"/>
              <a:gd name="connsiteX37" fmla="*/ 846415 w 954450"/>
              <a:gd name="connsiteY37" fmla="*/ 648995 h 680862"/>
              <a:gd name="connsiteX38" fmla="*/ 845637 w 954450"/>
              <a:gd name="connsiteY38" fmla="*/ 662986 h 680862"/>
              <a:gd name="connsiteX39" fmla="*/ 860405 w 954450"/>
              <a:gd name="connsiteY39" fmla="*/ 673867 h 680862"/>
              <a:gd name="connsiteX40" fmla="*/ 857296 w 954450"/>
              <a:gd name="connsiteY40" fmla="*/ 680862 h 680862"/>
              <a:gd name="connsiteX41" fmla="*/ 831647 w 954450"/>
              <a:gd name="connsiteY41" fmla="*/ 675422 h 680862"/>
              <a:gd name="connsiteX42" fmla="*/ 824652 w 954450"/>
              <a:gd name="connsiteY42" fmla="*/ 673867 h 680862"/>
              <a:gd name="connsiteX43" fmla="*/ 780349 w 954450"/>
              <a:gd name="connsiteY43" fmla="*/ 659100 h 680862"/>
              <a:gd name="connsiteX44" fmla="*/ 774131 w 954450"/>
              <a:gd name="connsiteY44" fmla="*/ 648218 h 680862"/>
              <a:gd name="connsiteX45" fmla="*/ 766359 w 954450"/>
              <a:gd name="connsiteY45" fmla="*/ 642778 h 680862"/>
              <a:gd name="connsiteX46" fmla="*/ 742264 w 954450"/>
              <a:gd name="connsiteY46" fmla="*/ 635005 h 680862"/>
              <a:gd name="connsiteX47" fmla="*/ 714284 w 954450"/>
              <a:gd name="connsiteY47" fmla="*/ 632674 h 680862"/>
              <a:gd name="connsiteX48" fmla="*/ 689412 w 954450"/>
              <a:gd name="connsiteY48" fmla="*/ 634228 h 680862"/>
              <a:gd name="connsiteX49" fmla="*/ 678530 w 954450"/>
              <a:gd name="connsiteY49" fmla="*/ 645886 h 680862"/>
              <a:gd name="connsiteX50" fmla="*/ 664540 w 954450"/>
              <a:gd name="connsiteY50" fmla="*/ 645109 h 680862"/>
              <a:gd name="connsiteX51" fmla="*/ 645887 w 954450"/>
              <a:gd name="connsiteY51" fmla="*/ 637337 h 680862"/>
              <a:gd name="connsiteX52" fmla="*/ 622570 w 954450"/>
              <a:gd name="connsiteY52" fmla="*/ 638114 h 680862"/>
              <a:gd name="connsiteX53" fmla="*/ 604693 w 954450"/>
              <a:gd name="connsiteY53" fmla="*/ 645886 h 680862"/>
              <a:gd name="connsiteX54" fmla="*/ 596143 w 954450"/>
              <a:gd name="connsiteY54" fmla="*/ 662209 h 680862"/>
              <a:gd name="connsiteX55" fmla="*/ 582930 w 954450"/>
              <a:gd name="connsiteY55" fmla="*/ 657545 h 680862"/>
              <a:gd name="connsiteX56" fmla="*/ 572049 w 954450"/>
              <a:gd name="connsiteY56" fmla="*/ 660654 h 680862"/>
              <a:gd name="connsiteX57" fmla="*/ 567385 w 954450"/>
              <a:gd name="connsiteY57" fmla="*/ 639669 h 680862"/>
              <a:gd name="connsiteX58" fmla="*/ 556504 w 954450"/>
              <a:gd name="connsiteY58" fmla="*/ 636560 h 680862"/>
              <a:gd name="connsiteX59" fmla="*/ 533187 w 954450"/>
              <a:gd name="connsiteY59" fmla="*/ 613243 h 680862"/>
              <a:gd name="connsiteX60" fmla="*/ 516088 w 954450"/>
              <a:gd name="connsiteY60" fmla="*/ 623347 h 680862"/>
              <a:gd name="connsiteX61" fmla="*/ 508315 w 954450"/>
              <a:gd name="connsiteY61" fmla="*/ 636560 h 680862"/>
              <a:gd name="connsiteX62" fmla="*/ 491216 w 954450"/>
              <a:gd name="connsiteY62" fmla="*/ 636560 h 680862"/>
              <a:gd name="connsiteX63" fmla="*/ 487330 w 954450"/>
              <a:gd name="connsiteY63" fmla="*/ 624901 h 680862"/>
              <a:gd name="connsiteX64" fmla="*/ 477226 w 954450"/>
              <a:gd name="connsiteY64" fmla="*/ 623347 h 680862"/>
              <a:gd name="connsiteX65" fmla="*/ 473339 w 954450"/>
              <a:gd name="connsiteY65" fmla="*/ 610911 h 680862"/>
              <a:gd name="connsiteX66" fmla="*/ 451577 w 954450"/>
              <a:gd name="connsiteY66" fmla="*/ 593812 h 680862"/>
              <a:gd name="connsiteX67" fmla="*/ 447691 w 954450"/>
              <a:gd name="connsiteY67" fmla="*/ 579821 h 680862"/>
              <a:gd name="connsiteX68" fmla="*/ 426705 w 954450"/>
              <a:gd name="connsiteY68" fmla="*/ 573603 h 680862"/>
              <a:gd name="connsiteX69" fmla="*/ 422819 w 954450"/>
              <a:gd name="connsiteY69" fmla="*/ 575158 h 680862"/>
              <a:gd name="connsiteX70" fmla="*/ 395615 w 954450"/>
              <a:gd name="connsiteY70" fmla="*/ 561167 h 680862"/>
              <a:gd name="connsiteX71" fmla="*/ 381625 w 954450"/>
              <a:gd name="connsiteY71" fmla="*/ 568940 h 680862"/>
              <a:gd name="connsiteX72" fmla="*/ 373853 w 954450"/>
              <a:gd name="connsiteY72" fmla="*/ 564276 h 680862"/>
              <a:gd name="connsiteX73" fmla="*/ 352867 w 954450"/>
              <a:gd name="connsiteY73" fmla="*/ 546400 h 680862"/>
              <a:gd name="connsiteX74" fmla="*/ 363748 w 954450"/>
              <a:gd name="connsiteY74" fmla="*/ 542514 h 680862"/>
              <a:gd name="connsiteX75" fmla="*/ 363748 w 954450"/>
              <a:gd name="connsiteY75" fmla="*/ 530078 h 680862"/>
              <a:gd name="connsiteX76" fmla="*/ 335768 w 954450"/>
              <a:gd name="connsiteY76" fmla="*/ 535519 h 680862"/>
              <a:gd name="connsiteX77" fmla="*/ 310119 w 954450"/>
              <a:gd name="connsiteY77" fmla="*/ 520751 h 680862"/>
              <a:gd name="connsiteX78" fmla="*/ 293020 w 954450"/>
              <a:gd name="connsiteY78" fmla="*/ 516088 h 680862"/>
              <a:gd name="connsiteX79" fmla="*/ 282916 w 954450"/>
              <a:gd name="connsiteY79" fmla="*/ 516088 h 680862"/>
              <a:gd name="connsiteX80" fmla="*/ 296129 w 954450"/>
              <a:gd name="connsiteY80" fmla="*/ 534741 h 680862"/>
              <a:gd name="connsiteX81" fmla="*/ 268925 w 954450"/>
              <a:gd name="connsiteY81" fmla="*/ 554172 h 680862"/>
              <a:gd name="connsiteX82" fmla="*/ 261153 w 954450"/>
              <a:gd name="connsiteY82" fmla="*/ 551063 h 680862"/>
              <a:gd name="connsiteX83" fmla="*/ 249494 w 954450"/>
              <a:gd name="connsiteY83" fmla="*/ 536296 h 680862"/>
              <a:gd name="connsiteX84" fmla="*/ 233950 w 954450"/>
              <a:gd name="connsiteY84" fmla="*/ 522305 h 680862"/>
              <a:gd name="connsiteX85" fmla="*/ 221513 w 954450"/>
              <a:gd name="connsiteY85" fmla="*/ 515310 h 680862"/>
              <a:gd name="connsiteX86" fmla="*/ 233950 w 954450"/>
              <a:gd name="connsiteY86" fmla="*/ 505983 h 680862"/>
              <a:gd name="connsiteX87" fmla="*/ 239390 w 954450"/>
              <a:gd name="connsiteY87" fmla="*/ 497434 h 680862"/>
              <a:gd name="connsiteX88" fmla="*/ 225400 w 954450"/>
              <a:gd name="connsiteY88" fmla="*/ 488107 h 680862"/>
              <a:gd name="connsiteX89" fmla="*/ 200528 w 954450"/>
              <a:gd name="connsiteY89" fmla="*/ 493547 h 680862"/>
              <a:gd name="connsiteX90" fmla="*/ 194310 w 954450"/>
              <a:gd name="connsiteY90" fmla="*/ 486552 h 680862"/>
              <a:gd name="connsiteX91" fmla="*/ 173324 w 954450"/>
              <a:gd name="connsiteY91" fmla="*/ 478003 h 680862"/>
              <a:gd name="connsiteX92" fmla="*/ 137572 w 954450"/>
              <a:gd name="connsiteY92" fmla="*/ 469453 h 680862"/>
              <a:gd name="connsiteX93" fmla="*/ 129799 w 954450"/>
              <a:gd name="connsiteY93" fmla="*/ 460903 h 680862"/>
              <a:gd name="connsiteX94" fmla="*/ 127468 w 954450"/>
              <a:gd name="connsiteY94" fmla="*/ 452354 h 680862"/>
              <a:gd name="connsiteX95" fmla="*/ 101819 w 954450"/>
              <a:gd name="connsiteY95" fmla="*/ 446136 h 680862"/>
              <a:gd name="connsiteX96" fmla="*/ 102596 w 954450"/>
              <a:gd name="connsiteY96" fmla="*/ 460903 h 680862"/>
              <a:gd name="connsiteX97" fmla="*/ 86274 w 954450"/>
              <a:gd name="connsiteY97" fmla="*/ 464012 h 680862"/>
              <a:gd name="connsiteX98" fmla="*/ 98710 w 954450"/>
              <a:gd name="connsiteY98" fmla="*/ 436032 h 680862"/>
              <a:gd name="connsiteX99" fmla="*/ 101819 w 954450"/>
              <a:gd name="connsiteY99" fmla="*/ 418155 h 680862"/>
              <a:gd name="connsiteX100" fmla="*/ 89383 w 954450"/>
              <a:gd name="connsiteY100" fmla="*/ 393283 h 680862"/>
              <a:gd name="connsiteX101" fmla="*/ 72283 w 954450"/>
              <a:gd name="connsiteY101" fmla="*/ 386288 h 680862"/>
              <a:gd name="connsiteX102" fmla="*/ 72283 w 954450"/>
              <a:gd name="connsiteY102" fmla="*/ 373852 h 680862"/>
              <a:gd name="connsiteX103" fmla="*/ 57516 w 954450"/>
              <a:gd name="connsiteY103" fmla="*/ 349758 h 680862"/>
              <a:gd name="connsiteX104" fmla="*/ 63734 w 954450"/>
              <a:gd name="connsiteY104" fmla="*/ 341209 h 680862"/>
              <a:gd name="connsiteX105" fmla="*/ 69175 w 954450"/>
              <a:gd name="connsiteY105" fmla="*/ 321000 h 680862"/>
              <a:gd name="connsiteX106" fmla="*/ 62957 w 954450"/>
              <a:gd name="connsiteY106" fmla="*/ 306233 h 680862"/>
              <a:gd name="connsiteX107" fmla="*/ 47412 w 954450"/>
              <a:gd name="connsiteY107" fmla="*/ 288356 h 680862"/>
              <a:gd name="connsiteX108" fmla="*/ 52075 w 954450"/>
              <a:gd name="connsiteY108" fmla="*/ 268148 h 680862"/>
              <a:gd name="connsiteX109" fmla="*/ 41194 w 954450"/>
              <a:gd name="connsiteY109" fmla="*/ 254935 h 680862"/>
              <a:gd name="connsiteX110" fmla="*/ 15545 w 954450"/>
              <a:gd name="connsiteY110" fmla="*/ 238613 h 680862"/>
              <a:gd name="connsiteX111" fmla="*/ 3109 w 954450"/>
              <a:gd name="connsiteY111" fmla="*/ 227731 h 680862"/>
              <a:gd name="connsiteX112" fmla="*/ 8550 w 954450"/>
              <a:gd name="connsiteY112" fmla="*/ 215296 h 680862"/>
              <a:gd name="connsiteX113" fmla="*/ 23317 w 954450"/>
              <a:gd name="connsiteY113" fmla="*/ 201305 h 680862"/>
              <a:gd name="connsiteX114" fmla="*/ 25649 w 954450"/>
              <a:gd name="connsiteY114" fmla="*/ 180320 h 680862"/>
              <a:gd name="connsiteX115" fmla="*/ 11659 w 954450"/>
              <a:gd name="connsiteY115" fmla="*/ 148453 h 680862"/>
              <a:gd name="connsiteX116" fmla="*/ 6218 w 954450"/>
              <a:gd name="connsiteY116" fmla="*/ 128245 h 680862"/>
              <a:gd name="connsiteX117" fmla="*/ 27981 w 954450"/>
              <a:gd name="connsiteY117" fmla="*/ 135240 h 680862"/>
              <a:gd name="connsiteX118" fmla="*/ 33421 w 954450"/>
              <a:gd name="connsiteY118" fmla="*/ 131354 h 680862"/>
              <a:gd name="connsiteX119" fmla="*/ 32644 w 954450"/>
              <a:gd name="connsiteY119" fmla="*/ 117363 h 680862"/>
              <a:gd name="connsiteX120" fmla="*/ 778 w 954450"/>
              <a:gd name="connsiteY120" fmla="*/ 111923 h 680862"/>
              <a:gd name="connsiteX121" fmla="*/ 0 w 954450"/>
              <a:gd name="connsiteY121" fmla="*/ 102596 h 680862"/>
              <a:gd name="connsiteX122" fmla="*/ 15545 w 954450"/>
              <a:gd name="connsiteY122" fmla="*/ 105705 h 680862"/>
              <a:gd name="connsiteX123" fmla="*/ 45080 w 954450"/>
              <a:gd name="connsiteY123" fmla="*/ 94823 h 680862"/>
              <a:gd name="connsiteX124" fmla="*/ 95600 w 954450"/>
              <a:gd name="connsiteY124" fmla="*/ 80833 h 680862"/>
              <a:gd name="connsiteX125" fmla="*/ 149230 w 954450"/>
              <a:gd name="connsiteY125" fmla="*/ 67620 h 680862"/>
              <a:gd name="connsiteX126" fmla="*/ 174879 w 954450"/>
              <a:gd name="connsiteY126" fmla="*/ 63734 h 680862"/>
              <a:gd name="connsiteX127" fmla="*/ 190424 w 954450"/>
              <a:gd name="connsiteY127" fmla="*/ 46634 h 680862"/>
              <a:gd name="connsiteX128" fmla="*/ 205192 w 954450"/>
              <a:gd name="connsiteY128" fmla="*/ 33421 h 680862"/>
              <a:gd name="connsiteX129" fmla="*/ 234727 w 954450"/>
              <a:gd name="connsiteY129" fmla="*/ 27981 h 680862"/>
              <a:gd name="connsiteX130" fmla="*/ 244831 w 954450"/>
              <a:gd name="connsiteY130" fmla="*/ 21763 h 680862"/>
              <a:gd name="connsiteX131" fmla="*/ 266593 w 954450"/>
              <a:gd name="connsiteY131" fmla="*/ 12436 h 680862"/>
              <a:gd name="connsiteX132" fmla="*/ 317891 w 954450"/>
              <a:gd name="connsiteY132" fmla="*/ 3109 h 680862"/>
              <a:gd name="connsiteX133" fmla="*/ 360640 w 954450"/>
              <a:gd name="connsiteY133" fmla="*/ 0 h 680862"/>
              <a:gd name="connsiteX134" fmla="*/ 402610 w 954450"/>
              <a:gd name="connsiteY134" fmla="*/ 17877 h 680862"/>
              <a:gd name="connsiteX135" fmla="*/ 395615 w 954450"/>
              <a:gd name="connsiteY135" fmla="*/ 20208 h 680862"/>
              <a:gd name="connsiteX136" fmla="*/ 372298 w 954450"/>
              <a:gd name="connsiteY136" fmla="*/ 10882 h 680862"/>
              <a:gd name="connsiteX137" fmla="*/ 389398 w 954450"/>
              <a:gd name="connsiteY137" fmla="*/ 38085 h 680862"/>
              <a:gd name="connsiteX138" fmla="*/ 397947 w 954450"/>
              <a:gd name="connsiteY138" fmla="*/ 47412 h 680862"/>
              <a:gd name="connsiteX139" fmla="*/ 413492 w 954450"/>
              <a:gd name="connsiteY139" fmla="*/ 54407 h 680862"/>
              <a:gd name="connsiteX140" fmla="*/ 426705 w 954450"/>
              <a:gd name="connsiteY140" fmla="*/ 56739 h 680862"/>
              <a:gd name="connsiteX141" fmla="*/ 464789 w 954450"/>
              <a:gd name="connsiteY141" fmla="*/ 52852 h 680862"/>
              <a:gd name="connsiteX142" fmla="*/ 481889 w 954450"/>
              <a:gd name="connsiteY142" fmla="*/ 44303 h 680862"/>
              <a:gd name="connsiteX143" fmla="*/ 485775 w 954450"/>
              <a:gd name="connsiteY143" fmla="*/ 45080 h 680862"/>
              <a:gd name="connsiteX144" fmla="*/ 537073 w 954450"/>
              <a:gd name="connsiteY144" fmla="*/ 48189 h 680862"/>
              <a:gd name="connsiteX145" fmla="*/ 715061 w 954450"/>
              <a:gd name="connsiteY145" fmla="*/ 55184 h 680862"/>
              <a:gd name="connsiteX146" fmla="*/ 769468 w 954450"/>
              <a:gd name="connsiteY146" fmla="*/ 55961 h 68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54450" h="680862">
                <a:moveTo>
                  <a:pt x="769468" y="55961"/>
                </a:moveTo>
                <a:lnTo>
                  <a:pt x="774131" y="51298"/>
                </a:lnTo>
                <a:lnTo>
                  <a:pt x="792008" y="56739"/>
                </a:lnTo>
                <a:lnTo>
                  <a:pt x="826984" y="73838"/>
                </a:lnTo>
                <a:lnTo>
                  <a:pt x="835533" y="80833"/>
                </a:lnTo>
                <a:lnTo>
                  <a:pt x="841751" y="104150"/>
                </a:lnTo>
                <a:lnTo>
                  <a:pt x="858073" y="143789"/>
                </a:lnTo>
                <a:lnTo>
                  <a:pt x="880613" y="181874"/>
                </a:lnTo>
                <a:lnTo>
                  <a:pt x="893826" y="209855"/>
                </a:lnTo>
                <a:lnTo>
                  <a:pt x="900821" y="240167"/>
                </a:lnTo>
                <a:lnTo>
                  <a:pt x="896158" y="252603"/>
                </a:lnTo>
                <a:lnTo>
                  <a:pt x="865068" y="265816"/>
                </a:lnTo>
                <a:lnTo>
                  <a:pt x="858850" y="269702"/>
                </a:lnTo>
                <a:lnTo>
                  <a:pt x="843305" y="290688"/>
                </a:lnTo>
                <a:lnTo>
                  <a:pt x="843305" y="300015"/>
                </a:lnTo>
                <a:lnTo>
                  <a:pt x="868954" y="310119"/>
                </a:lnTo>
                <a:lnTo>
                  <a:pt x="882945" y="317891"/>
                </a:lnTo>
                <a:lnTo>
                  <a:pt x="889163" y="325664"/>
                </a:lnTo>
                <a:lnTo>
                  <a:pt x="887608" y="344317"/>
                </a:lnTo>
                <a:lnTo>
                  <a:pt x="890717" y="352867"/>
                </a:lnTo>
                <a:lnTo>
                  <a:pt x="884499" y="364526"/>
                </a:lnTo>
                <a:lnTo>
                  <a:pt x="885277" y="374630"/>
                </a:lnTo>
                <a:lnTo>
                  <a:pt x="893049" y="387066"/>
                </a:lnTo>
                <a:lnTo>
                  <a:pt x="902376" y="401056"/>
                </a:lnTo>
                <a:lnTo>
                  <a:pt x="902376" y="411160"/>
                </a:lnTo>
                <a:lnTo>
                  <a:pt x="923361" y="432923"/>
                </a:lnTo>
                <a:lnTo>
                  <a:pt x="938129" y="454685"/>
                </a:lnTo>
                <a:lnTo>
                  <a:pt x="949010" y="462458"/>
                </a:lnTo>
                <a:lnTo>
                  <a:pt x="939683" y="472562"/>
                </a:lnTo>
                <a:lnTo>
                  <a:pt x="953674" y="492770"/>
                </a:lnTo>
                <a:lnTo>
                  <a:pt x="954451" y="502874"/>
                </a:lnTo>
                <a:lnTo>
                  <a:pt x="945124" y="516865"/>
                </a:lnTo>
                <a:lnTo>
                  <a:pt x="921807" y="520751"/>
                </a:lnTo>
                <a:lnTo>
                  <a:pt x="884499" y="556504"/>
                </a:lnTo>
                <a:lnTo>
                  <a:pt x="865846" y="577489"/>
                </a:lnTo>
                <a:lnTo>
                  <a:pt x="839419" y="611688"/>
                </a:lnTo>
                <a:lnTo>
                  <a:pt x="834756" y="619460"/>
                </a:lnTo>
                <a:lnTo>
                  <a:pt x="846415" y="648995"/>
                </a:lnTo>
                <a:lnTo>
                  <a:pt x="845637" y="662986"/>
                </a:lnTo>
                <a:lnTo>
                  <a:pt x="860405" y="673867"/>
                </a:lnTo>
                <a:lnTo>
                  <a:pt x="857296" y="680862"/>
                </a:lnTo>
                <a:lnTo>
                  <a:pt x="831647" y="675422"/>
                </a:lnTo>
                <a:lnTo>
                  <a:pt x="824652" y="673867"/>
                </a:lnTo>
                <a:lnTo>
                  <a:pt x="780349" y="659100"/>
                </a:lnTo>
                <a:lnTo>
                  <a:pt x="774131" y="648218"/>
                </a:lnTo>
                <a:lnTo>
                  <a:pt x="766359" y="642778"/>
                </a:lnTo>
                <a:lnTo>
                  <a:pt x="742264" y="635005"/>
                </a:lnTo>
                <a:lnTo>
                  <a:pt x="714284" y="632674"/>
                </a:lnTo>
                <a:lnTo>
                  <a:pt x="689412" y="634228"/>
                </a:lnTo>
                <a:lnTo>
                  <a:pt x="678530" y="645886"/>
                </a:lnTo>
                <a:lnTo>
                  <a:pt x="664540" y="645109"/>
                </a:lnTo>
                <a:lnTo>
                  <a:pt x="645887" y="637337"/>
                </a:lnTo>
                <a:lnTo>
                  <a:pt x="622570" y="638114"/>
                </a:lnTo>
                <a:lnTo>
                  <a:pt x="604693" y="645886"/>
                </a:lnTo>
                <a:lnTo>
                  <a:pt x="596143" y="662209"/>
                </a:lnTo>
                <a:lnTo>
                  <a:pt x="582930" y="657545"/>
                </a:lnTo>
                <a:lnTo>
                  <a:pt x="572049" y="660654"/>
                </a:lnTo>
                <a:lnTo>
                  <a:pt x="567385" y="639669"/>
                </a:lnTo>
                <a:lnTo>
                  <a:pt x="556504" y="636560"/>
                </a:lnTo>
                <a:lnTo>
                  <a:pt x="533187" y="613243"/>
                </a:lnTo>
                <a:lnTo>
                  <a:pt x="516088" y="623347"/>
                </a:lnTo>
                <a:lnTo>
                  <a:pt x="508315" y="636560"/>
                </a:lnTo>
                <a:lnTo>
                  <a:pt x="491216" y="636560"/>
                </a:lnTo>
                <a:lnTo>
                  <a:pt x="487330" y="624901"/>
                </a:lnTo>
                <a:lnTo>
                  <a:pt x="477226" y="623347"/>
                </a:lnTo>
                <a:lnTo>
                  <a:pt x="473339" y="610911"/>
                </a:lnTo>
                <a:lnTo>
                  <a:pt x="451577" y="593812"/>
                </a:lnTo>
                <a:lnTo>
                  <a:pt x="447691" y="579821"/>
                </a:lnTo>
                <a:lnTo>
                  <a:pt x="426705" y="573603"/>
                </a:lnTo>
                <a:lnTo>
                  <a:pt x="422819" y="575158"/>
                </a:lnTo>
                <a:lnTo>
                  <a:pt x="395615" y="561167"/>
                </a:lnTo>
                <a:lnTo>
                  <a:pt x="381625" y="568940"/>
                </a:lnTo>
                <a:lnTo>
                  <a:pt x="373853" y="564276"/>
                </a:lnTo>
                <a:lnTo>
                  <a:pt x="352867" y="546400"/>
                </a:lnTo>
                <a:lnTo>
                  <a:pt x="363748" y="542514"/>
                </a:lnTo>
                <a:lnTo>
                  <a:pt x="363748" y="530078"/>
                </a:lnTo>
                <a:lnTo>
                  <a:pt x="335768" y="535519"/>
                </a:lnTo>
                <a:lnTo>
                  <a:pt x="310119" y="520751"/>
                </a:lnTo>
                <a:lnTo>
                  <a:pt x="293020" y="516088"/>
                </a:lnTo>
                <a:lnTo>
                  <a:pt x="282916" y="516088"/>
                </a:lnTo>
                <a:lnTo>
                  <a:pt x="296129" y="534741"/>
                </a:lnTo>
                <a:lnTo>
                  <a:pt x="268925" y="554172"/>
                </a:lnTo>
                <a:lnTo>
                  <a:pt x="261153" y="551063"/>
                </a:lnTo>
                <a:lnTo>
                  <a:pt x="249494" y="536296"/>
                </a:lnTo>
                <a:lnTo>
                  <a:pt x="233950" y="522305"/>
                </a:lnTo>
                <a:lnTo>
                  <a:pt x="221513" y="515310"/>
                </a:lnTo>
                <a:lnTo>
                  <a:pt x="233950" y="505983"/>
                </a:lnTo>
                <a:lnTo>
                  <a:pt x="239390" y="497434"/>
                </a:lnTo>
                <a:lnTo>
                  <a:pt x="225400" y="488107"/>
                </a:lnTo>
                <a:lnTo>
                  <a:pt x="200528" y="493547"/>
                </a:lnTo>
                <a:lnTo>
                  <a:pt x="194310" y="486552"/>
                </a:lnTo>
                <a:lnTo>
                  <a:pt x="173324" y="478003"/>
                </a:lnTo>
                <a:lnTo>
                  <a:pt x="137572" y="469453"/>
                </a:lnTo>
                <a:lnTo>
                  <a:pt x="129799" y="460903"/>
                </a:lnTo>
                <a:lnTo>
                  <a:pt x="127468" y="452354"/>
                </a:lnTo>
                <a:lnTo>
                  <a:pt x="101819" y="446136"/>
                </a:lnTo>
                <a:lnTo>
                  <a:pt x="102596" y="460903"/>
                </a:lnTo>
                <a:lnTo>
                  <a:pt x="86274" y="464012"/>
                </a:lnTo>
                <a:lnTo>
                  <a:pt x="98710" y="436032"/>
                </a:lnTo>
                <a:lnTo>
                  <a:pt x="101819" y="418155"/>
                </a:lnTo>
                <a:lnTo>
                  <a:pt x="89383" y="393283"/>
                </a:lnTo>
                <a:lnTo>
                  <a:pt x="72283" y="386288"/>
                </a:lnTo>
                <a:lnTo>
                  <a:pt x="72283" y="373852"/>
                </a:lnTo>
                <a:lnTo>
                  <a:pt x="57516" y="349758"/>
                </a:lnTo>
                <a:lnTo>
                  <a:pt x="63734" y="341209"/>
                </a:lnTo>
                <a:lnTo>
                  <a:pt x="69175" y="321000"/>
                </a:lnTo>
                <a:lnTo>
                  <a:pt x="62957" y="306233"/>
                </a:lnTo>
                <a:lnTo>
                  <a:pt x="47412" y="288356"/>
                </a:lnTo>
                <a:lnTo>
                  <a:pt x="52075" y="268148"/>
                </a:lnTo>
                <a:lnTo>
                  <a:pt x="41194" y="254935"/>
                </a:lnTo>
                <a:lnTo>
                  <a:pt x="15545" y="238613"/>
                </a:lnTo>
                <a:lnTo>
                  <a:pt x="3109" y="227731"/>
                </a:lnTo>
                <a:lnTo>
                  <a:pt x="8550" y="215296"/>
                </a:lnTo>
                <a:lnTo>
                  <a:pt x="23317" y="201305"/>
                </a:lnTo>
                <a:lnTo>
                  <a:pt x="25649" y="180320"/>
                </a:lnTo>
                <a:lnTo>
                  <a:pt x="11659" y="148453"/>
                </a:lnTo>
                <a:lnTo>
                  <a:pt x="6218" y="128245"/>
                </a:lnTo>
                <a:lnTo>
                  <a:pt x="27981" y="135240"/>
                </a:lnTo>
                <a:lnTo>
                  <a:pt x="33421" y="131354"/>
                </a:lnTo>
                <a:lnTo>
                  <a:pt x="32644" y="117363"/>
                </a:lnTo>
                <a:lnTo>
                  <a:pt x="778" y="111923"/>
                </a:lnTo>
                <a:lnTo>
                  <a:pt x="0" y="102596"/>
                </a:lnTo>
                <a:lnTo>
                  <a:pt x="15545" y="105705"/>
                </a:lnTo>
                <a:lnTo>
                  <a:pt x="45080" y="94823"/>
                </a:lnTo>
                <a:lnTo>
                  <a:pt x="95600" y="80833"/>
                </a:lnTo>
                <a:lnTo>
                  <a:pt x="149230" y="67620"/>
                </a:lnTo>
                <a:lnTo>
                  <a:pt x="174879" y="63734"/>
                </a:lnTo>
                <a:lnTo>
                  <a:pt x="190424" y="46634"/>
                </a:lnTo>
                <a:lnTo>
                  <a:pt x="205192" y="33421"/>
                </a:lnTo>
                <a:lnTo>
                  <a:pt x="234727" y="27981"/>
                </a:lnTo>
                <a:lnTo>
                  <a:pt x="244831" y="21763"/>
                </a:lnTo>
                <a:lnTo>
                  <a:pt x="266593" y="12436"/>
                </a:lnTo>
                <a:lnTo>
                  <a:pt x="317891" y="3109"/>
                </a:lnTo>
                <a:lnTo>
                  <a:pt x="360640" y="0"/>
                </a:lnTo>
                <a:lnTo>
                  <a:pt x="402610" y="17877"/>
                </a:lnTo>
                <a:lnTo>
                  <a:pt x="395615" y="20208"/>
                </a:lnTo>
                <a:lnTo>
                  <a:pt x="372298" y="10882"/>
                </a:lnTo>
                <a:lnTo>
                  <a:pt x="389398" y="38085"/>
                </a:lnTo>
                <a:lnTo>
                  <a:pt x="397947" y="47412"/>
                </a:lnTo>
                <a:lnTo>
                  <a:pt x="413492" y="54407"/>
                </a:lnTo>
                <a:lnTo>
                  <a:pt x="426705" y="56739"/>
                </a:lnTo>
                <a:lnTo>
                  <a:pt x="464789" y="52852"/>
                </a:lnTo>
                <a:lnTo>
                  <a:pt x="481889" y="44303"/>
                </a:lnTo>
                <a:lnTo>
                  <a:pt x="485775" y="45080"/>
                </a:lnTo>
                <a:lnTo>
                  <a:pt x="537073" y="48189"/>
                </a:lnTo>
                <a:lnTo>
                  <a:pt x="715061" y="55184"/>
                </a:lnTo>
                <a:lnTo>
                  <a:pt x="769468" y="55961"/>
                </a:lnTo>
                <a:close/>
              </a:path>
            </a:pathLst>
          </a:custGeom>
          <a:solidFill>
            <a:srgbClr val="FF0000"/>
          </a:solidFill>
          <a:ln w="777" cap="rnd">
            <a:solidFill>
              <a:srgbClr val="FF0000"/>
            </a:solidFill>
            <a:prstDash val="solid"/>
            <a:round/>
          </a:ln>
        </p:spPr>
        <p:txBody>
          <a:bodyPr rtlCol="0" anchor="ctr"/>
          <a:lstStyle/>
          <a:p>
            <a:endParaRPr lang="en-US"/>
          </a:p>
        </p:txBody>
      </p:sp>
      <p:sp>
        <p:nvSpPr>
          <p:cNvPr id="54" name="Freeform 53">
            <a:extLst>
              <a:ext uri="{FF2B5EF4-FFF2-40B4-BE49-F238E27FC236}">
                <a16:creationId xmlns:a16="http://schemas.microsoft.com/office/drawing/2014/main" id="{16BECF35-8796-886C-D176-7EC2A0978C37}"/>
              </a:ext>
            </a:extLst>
          </p:cNvPr>
          <p:cNvSpPr/>
          <p:nvPr/>
        </p:nvSpPr>
        <p:spPr>
          <a:xfrm>
            <a:off x="5616312" y="3275347"/>
            <a:ext cx="526968" cy="289910"/>
          </a:xfrm>
          <a:custGeom>
            <a:avLst/>
            <a:gdLst>
              <a:gd name="connsiteX0" fmla="*/ 502097 w 526968"/>
              <a:gd name="connsiteY0" fmla="*/ 84719 h 289910"/>
              <a:gd name="connsiteX1" fmla="*/ 502097 w 526968"/>
              <a:gd name="connsiteY1" fmla="*/ 98709 h 289910"/>
              <a:gd name="connsiteX2" fmla="*/ 496657 w 526968"/>
              <a:gd name="connsiteY2" fmla="*/ 122804 h 289910"/>
              <a:gd name="connsiteX3" fmla="*/ 526969 w 526968"/>
              <a:gd name="connsiteY3" fmla="*/ 130576 h 289910"/>
              <a:gd name="connsiteX4" fmla="*/ 516865 w 526968"/>
              <a:gd name="connsiteY4" fmla="*/ 138349 h 289910"/>
              <a:gd name="connsiteX5" fmla="*/ 513756 w 526968"/>
              <a:gd name="connsiteY5" fmla="*/ 146898 h 289910"/>
              <a:gd name="connsiteX6" fmla="*/ 485775 w 526968"/>
              <a:gd name="connsiteY6" fmla="*/ 146121 h 289910"/>
              <a:gd name="connsiteX7" fmla="*/ 478003 w 526968"/>
              <a:gd name="connsiteY7" fmla="*/ 161666 h 289910"/>
              <a:gd name="connsiteX8" fmla="*/ 471785 w 526968"/>
              <a:gd name="connsiteY8" fmla="*/ 166329 h 289910"/>
              <a:gd name="connsiteX9" fmla="*/ 451577 w 526968"/>
              <a:gd name="connsiteY9" fmla="*/ 170993 h 289910"/>
              <a:gd name="connsiteX10" fmla="*/ 443027 w 526968"/>
              <a:gd name="connsiteY10" fmla="*/ 194310 h 289910"/>
              <a:gd name="connsiteX11" fmla="*/ 446136 w 526968"/>
              <a:gd name="connsiteY11" fmla="*/ 212186 h 289910"/>
              <a:gd name="connsiteX12" fmla="*/ 438364 w 526968"/>
              <a:gd name="connsiteY12" fmla="*/ 223845 h 289910"/>
              <a:gd name="connsiteX13" fmla="*/ 434477 w 526968"/>
              <a:gd name="connsiteY13" fmla="*/ 239390 h 289910"/>
              <a:gd name="connsiteX14" fmla="*/ 449245 w 526968"/>
              <a:gd name="connsiteY14" fmla="*/ 243276 h 289910"/>
              <a:gd name="connsiteX15" fmla="*/ 456240 w 526968"/>
              <a:gd name="connsiteY15" fmla="*/ 251826 h 289910"/>
              <a:gd name="connsiteX16" fmla="*/ 456240 w 526968"/>
              <a:gd name="connsiteY16" fmla="*/ 259598 h 289910"/>
              <a:gd name="connsiteX17" fmla="*/ 440695 w 526968"/>
              <a:gd name="connsiteY17" fmla="*/ 261153 h 289910"/>
              <a:gd name="connsiteX18" fmla="*/ 427482 w 526968"/>
              <a:gd name="connsiteY18" fmla="*/ 243276 h 289910"/>
              <a:gd name="connsiteX19" fmla="*/ 419710 w 526968"/>
              <a:gd name="connsiteY19" fmla="*/ 248717 h 289910"/>
              <a:gd name="connsiteX20" fmla="*/ 403388 w 526968"/>
              <a:gd name="connsiteY20" fmla="*/ 252603 h 289910"/>
              <a:gd name="connsiteX21" fmla="*/ 392506 w 526968"/>
              <a:gd name="connsiteY21" fmla="*/ 261930 h 289910"/>
              <a:gd name="connsiteX22" fmla="*/ 376961 w 526968"/>
              <a:gd name="connsiteY22" fmla="*/ 260375 h 289910"/>
              <a:gd name="connsiteX23" fmla="*/ 370744 w 526968"/>
              <a:gd name="connsiteY23" fmla="*/ 280584 h 289910"/>
              <a:gd name="connsiteX24" fmla="*/ 356753 w 526968"/>
              <a:gd name="connsiteY24" fmla="*/ 279806 h 289910"/>
              <a:gd name="connsiteX25" fmla="*/ 331105 w 526968"/>
              <a:gd name="connsiteY25" fmla="*/ 289910 h 289910"/>
              <a:gd name="connsiteX26" fmla="*/ 318668 w 526968"/>
              <a:gd name="connsiteY26" fmla="*/ 282915 h 289910"/>
              <a:gd name="connsiteX27" fmla="*/ 289910 w 526968"/>
              <a:gd name="connsiteY27" fmla="*/ 285247 h 289910"/>
              <a:gd name="connsiteX28" fmla="*/ 277475 w 526968"/>
              <a:gd name="connsiteY28" fmla="*/ 287579 h 289910"/>
              <a:gd name="connsiteX29" fmla="*/ 254935 w 526968"/>
              <a:gd name="connsiteY29" fmla="*/ 284470 h 289910"/>
              <a:gd name="connsiteX30" fmla="*/ 248717 w 526968"/>
              <a:gd name="connsiteY30" fmla="*/ 261153 h 289910"/>
              <a:gd name="connsiteX31" fmla="*/ 240167 w 526968"/>
              <a:gd name="connsiteY31" fmla="*/ 254157 h 289910"/>
              <a:gd name="connsiteX32" fmla="*/ 205192 w 526968"/>
              <a:gd name="connsiteY32" fmla="*/ 237058 h 289910"/>
              <a:gd name="connsiteX33" fmla="*/ 187315 w 526968"/>
              <a:gd name="connsiteY33" fmla="*/ 231617 h 289910"/>
              <a:gd name="connsiteX34" fmla="*/ 182651 w 526968"/>
              <a:gd name="connsiteY34" fmla="*/ 236281 h 289910"/>
              <a:gd name="connsiteX35" fmla="*/ 172547 w 526968"/>
              <a:gd name="connsiteY35" fmla="*/ 220736 h 289910"/>
              <a:gd name="connsiteX36" fmla="*/ 172547 w 526968"/>
              <a:gd name="connsiteY36" fmla="*/ 204414 h 289910"/>
              <a:gd name="connsiteX37" fmla="*/ 180320 w 526968"/>
              <a:gd name="connsiteY37" fmla="*/ 180320 h 289910"/>
              <a:gd name="connsiteX38" fmla="*/ 170216 w 526968"/>
              <a:gd name="connsiteY38" fmla="*/ 170216 h 289910"/>
              <a:gd name="connsiteX39" fmla="*/ 159334 w 526968"/>
              <a:gd name="connsiteY39" fmla="*/ 165552 h 289910"/>
              <a:gd name="connsiteX40" fmla="*/ 152339 w 526968"/>
              <a:gd name="connsiteY40" fmla="*/ 155448 h 289910"/>
              <a:gd name="connsiteX41" fmla="*/ 108037 w 526968"/>
              <a:gd name="connsiteY41" fmla="*/ 154671 h 289910"/>
              <a:gd name="connsiteX42" fmla="*/ 89383 w 526968"/>
              <a:gd name="connsiteY42" fmla="*/ 150007 h 289910"/>
              <a:gd name="connsiteX43" fmla="*/ 59071 w 526968"/>
              <a:gd name="connsiteY43" fmla="*/ 139126 h 289910"/>
              <a:gd name="connsiteX44" fmla="*/ 43526 w 526968"/>
              <a:gd name="connsiteY44" fmla="*/ 129799 h 289910"/>
              <a:gd name="connsiteX45" fmla="*/ 29535 w 526968"/>
              <a:gd name="connsiteY45" fmla="*/ 131354 h 289910"/>
              <a:gd name="connsiteX46" fmla="*/ 24872 w 526968"/>
              <a:gd name="connsiteY46" fmla="*/ 122027 h 289910"/>
              <a:gd name="connsiteX47" fmla="*/ 26426 w 526968"/>
              <a:gd name="connsiteY47" fmla="*/ 109591 h 289910"/>
              <a:gd name="connsiteX48" fmla="*/ 17876 w 526968"/>
              <a:gd name="connsiteY48" fmla="*/ 90937 h 289910"/>
              <a:gd name="connsiteX49" fmla="*/ 5441 w 526968"/>
              <a:gd name="connsiteY49" fmla="*/ 68397 h 289910"/>
              <a:gd name="connsiteX50" fmla="*/ 0 w 526968"/>
              <a:gd name="connsiteY50" fmla="*/ 38862 h 289910"/>
              <a:gd name="connsiteX51" fmla="*/ 21763 w 526968"/>
              <a:gd name="connsiteY51" fmla="*/ 25649 h 289910"/>
              <a:gd name="connsiteX52" fmla="*/ 49744 w 526968"/>
              <a:gd name="connsiteY52" fmla="*/ 10881 h 289910"/>
              <a:gd name="connsiteX53" fmla="*/ 86274 w 526968"/>
              <a:gd name="connsiteY53" fmla="*/ 0 h 289910"/>
              <a:gd name="connsiteX54" fmla="*/ 132131 w 526968"/>
              <a:gd name="connsiteY54" fmla="*/ 3886 h 289910"/>
              <a:gd name="connsiteX55" fmla="*/ 165552 w 526968"/>
              <a:gd name="connsiteY55" fmla="*/ 3109 h 289910"/>
              <a:gd name="connsiteX56" fmla="*/ 173324 w 526968"/>
              <a:gd name="connsiteY56" fmla="*/ 10104 h 289910"/>
              <a:gd name="connsiteX57" fmla="*/ 185761 w 526968"/>
              <a:gd name="connsiteY57" fmla="*/ 4663 h 289910"/>
              <a:gd name="connsiteX58" fmla="*/ 223845 w 526968"/>
              <a:gd name="connsiteY58" fmla="*/ 8550 h 289910"/>
              <a:gd name="connsiteX59" fmla="*/ 241722 w 526968"/>
              <a:gd name="connsiteY59" fmla="*/ 9327 h 289910"/>
              <a:gd name="connsiteX60" fmla="*/ 270479 w 526968"/>
              <a:gd name="connsiteY60" fmla="*/ 16322 h 289910"/>
              <a:gd name="connsiteX61" fmla="*/ 306233 w 526968"/>
              <a:gd name="connsiteY61" fmla="*/ 13213 h 289910"/>
              <a:gd name="connsiteX62" fmla="*/ 319446 w 526968"/>
              <a:gd name="connsiteY62" fmla="*/ 3109 h 289910"/>
              <a:gd name="connsiteX63" fmla="*/ 337322 w 526968"/>
              <a:gd name="connsiteY63" fmla="*/ 1554 h 289910"/>
              <a:gd name="connsiteX64" fmla="*/ 355976 w 526968"/>
              <a:gd name="connsiteY64" fmla="*/ 24094 h 289910"/>
              <a:gd name="connsiteX65" fmla="*/ 403388 w 526968"/>
              <a:gd name="connsiteY65" fmla="*/ 31867 h 289910"/>
              <a:gd name="connsiteX66" fmla="*/ 410383 w 526968"/>
              <a:gd name="connsiteY66" fmla="*/ 34976 h 289910"/>
              <a:gd name="connsiteX67" fmla="*/ 452354 w 526968"/>
              <a:gd name="connsiteY67" fmla="*/ 59070 h 289910"/>
              <a:gd name="connsiteX68" fmla="*/ 472562 w 526968"/>
              <a:gd name="connsiteY68" fmla="*/ 75392 h 289910"/>
              <a:gd name="connsiteX69" fmla="*/ 484220 w 526968"/>
              <a:gd name="connsiteY69" fmla="*/ 80833 h 289910"/>
              <a:gd name="connsiteX70" fmla="*/ 502097 w 526968"/>
              <a:gd name="connsiteY70" fmla="*/ 84719 h 28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26968" h="289910">
                <a:moveTo>
                  <a:pt x="502097" y="84719"/>
                </a:moveTo>
                <a:lnTo>
                  <a:pt x="502097" y="98709"/>
                </a:lnTo>
                <a:lnTo>
                  <a:pt x="496657" y="122804"/>
                </a:lnTo>
                <a:lnTo>
                  <a:pt x="526969" y="130576"/>
                </a:lnTo>
                <a:lnTo>
                  <a:pt x="516865" y="138349"/>
                </a:lnTo>
                <a:lnTo>
                  <a:pt x="513756" y="146898"/>
                </a:lnTo>
                <a:lnTo>
                  <a:pt x="485775" y="146121"/>
                </a:lnTo>
                <a:lnTo>
                  <a:pt x="478003" y="161666"/>
                </a:lnTo>
                <a:lnTo>
                  <a:pt x="471785" y="166329"/>
                </a:lnTo>
                <a:lnTo>
                  <a:pt x="451577" y="170993"/>
                </a:lnTo>
                <a:lnTo>
                  <a:pt x="443027" y="194310"/>
                </a:lnTo>
                <a:lnTo>
                  <a:pt x="446136" y="212186"/>
                </a:lnTo>
                <a:lnTo>
                  <a:pt x="438364" y="223845"/>
                </a:lnTo>
                <a:lnTo>
                  <a:pt x="434477" y="239390"/>
                </a:lnTo>
                <a:lnTo>
                  <a:pt x="449245" y="243276"/>
                </a:lnTo>
                <a:lnTo>
                  <a:pt x="456240" y="251826"/>
                </a:lnTo>
                <a:lnTo>
                  <a:pt x="456240" y="259598"/>
                </a:lnTo>
                <a:lnTo>
                  <a:pt x="440695" y="261153"/>
                </a:lnTo>
                <a:lnTo>
                  <a:pt x="427482" y="243276"/>
                </a:lnTo>
                <a:lnTo>
                  <a:pt x="419710" y="248717"/>
                </a:lnTo>
                <a:lnTo>
                  <a:pt x="403388" y="252603"/>
                </a:lnTo>
                <a:lnTo>
                  <a:pt x="392506" y="261930"/>
                </a:lnTo>
                <a:lnTo>
                  <a:pt x="376961" y="260375"/>
                </a:lnTo>
                <a:lnTo>
                  <a:pt x="370744" y="280584"/>
                </a:lnTo>
                <a:lnTo>
                  <a:pt x="356753" y="279806"/>
                </a:lnTo>
                <a:lnTo>
                  <a:pt x="331105" y="289910"/>
                </a:lnTo>
                <a:lnTo>
                  <a:pt x="318668" y="282915"/>
                </a:lnTo>
                <a:lnTo>
                  <a:pt x="289910" y="285247"/>
                </a:lnTo>
                <a:lnTo>
                  <a:pt x="277475" y="287579"/>
                </a:lnTo>
                <a:lnTo>
                  <a:pt x="254935" y="284470"/>
                </a:lnTo>
                <a:lnTo>
                  <a:pt x="248717" y="261153"/>
                </a:lnTo>
                <a:lnTo>
                  <a:pt x="240167" y="254157"/>
                </a:lnTo>
                <a:lnTo>
                  <a:pt x="205192" y="237058"/>
                </a:lnTo>
                <a:lnTo>
                  <a:pt x="187315" y="231617"/>
                </a:lnTo>
                <a:lnTo>
                  <a:pt x="182651" y="236281"/>
                </a:lnTo>
                <a:lnTo>
                  <a:pt x="172547" y="220736"/>
                </a:lnTo>
                <a:lnTo>
                  <a:pt x="172547" y="204414"/>
                </a:lnTo>
                <a:lnTo>
                  <a:pt x="180320" y="180320"/>
                </a:lnTo>
                <a:lnTo>
                  <a:pt x="170216" y="170216"/>
                </a:lnTo>
                <a:lnTo>
                  <a:pt x="159334" y="165552"/>
                </a:lnTo>
                <a:lnTo>
                  <a:pt x="152339" y="155448"/>
                </a:lnTo>
                <a:lnTo>
                  <a:pt x="108037" y="154671"/>
                </a:lnTo>
                <a:lnTo>
                  <a:pt x="89383" y="150007"/>
                </a:lnTo>
                <a:lnTo>
                  <a:pt x="59071" y="139126"/>
                </a:lnTo>
                <a:lnTo>
                  <a:pt x="43526" y="129799"/>
                </a:lnTo>
                <a:lnTo>
                  <a:pt x="29535" y="131354"/>
                </a:lnTo>
                <a:lnTo>
                  <a:pt x="24872" y="122027"/>
                </a:lnTo>
                <a:lnTo>
                  <a:pt x="26426" y="109591"/>
                </a:lnTo>
                <a:lnTo>
                  <a:pt x="17876" y="90937"/>
                </a:lnTo>
                <a:lnTo>
                  <a:pt x="5441" y="68397"/>
                </a:lnTo>
                <a:lnTo>
                  <a:pt x="0" y="38862"/>
                </a:lnTo>
                <a:lnTo>
                  <a:pt x="21763" y="25649"/>
                </a:lnTo>
                <a:lnTo>
                  <a:pt x="49744" y="10881"/>
                </a:lnTo>
                <a:lnTo>
                  <a:pt x="86274" y="0"/>
                </a:lnTo>
                <a:lnTo>
                  <a:pt x="132131" y="3886"/>
                </a:lnTo>
                <a:lnTo>
                  <a:pt x="165552" y="3109"/>
                </a:lnTo>
                <a:lnTo>
                  <a:pt x="173324" y="10104"/>
                </a:lnTo>
                <a:lnTo>
                  <a:pt x="185761" y="4663"/>
                </a:lnTo>
                <a:lnTo>
                  <a:pt x="223845" y="8550"/>
                </a:lnTo>
                <a:lnTo>
                  <a:pt x="241722" y="9327"/>
                </a:lnTo>
                <a:lnTo>
                  <a:pt x="270479" y="16322"/>
                </a:lnTo>
                <a:lnTo>
                  <a:pt x="306233" y="13213"/>
                </a:lnTo>
                <a:lnTo>
                  <a:pt x="319446" y="3109"/>
                </a:lnTo>
                <a:lnTo>
                  <a:pt x="337322" y="1554"/>
                </a:lnTo>
                <a:lnTo>
                  <a:pt x="355976" y="24094"/>
                </a:lnTo>
                <a:lnTo>
                  <a:pt x="403388" y="31867"/>
                </a:lnTo>
                <a:lnTo>
                  <a:pt x="410383" y="34976"/>
                </a:lnTo>
                <a:lnTo>
                  <a:pt x="452354" y="59070"/>
                </a:lnTo>
                <a:lnTo>
                  <a:pt x="472562" y="75392"/>
                </a:lnTo>
                <a:lnTo>
                  <a:pt x="484220" y="80833"/>
                </a:lnTo>
                <a:lnTo>
                  <a:pt x="502097" y="84719"/>
                </a:lnTo>
                <a:close/>
              </a:path>
            </a:pathLst>
          </a:custGeom>
          <a:solidFill>
            <a:srgbClr val="FFFF00"/>
          </a:solidFill>
          <a:ln w="777" cap="rnd">
            <a:solidFill>
              <a:srgbClr val="FFFF00"/>
            </a:solidFill>
            <a:prstDash val="solid"/>
            <a:round/>
          </a:ln>
        </p:spPr>
        <p:txBody>
          <a:bodyPr rtlCol="0" anchor="ctr"/>
          <a:lstStyle/>
          <a:p>
            <a:endParaRPr lang="en-US"/>
          </a:p>
        </p:txBody>
      </p:sp>
      <p:sp>
        <p:nvSpPr>
          <p:cNvPr id="56" name="TextBox 55">
            <a:extLst>
              <a:ext uri="{FF2B5EF4-FFF2-40B4-BE49-F238E27FC236}">
                <a16:creationId xmlns:a16="http://schemas.microsoft.com/office/drawing/2014/main" id="{AB6440F5-DCB8-55E7-BF56-75EF97BDDD1D}"/>
              </a:ext>
            </a:extLst>
          </p:cNvPr>
          <p:cNvSpPr txBox="1"/>
          <p:nvPr/>
        </p:nvSpPr>
        <p:spPr>
          <a:xfrm>
            <a:off x="207265" y="610235"/>
            <a:ext cx="1606530" cy="954107"/>
          </a:xfrm>
          <a:prstGeom prst="rect">
            <a:avLst/>
          </a:prstGeom>
          <a:noFill/>
        </p:spPr>
        <p:txBody>
          <a:bodyPr wrap="none" rtlCol="0">
            <a:spAutoFit/>
          </a:bodyPr>
          <a:lstStyle/>
          <a:p>
            <a:r>
              <a:rPr lang="en-US" sz="2800" b="1" dirty="0">
                <a:latin typeface="Biome" panose="020B0503030204020804" pitchFamily="34" charset="0"/>
                <a:cs typeface="Biome" panose="020B0503030204020804" pitchFamily="34" charset="0"/>
              </a:rPr>
              <a:t>Project</a:t>
            </a:r>
          </a:p>
          <a:p>
            <a:r>
              <a:rPr lang="en-US" sz="2800" b="1" dirty="0">
                <a:latin typeface="Biome" panose="020B0503030204020804" pitchFamily="34" charset="0"/>
                <a:cs typeface="Biome" panose="020B0503030204020804" pitchFamily="34" charset="0"/>
              </a:rPr>
              <a:t>Partner</a:t>
            </a:r>
          </a:p>
        </p:txBody>
      </p:sp>
      <p:pic>
        <p:nvPicPr>
          <p:cNvPr id="57" name="Picture 56" descr="A logo with a black background&#10;&#10;AI-generated content may be incorrect.">
            <a:extLst>
              <a:ext uri="{FF2B5EF4-FFF2-40B4-BE49-F238E27FC236}">
                <a16:creationId xmlns:a16="http://schemas.microsoft.com/office/drawing/2014/main" id="{49C164AB-9BAB-752F-2929-7DB530F12010}"/>
              </a:ext>
            </a:extLst>
          </p:cNvPr>
          <p:cNvPicPr>
            <a:picLocks noChangeAspect="1"/>
          </p:cNvPicPr>
          <p:nvPr/>
        </p:nvPicPr>
        <p:blipFill>
          <a:blip r:embed="rId2"/>
          <a:stretch>
            <a:fillRect/>
          </a:stretch>
        </p:blipFill>
        <p:spPr>
          <a:xfrm>
            <a:off x="8546896" y="4111412"/>
            <a:ext cx="2673925" cy="1687797"/>
          </a:xfrm>
          <a:prstGeom prst="rect">
            <a:avLst/>
          </a:prstGeom>
        </p:spPr>
      </p:pic>
      <p:sp>
        <p:nvSpPr>
          <p:cNvPr id="58" name="TextBox 57">
            <a:extLst>
              <a:ext uri="{FF2B5EF4-FFF2-40B4-BE49-F238E27FC236}">
                <a16:creationId xmlns:a16="http://schemas.microsoft.com/office/drawing/2014/main" id="{5857BCBF-6447-1740-FE82-13B321F15529}"/>
              </a:ext>
            </a:extLst>
          </p:cNvPr>
          <p:cNvSpPr txBox="1"/>
          <p:nvPr/>
        </p:nvSpPr>
        <p:spPr>
          <a:xfrm>
            <a:off x="8756720" y="4117889"/>
            <a:ext cx="1467068" cy="523220"/>
          </a:xfrm>
          <a:prstGeom prst="rect">
            <a:avLst/>
          </a:prstGeom>
          <a:noFill/>
        </p:spPr>
        <p:txBody>
          <a:bodyPr wrap="none" rtlCol="0">
            <a:spAutoFit/>
          </a:bodyPr>
          <a:lstStyle/>
          <a:p>
            <a:r>
              <a:rPr lang="en-US" sz="2800" b="1" dirty="0">
                <a:highlight>
                  <a:srgbClr val="FF0000"/>
                </a:highlight>
                <a:latin typeface="Biome" panose="020B0503030204020804" pitchFamily="34" charset="0"/>
                <a:cs typeface="Biome" panose="020B0503030204020804" pitchFamily="34" charset="0"/>
              </a:rPr>
              <a:t>Poland</a:t>
            </a:r>
          </a:p>
        </p:txBody>
      </p:sp>
      <p:cxnSp>
        <p:nvCxnSpPr>
          <p:cNvPr id="60" name="Straight Arrow Connector 59">
            <a:extLst>
              <a:ext uri="{FF2B5EF4-FFF2-40B4-BE49-F238E27FC236}">
                <a16:creationId xmlns:a16="http://schemas.microsoft.com/office/drawing/2014/main" id="{D5342E72-D732-04D8-D951-624C6DBFB777}"/>
              </a:ext>
            </a:extLst>
          </p:cNvPr>
          <p:cNvCxnSpPr/>
          <p:nvPr/>
        </p:nvCxnSpPr>
        <p:spPr>
          <a:xfrm>
            <a:off x="5586387" y="3843859"/>
            <a:ext cx="3133544" cy="44924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39D01AA2-A36D-D26A-C924-1A73360D8346}"/>
              </a:ext>
            </a:extLst>
          </p:cNvPr>
          <p:cNvSpPr txBox="1"/>
          <p:nvPr/>
        </p:nvSpPr>
        <p:spPr>
          <a:xfrm>
            <a:off x="8508255" y="1824839"/>
            <a:ext cx="1963999" cy="523220"/>
          </a:xfrm>
          <a:prstGeom prst="rect">
            <a:avLst/>
          </a:prstGeom>
          <a:noFill/>
        </p:spPr>
        <p:txBody>
          <a:bodyPr wrap="none" rtlCol="0">
            <a:spAutoFit/>
          </a:bodyPr>
          <a:lstStyle/>
          <a:p>
            <a:r>
              <a:rPr lang="en-US" sz="2800" b="1" dirty="0">
                <a:highlight>
                  <a:srgbClr val="FFFF00"/>
                </a:highlight>
                <a:latin typeface="Biome" panose="020B0503030204020804" pitchFamily="34" charset="0"/>
                <a:cs typeface="Biome" panose="020B0503030204020804" pitchFamily="34" charset="0"/>
              </a:rPr>
              <a:t>Lithuania</a:t>
            </a:r>
          </a:p>
        </p:txBody>
      </p:sp>
      <p:pic>
        <p:nvPicPr>
          <p:cNvPr id="63" name="Picture 62" descr="A black and white logo&#10;&#10;AI-generated content may be incorrect.">
            <a:extLst>
              <a:ext uri="{FF2B5EF4-FFF2-40B4-BE49-F238E27FC236}">
                <a16:creationId xmlns:a16="http://schemas.microsoft.com/office/drawing/2014/main" id="{1C469B59-CB35-E045-CB24-FD9E8ECFA566}"/>
              </a:ext>
            </a:extLst>
          </p:cNvPr>
          <p:cNvPicPr>
            <a:picLocks noChangeAspect="1"/>
          </p:cNvPicPr>
          <p:nvPr/>
        </p:nvPicPr>
        <p:blipFill>
          <a:blip r:embed="rId3"/>
          <a:stretch>
            <a:fillRect/>
          </a:stretch>
        </p:blipFill>
        <p:spPr>
          <a:xfrm>
            <a:off x="8047355" y="2393916"/>
            <a:ext cx="2590800" cy="787400"/>
          </a:xfrm>
          <a:prstGeom prst="rect">
            <a:avLst/>
          </a:prstGeom>
        </p:spPr>
      </p:pic>
      <p:cxnSp>
        <p:nvCxnSpPr>
          <p:cNvPr id="64" name="Straight Arrow Connector 63">
            <a:extLst>
              <a:ext uri="{FF2B5EF4-FFF2-40B4-BE49-F238E27FC236}">
                <a16:creationId xmlns:a16="http://schemas.microsoft.com/office/drawing/2014/main" id="{036F055E-90F7-F66B-5B50-C0BF7BA1B8CC}"/>
              </a:ext>
            </a:extLst>
          </p:cNvPr>
          <p:cNvCxnSpPr>
            <a:cxnSpLocks/>
            <a:endCxn id="61" idx="1"/>
          </p:cNvCxnSpPr>
          <p:nvPr/>
        </p:nvCxnSpPr>
        <p:spPr>
          <a:xfrm flipV="1">
            <a:off x="5907531" y="2086449"/>
            <a:ext cx="2600724" cy="1340032"/>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8300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99A5FF9-E0F5-4405-B1EA-126EA64CE74C}"/>
            </a:ext>
          </a:extLst>
        </p:cNvPr>
        <p:cNvGrpSpPr/>
        <p:nvPr/>
      </p:nvGrpSpPr>
      <p:grpSpPr>
        <a:xfrm>
          <a:off x="0" y="0"/>
          <a:ext cx="0" cy="0"/>
          <a:chOff x="0" y="0"/>
          <a:chExt cx="0" cy="0"/>
        </a:xfrm>
      </p:grpSpPr>
      <p:grpSp>
        <p:nvGrpSpPr>
          <p:cNvPr id="55" name="Group 54">
            <a:extLst>
              <a:ext uri="{FF2B5EF4-FFF2-40B4-BE49-F238E27FC236}">
                <a16:creationId xmlns:a16="http://schemas.microsoft.com/office/drawing/2014/main" id="{D9F000CE-56B0-EC13-2C61-2301706ACD9F}"/>
              </a:ext>
            </a:extLst>
          </p:cNvPr>
          <p:cNvGrpSpPr/>
          <p:nvPr/>
        </p:nvGrpSpPr>
        <p:grpSpPr>
          <a:xfrm>
            <a:off x="4571998" y="2782957"/>
            <a:ext cx="2199861" cy="1696278"/>
            <a:chOff x="2529438" y="636422"/>
            <a:chExt cx="6632189" cy="5059831"/>
          </a:xfrm>
        </p:grpSpPr>
        <p:sp>
          <p:nvSpPr>
            <p:cNvPr id="5" name="Freeform 4">
              <a:extLst>
                <a:ext uri="{FF2B5EF4-FFF2-40B4-BE49-F238E27FC236}">
                  <a16:creationId xmlns:a16="http://schemas.microsoft.com/office/drawing/2014/main" id="{792A765C-4708-EEEA-C448-F2207B6EE8B6}"/>
                </a:ext>
              </a:extLst>
            </p:cNvPr>
            <p:cNvSpPr/>
            <p:nvPr/>
          </p:nvSpPr>
          <p:spPr>
            <a:xfrm>
              <a:off x="6419524" y="4723927"/>
              <a:ext cx="181873" cy="359861"/>
            </a:xfrm>
            <a:custGeom>
              <a:avLst/>
              <a:gdLst>
                <a:gd name="connsiteX0" fmla="*/ 66065 w 181873"/>
                <a:gd name="connsiteY0" fmla="*/ 9326 h 359861"/>
                <a:gd name="connsiteX1" fmla="*/ 69952 w 181873"/>
                <a:gd name="connsiteY1" fmla="*/ 12436 h 359861"/>
                <a:gd name="connsiteX2" fmla="*/ 85496 w 181873"/>
                <a:gd name="connsiteY2" fmla="*/ 34976 h 359861"/>
                <a:gd name="connsiteX3" fmla="*/ 96377 w 181873"/>
                <a:gd name="connsiteY3" fmla="*/ 38862 h 359861"/>
                <a:gd name="connsiteX4" fmla="*/ 111145 w 181873"/>
                <a:gd name="connsiteY4" fmla="*/ 48966 h 359861"/>
                <a:gd name="connsiteX5" fmla="*/ 122027 w 181873"/>
                <a:gd name="connsiteY5" fmla="*/ 73838 h 359861"/>
                <a:gd name="connsiteX6" fmla="*/ 122804 w 181873"/>
                <a:gd name="connsiteY6" fmla="*/ 90937 h 359861"/>
                <a:gd name="connsiteX7" fmla="*/ 118918 w 181873"/>
                <a:gd name="connsiteY7" fmla="*/ 111145 h 359861"/>
                <a:gd name="connsiteX8" fmla="*/ 121249 w 181873"/>
                <a:gd name="connsiteY8" fmla="*/ 127467 h 359861"/>
                <a:gd name="connsiteX9" fmla="*/ 115031 w 181873"/>
                <a:gd name="connsiteY9" fmla="*/ 133685 h 359861"/>
                <a:gd name="connsiteX10" fmla="*/ 120472 w 181873"/>
                <a:gd name="connsiteY10" fmla="*/ 149230 h 359861"/>
                <a:gd name="connsiteX11" fmla="*/ 122027 w 181873"/>
                <a:gd name="connsiteY11" fmla="*/ 163997 h 359861"/>
                <a:gd name="connsiteX12" fmla="*/ 131353 w 181873"/>
                <a:gd name="connsiteY12" fmla="*/ 181097 h 359861"/>
                <a:gd name="connsiteX13" fmla="*/ 140680 w 181873"/>
                <a:gd name="connsiteY13" fmla="*/ 189646 h 359861"/>
                <a:gd name="connsiteX14" fmla="*/ 150784 w 181873"/>
                <a:gd name="connsiteY14" fmla="*/ 208300 h 359861"/>
                <a:gd name="connsiteX15" fmla="*/ 163220 w 181873"/>
                <a:gd name="connsiteY15" fmla="*/ 206746 h 359861"/>
                <a:gd name="connsiteX16" fmla="*/ 173324 w 181873"/>
                <a:gd name="connsiteY16" fmla="*/ 215295 h 359861"/>
                <a:gd name="connsiteX17" fmla="*/ 173324 w 181873"/>
                <a:gd name="connsiteY17" fmla="*/ 223845 h 359861"/>
                <a:gd name="connsiteX18" fmla="*/ 181874 w 181873"/>
                <a:gd name="connsiteY18" fmla="*/ 237835 h 359861"/>
                <a:gd name="connsiteX19" fmla="*/ 175656 w 181873"/>
                <a:gd name="connsiteY19" fmla="*/ 258043 h 359861"/>
                <a:gd name="connsiteX20" fmla="*/ 162443 w 181873"/>
                <a:gd name="connsiteY20" fmla="*/ 264262 h 359861"/>
                <a:gd name="connsiteX21" fmla="*/ 153116 w 181873"/>
                <a:gd name="connsiteY21" fmla="*/ 288356 h 359861"/>
                <a:gd name="connsiteX22" fmla="*/ 150784 w 181873"/>
                <a:gd name="connsiteY22" fmla="*/ 303901 h 359861"/>
                <a:gd name="connsiteX23" fmla="*/ 146121 w 181873"/>
                <a:gd name="connsiteY23" fmla="*/ 307787 h 359861"/>
                <a:gd name="connsiteX24" fmla="*/ 131353 w 181873"/>
                <a:gd name="connsiteY24" fmla="*/ 310118 h 359861"/>
                <a:gd name="connsiteX25" fmla="*/ 118141 w 181873"/>
                <a:gd name="connsiteY25" fmla="*/ 320222 h 359861"/>
                <a:gd name="connsiteX26" fmla="*/ 125913 w 181873"/>
                <a:gd name="connsiteY26" fmla="*/ 337322 h 359861"/>
                <a:gd name="connsiteX27" fmla="*/ 118918 w 181873"/>
                <a:gd name="connsiteY27" fmla="*/ 342763 h 359861"/>
                <a:gd name="connsiteX28" fmla="*/ 116586 w 181873"/>
                <a:gd name="connsiteY28" fmla="*/ 354421 h 359861"/>
                <a:gd name="connsiteX29" fmla="*/ 111145 w 181873"/>
                <a:gd name="connsiteY29" fmla="*/ 359862 h 359861"/>
                <a:gd name="connsiteX30" fmla="*/ 90160 w 181873"/>
                <a:gd name="connsiteY30" fmla="*/ 352867 h 359861"/>
                <a:gd name="connsiteX31" fmla="*/ 84719 w 181873"/>
                <a:gd name="connsiteY31" fmla="*/ 333436 h 359861"/>
                <a:gd name="connsiteX32" fmla="*/ 71506 w 181873"/>
                <a:gd name="connsiteY32" fmla="*/ 312450 h 359861"/>
                <a:gd name="connsiteX33" fmla="*/ 33421 w 181873"/>
                <a:gd name="connsiteY33" fmla="*/ 292242 h 359861"/>
                <a:gd name="connsiteX34" fmla="*/ 24094 w 181873"/>
                <a:gd name="connsiteY34" fmla="*/ 283693 h 359861"/>
                <a:gd name="connsiteX35" fmla="*/ 27203 w 181873"/>
                <a:gd name="connsiteY35" fmla="*/ 272034 h 359861"/>
                <a:gd name="connsiteX36" fmla="*/ 26426 w 181873"/>
                <a:gd name="connsiteY36" fmla="*/ 261152 h 359861"/>
                <a:gd name="connsiteX37" fmla="*/ 15545 w 181873"/>
                <a:gd name="connsiteY37" fmla="*/ 242498 h 359861"/>
                <a:gd name="connsiteX38" fmla="*/ 17876 w 181873"/>
                <a:gd name="connsiteY38" fmla="*/ 222290 h 359861"/>
                <a:gd name="connsiteX39" fmla="*/ 24094 w 181873"/>
                <a:gd name="connsiteY39" fmla="*/ 205191 h 359861"/>
                <a:gd name="connsiteX40" fmla="*/ 21763 w 181873"/>
                <a:gd name="connsiteY40" fmla="*/ 184205 h 359861"/>
                <a:gd name="connsiteX41" fmla="*/ 22540 w 181873"/>
                <a:gd name="connsiteY41" fmla="*/ 167884 h 359861"/>
                <a:gd name="connsiteX42" fmla="*/ 17099 w 181873"/>
                <a:gd name="connsiteY42" fmla="*/ 145343 h 359861"/>
                <a:gd name="connsiteX43" fmla="*/ 20986 w 181873"/>
                <a:gd name="connsiteY43" fmla="*/ 129022 h 359861"/>
                <a:gd name="connsiteX44" fmla="*/ 27980 w 181873"/>
                <a:gd name="connsiteY44" fmla="*/ 118918 h 359861"/>
                <a:gd name="connsiteX45" fmla="*/ 26426 w 181873"/>
                <a:gd name="connsiteY45" fmla="*/ 101818 h 359861"/>
                <a:gd name="connsiteX46" fmla="*/ 14767 w 181873"/>
                <a:gd name="connsiteY46" fmla="*/ 93269 h 359861"/>
                <a:gd name="connsiteX47" fmla="*/ 2332 w 181873"/>
                <a:gd name="connsiteY47" fmla="*/ 91714 h 359861"/>
                <a:gd name="connsiteX48" fmla="*/ 2332 w 181873"/>
                <a:gd name="connsiteY48" fmla="*/ 67619 h 359861"/>
                <a:gd name="connsiteX49" fmla="*/ 0 w 181873"/>
                <a:gd name="connsiteY49" fmla="*/ 62956 h 359861"/>
                <a:gd name="connsiteX50" fmla="*/ 13213 w 181873"/>
                <a:gd name="connsiteY50" fmla="*/ 62956 h 359861"/>
                <a:gd name="connsiteX51" fmla="*/ 0 w 181873"/>
                <a:gd name="connsiteY51" fmla="*/ 41194 h 359861"/>
                <a:gd name="connsiteX52" fmla="*/ 24872 w 181873"/>
                <a:gd name="connsiteY52" fmla="*/ 0 h 359861"/>
                <a:gd name="connsiteX53" fmla="*/ 33421 w 181873"/>
                <a:gd name="connsiteY53" fmla="*/ 2332 h 359861"/>
                <a:gd name="connsiteX54" fmla="*/ 39639 w 181873"/>
                <a:gd name="connsiteY54" fmla="*/ 18653 h 359861"/>
                <a:gd name="connsiteX55" fmla="*/ 66065 w 181873"/>
                <a:gd name="connsiteY55" fmla="*/ 9326 h 35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873" h="359861">
                  <a:moveTo>
                    <a:pt x="66065" y="9326"/>
                  </a:moveTo>
                  <a:lnTo>
                    <a:pt x="69952" y="12436"/>
                  </a:lnTo>
                  <a:lnTo>
                    <a:pt x="85496" y="34976"/>
                  </a:lnTo>
                  <a:lnTo>
                    <a:pt x="96377" y="38862"/>
                  </a:lnTo>
                  <a:lnTo>
                    <a:pt x="111145" y="48966"/>
                  </a:lnTo>
                  <a:lnTo>
                    <a:pt x="122027" y="73838"/>
                  </a:lnTo>
                  <a:lnTo>
                    <a:pt x="122804" y="90937"/>
                  </a:lnTo>
                  <a:lnTo>
                    <a:pt x="118918" y="111145"/>
                  </a:lnTo>
                  <a:lnTo>
                    <a:pt x="121249" y="127467"/>
                  </a:lnTo>
                  <a:lnTo>
                    <a:pt x="115031" y="133685"/>
                  </a:lnTo>
                  <a:lnTo>
                    <a:pt x="120472" y="149230"/>
                  </a:lnTo>
                  <a:lnTo>
                    <a:pt x="122027" y="163997"/>
                  </a:lnTo>
                  <a:lnTo>
                    <a:pt x="131353" y="181097"/>
                  </a:lnTo>
                  <a:lnTo>
                    <a:pt x="140680" y="189646"/>
                  </a:lnTo>
                  <a:lnTo>
                    <a:pt x="150784" y="208300"/>
                  </a:lnTo>
                  <a:lnTo>
                    <a:pt x="163220" y="206746"/>
                  </a:lnTo>
                  <a:lnTo>
                    <a:pt x="173324" y="215295"/>
                  </a:lnTo>
                  <a:lnTo>
                    <a:pt x="173324" y="223845"/>
                  </a:lnTo>
                  <a:lnTo>
                    <a:pt x="181874" y="237835"/>
                  </a:lnTo>
                  <a:lnTo>
                    <a:pt x="175656" y="258043"/>
                  </a:lnTo>
                  <a:lnTo>
                    <a:pt x="162443" y="264262"/>
                  </a:lnTo>
                  <a:lnTo>
                    <a:pt x="153116" y="288356"/>
                  </a:lnTo>
                  <a:lnTo>
                    <a:pt x="150784" y="303901"/>
                  </a:lnTo>
                  <a:lnTo>
                    <a:pt x="146121" y="307787"/>
                  </a:lnTo>
                  <a:lnTo>
                    <a:pt x="131353" y="310118"/>
                  </a:lnTo>
                  <a:lnTo>
                    <a:pt x="118141" y="320222"/>
                  </a:lnTo>
                  <a:lnTo>
                    <a:pt x="125913" y="337322"/>
                  </a:lnTo>
                  <a:lnTo>
                    <a:pt x="118918" y="342763"/>
                  </a:lnTo>
                  <a:lnTo>
                    <a:pt x="116586" y="354421"/>
                  </a:lnTo>
                  <a:lnTo>
                    <a:pt x="111145" y="359862"/>
                  </a:lnTo>
                  <a:lnTo>
                    <a:pt x="90160" y="352867"/>
                  </a:lnTo>
                  <a:lnTo>
                    <a:pt x="84719" y="333436"/>
                  </a:lnTo>
                  <a:lnTo>
                    <a:pt x="71506" y="312450"/>
                  </a:lnTo>
                  <a:lnTo>
                    <a:pt x="33421" y="292242"/>
                  </a:lnTo>
                  <a:lnTo>
                    <a:pt x="24094" y="283693"/>
                  </a:lnTo>
                  <a:lnTo>
                    <a:pt x="27203" y="272034"/>
                  </a:lnTo>
                  <a:lnTo>
                    <a:pt x="26426" y="261152"/>
                  </a:lnTo>
                  <a:lnTo>
                    <a:pt x="15545" y="242498"/>
                  </a:lnTo>
                  <a:lnTo>
                    <a:pt x="17876" y="222290"/>
                  </a:lnTo>
                  <a:lnTo>
                    <a:pt x="24094" y="205191"/>
                  </a:lnTo>
                  <a:lnTo>
                    <a:pt x="21763" y="184205"/>
                  </a:lnTo>
                  <a:lnTo>
                    <a:pt x="22540" y="167884"/>
                  </a:lnTo>
                  <a:lnTo>
                    <a:pt x="17099" y="145343"/>
                  </a:lnTo>
                  <a:lnTo>
                    <a:pt x="20986" y="129022"/>
                  </a:lnTo>
                  <a:lnTo>
                    <a:pt x="27980" y="118918"/>
                  </a:lnTo>
                  <a:lnTo>
                    <a:pt x="26426" y="101818"/>
                  </a:lnTo>
                  <a:lnTo>
                    <a:pt x="14767" y="93269"/>
                  </a:lnTo>
                  <a:lnTo>
                    <a:pt x="2332" y="91714"/>
                  </a:lnTo>
                  <a:lnTo>
                    <a:pt x="2332" y="67619"/>
                  </a:lnTo>
                  <a:lnTo>
                    <a:pt x="0" y="62956"/>
                  </a:lnTo>
                  <a:lnTo>
                    <a:pt x="13213" y="62956"/>
                  </a:lnTo>
                  <a:lnTo>
                    <a:pt x="0" y="41194"/>
                  </a:lnTo>
                  <a:lnTo>
                    <a:pt x="24872" y="0"/>
                  </a:lnTo>
                  <a:lnTo>
                    <a:pt x="33421" y="2332"/>
                  </a:lnTo>
                  <a:lnTo>
                    <a:pt x="39639" y="18653"/>
                  </a:lnTo>
                  <a:lnTo>
                    <a:pt x="66065" y="932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6" name="Freeform 5">
              <a:extLst>
                <a:ext uri="{FF2B5EF4-FFF2-40B4-BE49-F238E27FC236}">
                  <a16:creationId xmlns:a16="http://schemas.microsoft.com/office/drawing/2014/main" id="{AA08B0E6-5F1F-99D5-2220-257272CD10A6}"/>
                </a:ext>
              </a:extLst>
            </p:cNvPr>
            <p:cNvSpPr/>
            <p:nvPr/>
          </p:nvSpPr>
          <p:spPr>
            <a:xfrm>
              <a:off x="4660630" y="4722372"/>
              <a:ext cx="27203" cy="24871"/>
            </a:xfrm>
            <a:custGeom>
              <a:avLst/>
              <a:gdLst>
                <a:gd name="connsiteX0" fmla="*/ 27203 w 27203"/>
                <a:gd name="connsiteY0" fmla="*/ 16322 h 24871"/>
                <a:gd name="connsiteX1" fmla="*/ 5441 w 27203"/>
                <a:gd name="connsiteY1" fmla="*/ 24872 h 24871"/>
                <a:gd name="connsiteX2" fmla="*/ 0 w 27203"/>
                <a:gd name="connsiteY2" fmla="*/ 21763 h 24871"/>
                <a:gd name="connsiteX3" fmla="*/ 0 w 27203"/>
                <a:gd name="connsiteY3" fmla="*/ 5441 h 24871"/>
                <a:gd name="connsiteX4" fmla="*/ 6995 w 27203"/>
                <a:gd name="connsiteY4" fmla="*/ 0 h 24871"/>
                <a:gd name="connsiteX5" fmla="*/ 27203 w 27203"/>
                <a:gd name="connsiteY5" fmla="*/ 4663 h 24871"/>
                <a:gd name="connsiteX6" fmla="*/ 27203 w 27203"/>
                <a:gd name="connsiteY6" fmla="*/ 16322 h 2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 h="24871">
                  <a:moveTo>
                    <a:pt x="27203" y="16322"/>
                  </a:moveTo>
                  <a:lnTo>
                    <a:pt x="5441" y="24872"/>
                  </a:lnTo>
                  <a:lnTo>
                    <a:pt x="0" y="21763"/>
                  </a:lnTo>
                  <a:lnTo>
                    <a:pt x="0" y="5441"/>
                  </a:lnTo>
                  <a:lnTo>
                    <a:pt x="6995" y="0"/>
                  </a:lnTo>
                  <a:lnTo>
                    <a:pt x="27203" y="4663"/>
                  </a:lnTo>
                  <a:lnTo>
                    <a:pt x="27203" y="1632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7" name="Freeform 6">
              <a:extLst>
                <a:ext uri="{FF2B5EF4-FFF2-40B4-BE49-F238E27FC236}">
                  <a16:creationId xmlns:a16="http://schemas.microsoft.com/office/drawing/2014/main" id="{C9EAD297-75C6-7E9E-BDCC-AA1B745BD038}"/>
                </a:ext>
              </a:extLst>
            </p:cNvPr>
            <p:cNvSpPr/>
            <p:nvPr/>
          </p:nvSpPr>
          <p:spPr>
            <a:xfrm>
              <a:off x="8808760" y="4885593"/>
              <a:ext cx="352867" cy="292242"/>
            </a:xfrm>
            <a:custGeom>
              <a:avLst/>
              <a:gdLst>
                <a:gd name="connsiteX0" fmla="*/ 163220 w 352867"/>
                <a:gd name="connsiteY0" fmla="*/ 191978 h 292242"/>
                <a:gd name="connsiteX1" fmla="*/ 138349 w 352867"/>
                <a:gd name="connsiteY1" fmla="*/ 170215 h 292242"/>
                <a:gd name="connsiteX2" fmla="*/ 120472 w 352867"/>
                <a:gd name="connsiteY2" fmla="*/ 157003 h 292242"/>
                <a:gd name="connsiteX3" fmla="*/ 108037 w 352867"/>
                <a:gd name="connsiteY3" fmla="*/ 151562 h 292242"/>
                <a:gd name="connsiteX4" fmla="*/ 80833 w 352867"/>
                <a:gd name="connsiteY4" fmla="*/ 154670 h 292242"/>
                <a:gd name="connsiteX5" fmla="*/ 58293 w 352867"/>
                <a:gd name="connsiteY5" fmla="*/ 147676 h 292242"/>
                <a:gd name="connsiteX6" fmla="*/ 44303 w 352867"/>
                <a:gd name="connsiteY6" fmla="*/ 140680 h 292242"/>
                <a:gd name="connsiteX7" fmla="*/ 48189 w 352867"/>
                <a:gd name="connsiteY7" fmla="*/ 136017 h 292242"/>
                <a:gd name="connsiteX8" fmla="*/ 33422 w 352867"/>
                <a:gd name="connsiteY8" fmla="*/ 112700 h 292242"/>
                <a:gd name="connsiteX9" fmla="*/ 27203 w 352867"/>
                <a:gd name="connsiteY9" fmla="*/ 97932 h 292242"/>
                <a:gd name="connsiteX10" fmla="*/ 34976 w 352867"/>
                <a:gd name="connsiteY10" fmla="*/ 87051 h 292242"/>
                <a:gd name="connsiteX11" fmla="*/ 36530 w 352867"/>
                <a:gd name="connsiteY11" fmla="*/ 69174 h 292242"/>
                <a:gd name="connsiteX12" fmla="*/ 23317 w 352867"/>
                <a:gd name="connsiteY12" fmla="*/ 43525 h 292242"/>
                <a:gd name="connsiteX13" fmla="*/ 10105 w 352867"/>
                <a:gd name="connsiteY13" fmla="*/ 34198 h 292242"/>
                <a:gd name="connsiteX14" fmla="*/ 0 w 352867"/>
                <a:gd name="connsiteY14" fmla="*/ 21763 h 292242"/>
                <a:gd name="connsiteX15" fmla="*/ 34199 w 352867"/>
                <a:gd name="connsiteY15" fmla="*/ 19431 h 292242"/>
                <a:gd name="connsiteX16" fmla="*/ 75392 w 352867"/>
                <a:gd name="connsiteY16" fmla="*/ 9327 h 292242"/>
                <a:gd name="connsiteX17" fmla="*/ 100264 w 352867"/>
                <a:gd name="connsiteY17" fmla="*/ 11659 h 292242"/>
                <a:gd name="connsiteX18" fmla="*/ 108814 w 352867"/>
                <a:gd name="connsiteY18" fmla="*/ 10104 h 292242"/>
                <a:gd name="connsiteX19" fmla="*/ 136017 w 352867"/>
                <a:gd name="connsiteY19" fmla="*/ 9327 h 292242"/>
                <a:gd name="connsiteX20" fmla="*/ 132131 w 352867"/>
                <a:gd name="connsiteY20" fmla="*/ 3886 h 292242"/>
                <a:gd name="connsiteX21" fmla="*/ 150008 w 352867"/>
                <a:gd name="connsiteY21" fmla="*/ 0 h 292242"/>
                <a:gd name="connsiteX22" fmla="*/ 160112 w 352867"/>
                <a:gd name="connsiteY22" fmla="*/ 11659 h 292242"/>
                <a:gd name="connsiteX23" fmla="*/ 172547 w 352867"/>
                <a:gd name="connsiteY23" fmla="*/ 19431 h 292242"/>
                <a:gd name="connsiteX24" fmla="*/ 165553 w 352867"/>
                <a:gd name="connsiteY24" fmla="*/ 26426 h 292242"/>
                <a:gd name="connsiteX25" fmla="*/ 183429 w 352867"/>
                <a:gd name="connsiteY25" fmla="*/ 34198 h 292242"/>
                <a:gd name="connsiteX26" fmla="*/ 192756 w 352867"/>
                <a:gd name="connsiteY26" fmla="*/ 34198 h 292242"/>
                <a:gd name="connsiteX27" fmla="*/ 218405 w 352867"/>
                <a:gd name="connsiteY27" fmla="*/ 53629 h 292242"/>
                <a:gd name="connsiteX28" fmla="*/ 218405 w 352867"/>
                <a:gd name="connsiteY28" fmla="*/ 59070 h 292242"/>
                <a:gd name="connsiteX29" fmla="*/ 203637 w 352867"/>
                <a:gd name="connsiteY29" fmla="*/ 70729 h 292242"/>
                <a:gd name="connsiteX30" fmla="*/ 202082 w 352867"/>
                <a:gd name="connsiteY30" fmla="*/ 79279 h 292242"/>
                <a:gd name="connsiteX31" fmla="*/ 226954 w 352867"/>
                <a:gd name="connsiteY31" fmla="*/ 105704 h 292242"/>
                <a:gd name="connsiteX32" fmla="*/ 245608 w 352867"/>
                <a:gd name="connsiteY32" fmla="*/ 116586 h 292242"/>
                <a:gd name="connsiteX33" fmla="*/ 270480 w 352867"/>
                <a:gd name="connsiteY33" fmla="*/ 128245 h 292242"/>
                <a:gd name="connsiteX34" fmla="*/ 272034 w 352867"/>
                <a:gd name="connsiteY34" fmla="*/ 135239 h 292242"/>
                <a:gd name="connsiteX35" fmla="*/ 265039 w 352867"/>
                <a:gd name="connsiteY35" fmla="*/ 154670 h 292242"/>
                <a:gd name="connsiteX36" fmla="*/ 241722 w 352867"/>
                <a:gd name="connsiteY36" fmla="*/ 154670 h 292242"/>
                <a:gd name="connsiteX37" fmla="*/ 246385 w 352867"/>
                <a:gd name="connsiteY37" fmla="*/ 161666 h 292242"/>
                <a:gd name="connsiteX38" fmla="*/ 261153 w 352867"/>
                <a:gd name="connsiteY38" fmla="*/ 170993 h 292242"/>
                <a:gd name="connsiteX39" fmla="*/ 308564 w 352867"/>
                <a:gd name="connsiteY39" fmla="*/ 205191 h 292242"/>
                <a:gd name="connsiteX40" fmla="*/ 320223 w 352867"/>
                <a:gd name="connsiteY40" fmla="*/ 202859 h 292242"/>
                <a:gd name="connsiteX41" fmla="*/ 337322 w 352867"/>
                <a:gd name="connsiteY41" fmla="*/ 209855 h 292242"/>
                <a:gd name="connsiteX42" fmla="*/ 338877 w 352867"/>
                <a:gd name="connsiteY42" fmla="*/ 219959 h 292242"/>
                <a:gd name="connsiteX43" fmla="*/ 331105 w 352867"/>
                <a:gd name="connsiteY43" fmla="*/ 230840 h 292242"/>
                <a:gd name="connsiteX44" fmla="*/ 345872 w 352867"/>
                <a:gd name="connsiteY44" fmla="*/ 241721 h 292242"/>
                <a:gd name="connsiteX45" fmla="*/ 352090 w 352867"/>
                <a:gd name="connsiteY45" fmla="*/ 253380 h 292242"/>
                <a:gd name="connsiteX46" fmla="*/ 338099 w 352867"/>
                <a:gd name="connsiteY46" fmla="*/ 257266 h 292242"/>
                <a:gd name="connsiteX47" fmla="*/ 348981 w 352867"/>
                <a:gd name="connsiteY47" fmla="*/ 268925 h 292242"/>
                <a:gd name="connsiteX48" fmla="*/ 352867 w 352867"/>
                <a:gd name="connsiteY48" fmla="*/ 289133 h 292242"/>
                <a:gd name="connsiteX49" fmla="*/ 335768 w 352867"/>
                <a:gd name="connsiteY49" fmla="*/ 288356 h 292242"/>
                <a:gd name="connsiteX50" fmla="*/ 316337 w 352867"/>
                <a:gd name="connsiteY50" fmla="*/ 292242 h 292242"/>
                <a:gd name="connsiteX51" fmla="*/ 293020 w 352867"/>
                <a:gd name="connsiteY51" fmla="*/ 255712 h 292242"/>
                <a:gd name="connsiteX52" fmla="*/ 293797 w 352867"/>
                <a:gd name="connsiteY52" fmla="*/ 247939 h 292242"/>
                <a:gd name="connsiteX53" fmla="*/ 269702 w 352867"/>
                <a:gd name="connsiteY53" fmla="*/ 231617 h 292242"/>
                <a:gd name="connsiteX54" fmla="*/ 270480 w 352867"/>
                <a:gd name="connsiteY54" fmla="*/ 218404 h 292242"/>
                <a:gd name="connsiteX55" fmla="*/ 264262 w 352867"/>
                <a:gd name="connsiteY55" fmla="*/ 209077 h 292242"/>
                <a:gd name="connsiteX56" fmla="*/ 251049 w 352867"/>
                <a:gd name="connsiteY56" fmla="*/ 210632 h 292242"/>
                <a:gd name="connsiteX57" fmla="*/ 236281 w 352867"/>
                <a:gd name="connsiteY57" fmla="*/ 217627 h 292242"/>
                <a:gd name="connsiteX58" fmla="*/ 213741 w 352867"/>
                <a:gd name="connsiteY58" fmla="*/ 205191 h 292242"/>
                <a:gd name="connsiteX59" fmla="*/ 204415 w 352867"/>
                <a:gd name="connsiteY59" fmla="*/ 206746 h 292242"/>
                <a:gd name="connsiteX60" fmla="*/ 202082 w 352867"/>
                <a:gd name="connsiteY60" fmla="*/ 198196 h 292242"/>
                <a:gd name="connsiteX61" fmla="*/ 188092 w 352867"/>
                <a:gd name="connsiteY61" fmla="*/ 184983 h 292242"/>
                <a:gd name="connsiteX62" fmla="*/ 163220 w 352867"/>
                <a:gd name="connsiteY62" fmla="*/ 191978 h 29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2867" h="292242">
                  <a:moveTo>
                    <a:pt x="163220" y="191978"/>
                  </a:moveTo>
                  <a:lnTo>
                    <a:pt x="138349" y="170215"/>
                  </a:lnTo>
                  <a:lnTo>
                    <a:pt x="120472" y="157003"/>
                  </a:lnTo>
                  <a:lnTo>
                    <a:pt x="108037" y="151562"/>
                  </a:lnTo>
                  <a:lnTo>
                    <a:pt x="80833" y="154670"/>
                  </a:lnTo>
                  <a:lnTo>
                    <a:pt x="58293" y="147676"/>
                  </a:lnTo>
                  <a:lnTo>
                    <a:pt x="44303" y="140680"/>
                  </a:lnTo>
                  <a:lnTo>
                    <a:pt x="48189" y="136017"/>
                  </a:lnTo>
                  <a:lnTo>
                    <a:pt x="33422" y="112700"/>
                  </a:lnTo>
                  <a:lnTo>
                    <a:pt x="27203" y="97932"/>
                  </a:lnTo>
                  <a:lnTo>
                    <a:pt x="34976" y="87051"/>
                  </a:lnTo>
                  <a:lnTo>
                    <a:pt x="36530" y="69174"/>
                  </a:lnTo>
                  <a:lnTo>
                    <a:pt x="23317" y="43525"/>
                  </a:lnTo>
                  <a:lnTo>
                    <a:pt x="10105" y="34198"/>
                  </a:lnTo>
                  <a:lnTo>
                    <a:pt x="0" y="21763"/>
                  </a:lnTo>
                  <a:lnTo>
                    <a:pt x="34199" y="19431"/>
                  </a:lnTo>
                  <a:lnTo>
                    <a:pt x="75392" y="9327"/>
                  </a:lnTo>
                  <a:lnTo>
                    <a:pt x="100264" y="11659"/>
                  </a:lnTo>
                  <a:lnTo>
                    <a:pt x="108814" y="10104"/>
                  </a:lnTo>
                  <a:lnTo>
                    <a:pt x="136017" y="9327"/>
                  </a:lnTo>
                  <a:lnTo>
                    <a:pt x="132131" y="3886"/>
                  </a:lnTo>
                  <a:lnTo>
                    <a:pt x="150008" y="0"/>
                  </a:lnTo>
                  <a:lnTo>
                    <a:pt x="160112" y="11659"/>
                  </a:lnTo>
                  <a:lnTo>
                    <a:pt x="172547" y="19431"/>
                  </a:lnTo>
                  <a:lnTo>
                    <a:pt x="165553" y="26426"/>
                  </a:lnTo>
                  <a:lnTo>
                    <a:pt x="183429" y="34198"/>
                  </a:lnTo>
                  <a:lnTo>
                    <a:pt x="192756" y="34198"/>
                  </a:lnTo>
                  <a:lnTo>
                    <a:pt x="218405" y="53629"/>
                  </a:lnTo>
                  <a:lnTo>
                    <a:pt x="218405" y="59070"/>
                  </a:lnTo>
                  <a:lnTo>
                    <a:pt x="203637" y="70729"/>
                  </a:lnTo>
                  <a:lnTo>
                    <a:pt x="202082" y="79279"/>
                  </a:lnTo>
                  <a:lnTo>
                    <a:pt x="226954" y="105704"/>
                  </a:lnTo>
                  <a:lnTo>
                    <a:pt x="245608" y="116586"/>
                  </a:lnTo>
                  <a:lnTo>
                    <a:pt x="270480" y="128245"/>
                  </a:lnTo>
                  <a:lnTo>
                    <a:pt x="272034" y="135239"/>
                  </a:lnTo>
                  <a:lnTo>
                    <a:pt x="265039" y="154670"/>
                  </a:lnTo>
                  <a:lnTo>
                    <a:pt x="241722" y="154670"/>
                  </a:lnTo>
                  <a:lnTo>
                    <a:pt x="246385" y="161666"/>
                  </a:lnTo>
                  <a:lnTo>
                    <a:pt x="261153" y="170993"/>
                  </a:lnTo>
                  <a:lnTo>
                    <a:pt x="308564" y="205191"/>
                  </a:lnTo>
                  <a:lnTo>
                    <a:pt x="320223" y="202859"/>
                  </a:lnTo>
                  <a:lnTo>
                    <a:pt x="337322" y="209855"/>
                  </a:lnTo>
                  <a:lnTo>
                    <a:pt x="338877" y="219959"/>
                  </a:lnTo>
                  <a:lnTo>
                    <a:pt x="331105" y="230840"/>
                  </a:lnTo>
                  <a:lnTo>
                    <a:pt x="345872" y="241721"/>
                  </a:lnTo>
                  <a:lnTo>
                    <a:pt x="352090" y="253380"/>
                  </a:lnTo>
                  <a:lnTo>
                    <a:pt x="338099" y="257266"/>
                  </a:lnTo>
                  <a:lnTo>
                    <a:pt x="348981" y="268925"/>
                  </a:lnTo>
                  <a:lnTo>
                    <a:pt x="352867" y="289133"/>
                  </a:lnTo>
                  <a:lnTo>
                    <a:pt x="335768" y="288356"/>
                  </a:lnTo>
                  <a:lnTo>
                    <a:pt x="316337" y="292242"/>
                  </a:lnTo>
                  <a:lnTo>
                    <a:pt x="293020" y="255712"/>
                  </a:lnTo>
                  <a:lnTo>
                    <a:pt x="293797" y="247939"/>
                  </a:lnTo>
                  <a:lnTo>
                    <a:pt x="269702" y="231617"/>
                  </a:lnTo>
                  <a:lnTo>
                    <a:pt x="270480" y="218404"/>
                  </a:lnTo>
                  <a:lnTo>
                    <a:pt x="264262" y="209077"/>
                  </a:lnTo>
                  <a:lnTo>
                    <a:pt x="251049" y="210632"/>
                  </a:lnTo>
                  <a:lnTo>
                    <a:pt x="236281" y="217627"/>
                  </a:lnTo>
                  <a:lnTo>
                    <a:pt x="213741" y="205191"/>
                  </a:lnTo>
                  <a:lnTo>
                    <a:pt x="204415" y="206746"/>
                  </a:lnTo>
                  <a:lnTo>
                    <a:pt x="202082" y="198196"/>
                  </a:lnTo>
                  <a:lnTo>
                    <a:pt x="188092" y="184983"/>
                  </a:lnTo>
                  <a:lnTo>
                    <a:pt x="163220" y="19197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8" name="Freeform 7">
              <a:extLst>
                <a:ext uri="{FF2B5EF4-FFF2-40B4-BE49-F238E27FC236}">
                  <a16:creationId xmlns:a16="http://schemas.microsoft.com/office/drawing/2014/main" id="{593DD760-272D-B00E-5242-73A7636BE50E}"/>
                </a:ext>
              </a:extLst>
            </p:cNvPr>
            <p:cNvSpPr/>
            <p:nvPr/>
          </p:nvSpPr>
          <p:spPr>
            <a:xfrm>
              <a:off x="5427766" y="3961454"/>
              <a:ext cx="717392" cy="307009"/>
            </a:xfrm>
            <a:custGeom>
              <a:avLst/>
              <a:gdLst>
                <a:gd name="connsiteX0" fmla="*/ 693298 w 717392"/>
                <a:gd name="connsiteY0" fmla="*/ 47412 h 307009"/>
                <a:gd name="connsiteX1" fmla="*/ 686303 w 717392"/>
                <a:gd name="connsiteY1" fmla="*/ 66065 h 307009"/>
                <a:gd name="connsiteX2" fmla="*/ 687080 w 717392"/>
                <a:gd name="connsiteY2" fmla="*/ 72283 h 307009"/>
                <a:gd name="connsiteX3" fmla="*/ 699516 w 717392"/>
                <a:gd name="connsiteY3" fmla="*/ 94823 h 307009"/>
                <a:gd name="connsiteX4" fmla="*/ 717393 w 717392"/>
                <a:gd name="connsiteY4" fmla="*/ 117363 h 307009"/>
                <a:gd name="connsiteX5" fmla="*/ 712729 w 717392"/>
                <a:gd name="connsiteY5" fmla="*/ 122804 h 307009"/>
                <a:gd name="connsiteX6" fmla="*/ 708066 w 717392"/>
                <a:gd name="connsiteY6" fmla="*/ 137572 h 307009"/>
                <a:gd name="connsiteX7" fmla="*/ 713507 w 717392"/>
                <a:gd name="connsiteY7" fmla="*/ 153116 h 307009"/>
                <a:gd name="connsiteX8" fmla="*/ 683194 w 717392"/>
                <a:gd name="connsiteY8" fmla="*/ 155448 h 307009"/>
                <a:gd name="connsiteX9" fmla="*/ 663763 w 717392"/>
                <a:gd name="connsiteY9" fmla="*/ 148453 h 307009"/>
                <a:gd name="connsiteX10" fmla="*/ 653659 w 717392"/>
                <a:gd name="connsiteY10" fmla="*/ 159334 h 307009"/>
                <a:gd name="connsiteX11" fmla="*/ 673867 w 717392"/>
                <a:gd name="connsiteY11" fmla="*/ 164775 h 307009"/>
                <a:gd name="connsiteX12" fmla="*/ 677753 w 717392"/>
                <a:gd name="connsiteY12" fmla="*/ 173325 h 307009"/>
                <a:gd name="connsiteX13" fmla="*/ 673867 w 717392"/>
                <a:gd name="connsiteY13" fmla="*/ 184206 h 307009"/>
                <a:gd name="connsiteX14" fmla="*/ 656768 w 717392"/>
                <a:gd name="connsiteY14" fmla="*/ 193533 h 307009"/>
                <a:gd name="connsiteX15" fmla="*/ 659877 w 717392"/>
                <a:gd name="connsiteY15" fmla="*/ 205192 h 307009"/>
                <a:gd name="connsiteX16" fmla="*/ 655991 w 717392"/>
                <a:gd name="connsiteY16" fmla="*/ 210632 h 307009"/>
                <a:gd name="connsiteX17" fmla="*/ 664540 w 717392"/>
                <a:gd name="connsiteY17" fmla="*/ 223068 h 307009"/>
                <a:gd name="connsiteX18" fmla="*/ 662209 w 717392"/>
                <a:gd name="connsiteY18" fmla="*/ 237058 h 307009"/>
                <a:gd name="connsiteX19" fmla="*/ 642778 w 717392"/>
                <a:gd name="connsiteY19" fmla="*/ 240944 h 307009"/>
                <a:gd name="connsiteX20" fmla="*/ 628787 w 717392"/>
                <a:gd name="connsiteY20" fmla="*/ 254158 h 307009"/>
                <a:gd name="connsiteX21" fmla="*/ 618683 w 717392"/>
                <a:gd name="connsiteY21" fmla="*/ 261153 h 307009"/>
                <a:gd name="connsiteX22" fmla="*/ 617906 w 717392"/>
                <a:gd name="connsiteY22" fmla="*/ 275920 h 307009"/>
                <a:gd name="connsiteX23" fmla="*/ 599252 w 717392"/>
                <a:gd name="connsiteY23" fmla="*/ 272034 h 307009"/>
                <a:gd name="connsiteX24" fmla="*/ 586816 w 717392"/>
                <a:gd name="connsiteY24" fmla="*/ 273589 h 307009"/>
                <a:gd name="connsiteX25" fmla="*/ 568940 w 717392"/>
                <a:gd name="connsiteY25" fmla="*/ 282138 h 307009"/>
                <a:gd name="connsiteX26" fmla="*/ 547177 w 717392"/>
                <a:gd name="connsiteY26" fmla="*/ 280584 h 307009"/>
                <a:gd name="connsiteX27" fmla="*/ 526969 w 717392"/>
                <a:gd name="connsiteY27" fmla="*/ 282138 h 307009"/>
                <a:gd name="connsiteX28" fmla="*/ 512201 w 717392"/>
                <a:gd name="connsiteY28" fmla="*/ 287579 h 307009"/>
                <a:gd name="connsiteX29" fmla="*/ 504429 w 717392"/>
                <a:gd name="connsiteY29" fmla="*/ 297683 h 307009"/>
                <a:gd name="connsiteX30" fmla="*/ 481112 w 717392"/>
                <a:gd name="connsiteY30" fmla="*/ 307010 h 307009"/>
                <a:gd name="connsiteX31" fmla="*/ 442250 w 717392"/>
                <a:gd name="connsiteY31" fmla="*/ 301569 h 307009"/>
                <a:gd name="connsiteX32" fmla="*/ 403388 w 717392"/>
                <a:gd name="connsiteY32" fmla="*/ 294574 h 307009"/>
                <a:gd name="connsiteX33" fmla="*/ 383180 w 717392"/>
                <a:gd name="connsiteY33" fmla="*/ 290688 h 307009"/>
                <a:gd name="connsiteX34" fmla="*/ 352090 w 717392"/>
                <a:gd name="connsiteY34" fmla="*/ 288356 h 307009"/>
                <a:gd name="connsiteX35" fmla="*/ 285247 w 717392"/>
                <a:gd name="connsiteY35" fmla="*/ 276697 h 307009"/>
                <a:gd name="connsiteX36" fmla="*/ 276698 w 717392"/>
                <a:gd name="connsiteY36" fmla="*/ 272811 h 307009"/>
                <a:gd name="connsiteX37" fmla="*/ 252603 w 717392"/>
                <a:gd name="connsiteY37" fmla="*/ 245608 h 307009"/>
                <a:gd name="connsiteX38" fmla="*/ 252603 w 717392"/>
                <a:gd name="connsiteY38" fmla="*/ 227731 h 307009"/>
                <a:gd name="connsiteX39" fmla="*/ 216073 w 717392"/>
                <a:gd name="connsiteY39" fmla="*/ 239390 h 307009"/>
                <a:gd name="connsiteX40" fmla="*/ 191978 w 717392"/>
                <a:gd name="connsiteY40" fmla="*/ 237835 h 307009"/>
                <a:gd name="connsiteX41" fmla="*/ 165553 w 717392"/>
                <a:gd name="connsiteY41" fmla="*/ 240167 h 307009"/>
                <a:gd name="connsiteX42" fmla="*/ 154671 w 717392"/>
                <a:gd name="connsiteY42" fmla="*/ 244831 h 307009"/>
                <a:gd name="connsiteX43" fmla="*/ 145344 w 717392"/>
                <a:gd name="connsiteY43" fmla="*/ 261930 h 307009"/>
                <a:gd name="connsiteX44" fmla="*/ 136795 w 717392"/>
                <a:gd name="connsiteY44" fmla="*/ 265039 h 307009"/>
                <a:gd name="connsiteX45" fmla="*/ 120472 w 717392"/>
                <a:gd name="connsiteY45" fmla="*/ 261930 h 307009"/>
                <a:gd name="connsiteX46" fmla="*/ 113477 w 717392"/>
                <a:gd name="connsiteY46" fmla="*/ 255712 h 307009"/>
                <a:gd name="connsiteX47" fmla="*/ 90160 w 717392"/>
                <a:gd name="connsiteY47" fmla="*/ 253380 h 307009"/>
                <a:gd name="connsiteX48" fmla="*/ 86274 w 717392"/>
                <a:gd name="connsiteY48" fmla="*/ 241722 h 307009"/>
                <a:gd name="connsiteX49" fmla="*/ 80056 w 717392"/>
                <a:gd name="connsiteY49" fmla="*/ 239390 h 307009"/>
                <a:gd name="connsiteX50" fmla="*/ 64511 w 717392"/>
                <a:gd name="connsiteY50" fmla="*/ 254158 h 307009"/>
                <a:gd name="connsiteX51" fmla="*/ 46634 w 717392"/>
                <a:gd name="connsiteY51" fmla="*/ 251049 h 307009"/>
                <a:gd name="connsiteX52" fmla="*/ 34976 w 717392"/>
                <a:gd name="connsiteY52" fmla="*/ 244831 h 307009"/>
                <a:gd name="connsiteX53" fmla="*/ 31867 w 717392"/>
                <a:gd name="connsiteY53" fmla="*/ 237058 h 307009"/>
                <a:gd name="connsiteX54" fmla="*/ 6218 w 717392"/>
                <a:gd name="connsiteY54" fmla="*/ 230840 h 307009"/>
                <a:gd name="connsiteX55" fmla="*/ 8550 w 717392"/>
                <a:gd name="connsiteY55" fmla="*/ 224623 h 307009"/>
                <a:gd name="connsiteX56" fmla="*/ 0 w 717392"/>
                <a:gd name="connsiteY56" fmla="*/ 205192 h 307009"/>
                <a:gd name="connsiteX57" fmla="*/ 7772 w 717392"/>
                <a:gd name="connsiteY57" fmla="*/ 181874 h 307009"/>
                <a:gd name="connsiteX58" fmla="*/ 778 w 717392"/>
                <a:gd name="connsiteY58" fmla="*/ 176434 h 307009"/>
                <a:gd name="connsiteX59" fmla="*/ 13991 w 717392"/>
                <a:gd name="connsiteY59" fmla="*/ 172547 h 307009"/>
                <a:gd name="connsiteX60" fmla="*/ 19431 w 717392"/>
                <a:gd name="connsiteY60" fmla="*/ 168661 h 307009"/>
                <a:gd name="connsiteX61" fmla="*/ 46634 w 717392"/>
                <a:gd name="connsiteY61" fmla="*/ 181097 h 307009"/>
                <a:gd name="connsiteX62" fmla="*/ 53630 w 717392"/>
                <a:gd name="connsiteY62" fmla="*/ 191978 h 307009"/>
                <a:gd name="connsiteX63" fmla="*/ 62957 w 717392"/>
                <a:gd name="connsiteY63" fmla="*/ 194310 h 307009"/>
                <a:gd name="connsiteX64" fmla="*/ 62179 w 717392"/>
                <a:gd name="connsiteY64" fmla="*/ 204414 h 307009"/>
                <a:gd name="connsiteX65" fmla="*/ 74615 w 717392"/>
                <a:gd name="connsiteY65" fmla="*/ 200528 h 307009"/>
                <a:gd name="connsiteX66" fmla="*/ 82388 w 717392"/>
                <a:gd name="connsiteY66" fmla="*/ 188092 h 307009"/>
                <a:gd name="connsiteX67" fmla="*/ 83942 w 717392"/>
                <a:gd name="connsiteY67" fmla="*/ 173325 h 307009"/>
                <a:gd name="connsiteX68" fmla="*/ 105705 w 717392"/>
                <a:gd name="connsiteY68" fmla="*/ 172547 h 307009"/>
                <a:gd name="connsiteX69" fmla="*/ 126691 w 717392"/>
                <a:gd name="connsiteY69" fmla="*/ 175656 h 307009"/>
                <a:gd name="connsiteX70" fmla="*/ 137572 w 717392"/>
                <a:gd name="connsiteY70" fmla="*/ 190424 h 307009"/>
                <a:gd name="connsiteX71" fmla="*/ 167107 w 717392"/>
                <a:gd name="connsiteY71" fmla="*/ 186538 h 307009"/>
                <a:gd name="connsiteX72" fmla="*/ 175657 w 717392"/>
                <a:gd name="connsiteY72" fmla="*/ 179542 h 307009"/>
                <a:gd name="connsiteX73" fmla="*/ 205969 w 717392"/>
                <a:gd name="connsiteY73" fmla="*/ 167884 h 307009"/>
                <a:gd name="connsiteX74" fmla="*/ 250271 w 717392"/>
                <a:gd name="connsiteY74" fmla="*/ 163998 h 307009"/>
                <a:gd name="connsiteX75" fmla="*/ 251049 w 717392"/>
                <a:gd name="connsiteY75" fmla="*/ 153116 h 307009"/>
                <a:gd name="connsiteX76" fmla="*/ 266594 w 717392"/>
                <a:gd name="connsiteY76" fmla="*/ 155448 h 307009"/>
                <a:gd name="connsiteX77" fmla="*/ 278252 w 717392"/>
                <a:gd name="connsiteY77" fmla="*/ 161666 h 307009"/>
                <a:gd name="connsiteX78" fmla="*/ 297683 w 717392"/>
                <a:gd name="connsiteY78" fmla="*/ 157780 h 307009"/>
                <a:gd name="connsiteX79" fmla="*/ 306233 w 717392"/>
                <a:gd name="connsiteY79" fmla="*/ 161666 h 307009"/>
                <a:gd name="connsiteX80" fmla="*/ 307787 w 717392"/>
                <a:gd name="connsiteY80" fmla="*/ 170216 h 307009"/>
                <a:gd name="connsiteX81" fmla="*/ 317114 w 717392"/>
                <a:gd name="connsiteY81" fmla="*/ 177211 h 307009"/>
                <a:gd name="connsiteX82" fmla="*/ 330327 w 717392"/>
                <a:gd name="connsiteY82" fmla="*/ 180320 h 307009"/>
                <a:gd name="connsiteX83" fmla="*/ 332659 w 717392"/>
                <a:gd name="connsiteY83" fmla="*/ 168661 h 307009"/>
                <a:gd name="connsiteX84" fmla="*/ 330327 w 717392"/>
                <a:gd name="connsiteY84" fmla="*/ 153894 h 307009"/>
                <a:gd name="connsiteX85" fmla="*/ 317114 w 717392"/>
                <a:gd name="connsiteY85" fmla="*/ 151562 h 307009"/>
                <a:gd name="connsiteX86" fmla="*/ 321778 w 717392"/>
                <a:gd name="connsiteY86" fmla="*/ 141458 h 307009"/>
                <a:gd name="connsiteX87" fmla="*/ 321001 w 717392"/>
                <a:gd name="connsiteY87" fmla="*/ 131354 h 307009"/>
                <a:gd name="connsiteX88" fmla="*/ 301570 w 717392"/>
                <a:gd name="connsiteY88" fmla="*/ 109591 h 307009"/>
                <a:gd name="connsiteX89" fmla="*/ 306233 w 717392"/>
                <a:gd name="connsiteY89" fmla="*/ 99487 h 307009"/>
                <a:gd name="connsiteX90" fmla="*/ 330327 w 717392"/>
                <a:gd name="connsiteY90" fmla="*/ 85496 h 307009"/>
                <a:gd name="connsiteX91" fmla="*/ 352867 w 717392"/>
                <a:gd name="connsiteY91" fmla="*/ 79279 h 307009"/>
                <a:gd name="connsiteX92" fmla="*/ 360640 w 717392"/>
                <a:gd name="connsiteY92" fmla="*/ 71506 h 307009"/>
                <a:gd name="connsiteX93" fmla="*/ 366080 w 717392"/>
                <a:gd name="connsiteY93" fmla="*/ 48966 h 307009"/>
                <a:gd name="connsiteX94" fmla="*/ 383957 w 717392"/>
                <a:gd name="connsiteY94" fmla="*/ 55961 h 307009"/>
                <a:gd name="connsiteX95" fmla="*/ 394061 w 717392"/>
                <a:gd name="connsiteY95" fmla="*/ 48966 h 307009"/>
                <a:gd name="connsiteX96" fmla="*/ 395615 w 717392"/>
                <a:gd name="connsiteY96" fmla="*/ 27203 h 307009"/>
                <a:gd name="connsiteX97" fmla="*/ 412715 w 717392"/>
                <a:gd name="connsiteY97" fmla="*/ 36530 h 307009"/>
                <a:gd name="connsiteX98" fmla="*/ 418933 w 717392"/>
                <a:gd name="connsiteY98" fmla="*/ 46634 h 307009"/>
                <a:gd name="connsiteX99" fmla="*/ 449245 w 717392"/>
                <a:gd name="connsiteY99" fmla="*/ 49744 h 307009"/>
                <a:gd name="connsiteX100" fmla="*/ 460126 w 717392"/>
                <a:gd name="connsiteY100" fmla="*/ 44303 h 307009"/>
                <a:gd name="connsiteX101" fmla="*/ 479557 w 717392"/>
                <a:gd name="connsiteY101" fmla="*/ 47412 h 307009"/>
                <a:gd name="connsiteX102" fmla="*/ 480335 w 717392"/>
                <a:gd name="connsiteY102" fmla="*/ 38862 h 307009"/>
                <a:gd name="connsiteX103" fmla="*/ 490439 w 717392"/>
                <a:gd name="connsiteY103" fmla="*/ 26426 h 307009"/>
                <a:gd name="connsiteX104" fmla="*/ 499766 w 717392"/>
                <a:gd name="connsiteY104" fmla="*/ 26426 h 307009"/>
                <a:gd name="connsiteX105" fmla="*/ 502097 w 717392"/>
                <a:gd name="connsiteY105" fmla="*/ 1555 h 307009"/>
                <a:gd name="connsiteX106" fmla="*/ 511424 w 717392"/>
                <a:gd name="connsiteY106" fmla="*/ 0 h 307009"/>
                <a:gd name="connsiteX107" fmla="*/ 523860 w 717392"/>
                <a:gd name="connsiteY107" fmla="*/ 6218 h 307009"/>
                <a:gd name="connsiteX108" fmla="*/ 534742 w 717392"/>
                <a:gd name="connsiteY108" fmla="*/ 3109 h 307009"/>
                <a:gd name="connsiteX109" fmla="*/ 572049 w 717392"/>
                <a:gd name="connsiteY109" fmla="*/ 16322 h 307009"/>
                <a:gd name="connsiteX110" fmla="*/ 583708 w 717392"/>
                <a:gd name="connsiteY110" fmla="*/ 15545 h 307009"/>
                <a:gd name="connsiteX111" fmla="*/ 607025 w 717392"/>
                <a:gd name="connsiteY111" fmla="*/ 28758 h 307009"/>
                <a:gd name="connsiteX112" fmla="*/ 636560 w 717392"/>
                <a:gd name="connsiteY112" fmla="*/ 30313 h 307009"/>
                <a:gd name="connsiteX113" fmla="*/ 645887 w 717392"/>
                <a:gd name="connsiteY113" fmla="*/ 23317 h 307009"/>
                <a:gd name="connsiteX114" fmla="*/ 685526 w 717392"/>
                <a:gd name="connsiteY114" fmla="*/ 34976 h 307009"/>
                <a:gd name="connsiteX115" fmla="*/ 693298 w 717392"/>
                <a:gd name="connsiteY115" fmla="*/ 47412 h 3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717392" h="307009">
                  <a:moveTo>
                    <a:pt x="693298" y="47412"/>
                  </a:moveTo>
                  <a:lnTo>
                    <a:pt x="686303" y="66065"/>
                  </a:lnTo>
                  <a:lnTo>
                    <a:pt x="687080" y="72283"/>
                  </a:lnTo>
                  <a:lnTo>
                    <a:pt x="699516" y="94823"/>
                  </a:lnTo>
                  <a:lnTo>
                    <a:pt x="717393" y="117363"/>
                  </a:lnTo>
                  <a:lnTo>
                    <a:pt x="712729" y="122804"/>
                  </a:lnTo>
                  <a:lnTo>
                    <a:pt x="708066" y="137572"/>
                  </a:lnTo>
                  <a:lnTo>
                    <a:pt x="713507" y="153116"/>
                  </a:lnTo>
                  <a:lnTo>
                    <a:pt x="683194" y="155448"/>
                  </a:lnTo>
                  <a:lnTo>
                    <a:pt x="663763" y="148453"/>
                  </a:lnTo>
                  <a:lnTo>
                    <a:pt x="653659" y="159334"/>
                  </a:lnTo>
                  <a:lnTo>
                    <a:pt x="673867" y="164775"/>
                  </a:lnTo>
                  <a:lnTo>
                    <a:pt x="677753" y="173325"/>
                  </a:lnTo>
                  <a:lnTo>
                    <a:pt x="673867" y="184206"/>
                  </a:lnTo>
                  <a:lnTo>
                    <a:pt x="656768" y="193533"/>
                  </a:lnTo>
                  <a:lnTo>
                    <a:pt x="659877" y="205192"/>
                  </a:lnTo>
                  <a:lnTo>
                    <a:pt x="655991" y="210632"/>
                  </a:lnTo>
                  <a:lnTo>
                    <a:pt x="664540" y="223068"/>
                  </a:lnTo>
                  <a:lnTo>
                    <a:pt x="662209" y="237058"/>
                  </a:lnTo>
                  <a:lnTo>
                    <a:pt x="642778" y="240944"/>
                  </a:lnTo>
                  <a:lnTo>
                    <a:pt x="628787" y="254158"/>
                  </a:lnTo>
                  <a:lnTo>
                    <a:pt x="618683" y="261153"/>
                  </a:lnTo>
                  <a:lnTo>
                    <a:pt x="617906" y="275920"/>
                  </a:lnTo>
                  <a:lnTo>
                    <a:pt x="599252" y="272034"/>
                  </a:lnTo>
                  <a:lnTo>
                    <a:pt x="586816" y="273589"/>
                  </a:lnTo>
                  <a:lnTo>
                    <a:pt x="568940" y="282138"/>
                  </a:lnTo>
                  <a:lnTo>
                    <a:pt x="547177" y="280584"/>
                  </a:lnTo>
                  <a:lnTo>
                    <a:pt x="526969" y="282138"/>
                  </a:lnTo>
                  <a:lnTo>
                    <a:pt x="512201" y="287579"/>
                  </a:lnTo>
                  <a:lnTo>
                    <a:pt x="504429" y="297683"/>
                  </a:lnTo>
                  <a:lnTo>
                    <a:pt x="481112" y="307010"/>
                  </a:lnTo>
                  <a:lnTo>
                    <a:pt x="442250" y="301569"/>
                  </a:lnTo>
                  <a:lnTo>
                    <a:pt x="403388" y="294574"/>
                  </a:lnTo>
                  <a:lnTo>
                    <a:pt x="383180" y="290688"/>
                  </a:lnTo>
                  <a:lnTo>
                    <a:pt x="352090" y="288356"/>
                  </a:lnTo>
                  <a:lnTo>
                    <a:pt x="285247" y="276697"/>
                  </a:lnTo>
                  <a:lnTo>
                    <a:pt x="276698" y="272811"/>
                  </a:lnTo>
                  <a:lnTo>
                    <a:pt x="252603" y="245608"/>
                  </a:lnTo>
                  <a:lnTo>
                    <a:pt x="252603" y="227731"/>
                  </a:lnTo>
                  <a:lnTo>
                    <a:pt x="216073" y="239390"/>
                  </a:lnTo>
                  <a:lnTo>
                    <a:pt x="191978" y="237835"/>
                  </a:lnTo>
                  <a:lnTo>
                    <a:pt x="165553" y="240167"/>
                  </a:lnTo>
                  <a:lnTo>
                    <a:pt x="154671" y="244831"/>
                  </a:lnTo>
                  <a:lnTo>
                    <a:pt x="145344" y="261930"/>
                  </a:lnTo>
                  <a:lnTo>
                    <a:pt x="136795" y="265039"/>
                  </a:lnTo>
                  <a:lnTo>
                    <a:pt x="120472" y="261930"/>
                  </a:lnTo>
                  <a:lnTo>
                    <a:pt x="113477" y="255712"/>
                  </a:lnTo>
                  <a:lnTo>
                    <a:pt x="90160" y="253380"/>
                  </a:lnTo>
                  <a:lnTo>
                    <a:pt x="86274" y="241722"/>
                  </a:lnTo>
                  <a:lnTo>
                    <a:pt x="80056" y="239390"/>
                  </a:lnTo>
                  <a:lnTo>
                    <a:pt x="64511" y="254158"/>
                  </a:lnTo>
                  <a:lnTo>
                    <a:pt x="46634" y="251049"/>
                  </a:lnTo>
                  <a:lnTo>
                    <a:pt x="34976" y="244831"/>
                  </a:lnTo>
                  <a:lnTo>
                    <a:pt x="31867" y="237058"/>
                  </a:lnTo>
                  <a:lnTo>
                    <a:pt x="6218" y="230840"/>
                  </a:lnTo>
                  <a:lnTo>
                    <a:pt x="8550" y="224623"/>
                  </a:lnTo>
                  <a:lnTo>
                    <a:pt x="0" y="205192"/>
                  </a:lnTo>
                  <a:lnTo>
                    <a:pt x="7772" y="181874"/>
                  </a:lnTo>
                  <a:lnTo>
                    <a:pt x="778" y="176434"/>
                  </a:lnTo>
                  <a:lnTo>
                    <a:pt x="13991" y="172547"/>
                  </a:lnTo>
                  <a:lnTo>
                    <a:pt x="19431" y="168661"/>
                  </a:lnTo>
                  <a:lnTo>
                    <a:pt x="46634" y="181097"/>
                  </a:lnTo>
                  <a:lnTo>
                    <a:pt x="53630" y="191978"/>
                  </a:lnTo>
                  <a:lnTo>
                    <a:pt x="62957" y="194310"/>
                  </a:lnTo>
                  <a:lnTo>
                    <a:pt x="62179" y="204414"/>
                  </a:lnTo>
                  <a:lnTo>
                    <a:pt x="74615" y="200528"/>
                  </a:lnTo>
                  <a:lnTo>
                    <a:pt x="82388" y="188092"/>
                  </a:lnTo>
                  <a:lnTo>
                    <a:pt x="83942" y="173325"/>
                  </a:lnTo>
                  <a:lnTo>
                    <a:pt x="105705" y="172547"/>
                  </a:lnTo>
                  <a:lnTo>
                    <a:pt x="126691" y="175656"/>
                  </a:lnTo>
                  <a:lnTo>
                    <a:pt x="137572" y="190424"/>
                  </a:lnTo>
                  <a:lnTo>
                    <a:pt x="167107" y="186538"/>
                  </a:lnTo>
                  <a:lnTo>
                    <a:pt x="175657" y="179542"/>
                  </a:lnTo>
                  <a:lnTo>
                    <a:pt x="205969" y="167884"/>
                  </a:lnTo>
                  <a:lnTo>
                    <a:pt x="250271" y="163998"/>
                  </a:lnTo>
                  <a:lnTo>
                    <a:pt x="251049" y="153116"/>
                  </a:lnTo>
                  <a:lnTo>
                    <a:pt x="266594" y="155448"/>
                  </a:lnTo>
                  <a:lnTo>
                    <a:pt x="278252" y="161666"/>
                  </a:lnTo>
                  <a:lnTo>
                    <a:pt x="297683" y="157780"/>
                  </a:lnTo>
                  <a:lnTo>
                    <a:pt x="306233" y="161666"/>
                  </a:lnTo>
                  <a:lnTo>
                    <a:pt x="307787" y="170216"/>
                  </a:lnTo>
                  <a:lnTo>
                    <a:pt x="317114" y="177211"/>
                  </a:lnTo>
                  <a:lnTo>
                    <a:pt x="330327" y="180320"/>
                  </a:lnTo>
                  <a:lnTo>
                    <a:pt x="332659" y="168661"/>
                  </a:lnTo>
                  <a:lnTo>
                    <a:pt x="330327" y="153894"/>
                  </a:lnTo>
                  <a:lnTo>
                    <a:pt x="317114" y="151562"/>
                  </a:lnTo>
                  <a:lnTo>
                    <a:pt x="321778" y="141458"/>
                  </a:lnTo>
                  <a:lnTo>
                    <a:pt x="321001" y="131354"/>
                  </a:lnTo>
                  <a:lnTo>
                    <a:pt x="301570" y="109591"/>
                  </a:lnTo>
                  <a:lnTo>
                    <a:pt x="306233" y="99487"/>
                  </a:lnTo>
                  <a:lnTo>
                    <a:pt x="330327" y="85496"/>
                  </a:lnTo>
                  <a:lnTo>
                    <a:pt x="352867" y="79279"/>
                  </a:lnTo>
                  <a:lnTo>
                    <a:pt x="360640" y="71506"/>
                  </a:lnTo>
                  <a:lnTo>
                    <a:pt x="366080" y="48966"/>
                  </a:lnTo>
                  <a:lnTo>
                    <a:pt x="383957" y="55961"/>
                  </a:lnTo>
                  <a:lnTo>
                    <a:pt x="394061" y="48966"/>
                  </a:lnTo>
                  <a:lnTo>
                    <a:pt x="395615" y="27203"/>
                  </a:lnTo>
                  <a:lnTo>
                    <a:pt x="412715" y="36530"/>
                  </a:lnTo>
                  <a:lnTo>
                    <a:pt x="418933" y="46634"/>
                  </a:lnTo>
                  <a:lnTo>
                    <a:pt x="449245" y="49744"/>
                  </a:lnTo>
                  <a:lnTo>
                    <a:pt x="460126" y="44303"/>
                  </a:lnTo>
                  <a:lnTo>
                    <a:pt x="479557" y="47412"/>
                  </a:lnTo>
                  <a:lnTo>
                    <a:pt x="480335" y="38862"/>
                  </a:lnTo>
                  <a:lnTo>
                    <a:pt x="490439" y="26426"/>
                  </a:lnTo>
                  <a:lnTo>
                    <a:pt x="499766" y="26426"/>
                  </a:lnTo>
                  <a:lnTo>
                    <a:pt x="502097" y="1555"/>
                  </a:lnTo>
                  <a:lnTo>
                    <a:pt x="511424" y="0"/>
                  </a:lnTo>
                  <a:lnTo>
                    <a:pt x="523860" y="6218"/>
                  </a:lnTo>
                  <a:lnTo>
                    <a:pt x="534742" y="3109"/>
                  </a:lnTo>
                  <a:lnTo>
                    <a:pt x="572049" y="16322"/>
                  </a:lnTo>
                  <a:lnTo>
                    <a:pt x="583708" y="15545"/>
                  </a:lnTo>
                  <a:lnTo>
                    <a:pt x="607025" y="28758"/>
                  </a:lnTo>
                  <a:lnTo>
                    <a:pt x="636560" y="30313"/>
                  </a:lnTo>
                  <a:lnTo>
                    <a:pt x="645887" y="23317"/>
                  </a:lnTo>
                  <a:lnTo>
                    <a:pt x="685526" y="34976"/>
                  </a:lnTo>
                  <a:lnTo>
                    <a:pt x="693298" y="4741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1A9F9752-0D87-DBB2-3654-8BF6830D1FB3}"/>
                </a:ext>
              </a:extLst>
            </p:cNvPr>
            <p:cNvSpPr/>
            <p:nvPr/>
          </p:nvSpPr>
          <p:spPr>
            <a:xfrm>
              <a:off x="4754676" y="3667658"/>
              <a:ext cx="359862" cy="233171"/>
            </a:xfrm>
            <a:custGeom>
              <a:avLst/>
              <a:gdLst>
                <a:gd name="connsiteX0" fmla="*/ 295351 w 359862"/>
                <a:gd name="connsiteY0" fmla="*/ 83942 h 233171"/>
                <a:gd name="connsiteX1" fmla="*/ 307787 w 359862"/>
                <a:gd name="connsiteY1" fmla="*/ 80056 h 233171"/>
                <a:gd name="connsiteX2" fmla="*/ 314005 w 359862"/>
                <a:gd name="connsiteY2" fmla="*/ 86274 h 233171"/>
                <a:gd name="connsiteX3" fmla="*/ 323332 w 359862"/>
                <a:gd name="connsiteY3" fmla="*/ 87051 h 233171"/>
                <a:gd name="connsiteX4" fmla="*/ 346649 w 359862"/>
                <a:gd name="connsiteY4" fmla="*/ 104927 h 233171"/>
                <a:gd name="connsiteX5" fmla="*/ 343540 w 359862"/>
                <a:gd name="connsiteY5" fmla="*/ 116586 h 233171"/>
                <a:gd name="connsiteX6" fmla="*/ 356753 w 359862"/>
                <a:gd name="connsiteY6" fmla="*/ 122027 h 233171"/>
                <a:gd name="connsiteX7" fmla="*/ 359862 w 359862"/>
                <a:gd name="connsiteY7" fmla="*/ 137572 h 233171"/>
                <a:gd name="connsiteX8" fmla="*/ 341986 w 359862"/>
                <a:gd name="connsiteY8" fmla="*/ 147676 h 233171"/>
                <a:gd name="connsiteX9" fmla="*/ 337322 w 359862"/>
                <a:gd name="connsiteY9" fmla="*/ 160889 h 233171"/>
                <a:gd name="connsiteX10" fmla="*/ 324109 w 359862"/>
                <a:gd name="connsiteY10" fmla="*/ 155448 h 233171"/>
                <a:gd name="connsiteX11" fmla="*/ 314005 w 359862"/>
                <a:gd name="connsiteY11" fmla="*/ 165552 h 233171"/>
                <a:gd name="connsiteX12" fmla="*/ 303124 w 359862"/>
                <a:gd name="connsiteY12" fmla="*/ 184983 h 233171"/>
                <a:gd name="connsiteX13" fmla="*/ 301569 w 359862"/>
                <a:gd name="connsiteY13" fmla="*/ 198196 h 233171"/>
                <a:gd name="connsiteX14" fmla="*/ 317114 w 359862"/>
                <a:gd name="connsiteY14" fmla="*/ 216850 h 233171"/>
                <a:gd name="connsiteX15" fmla="*/ 308564 w 359862"/>
                <a:gd name="connsiteY15" fmla="*/ 230063 h 233171"/>
                <a:gd name="connsiteX16" fmla="*/ 282138 w 359862"/>
                <a:gd name="connsiteY16" fmla="*/ 233172 h 233171"/>
                <a:gd name="connsiteX17" fmla="*/ 260375 w 359862"/>
                <a:gd name="connsiteY17" fmla="*/ 212964 h 233171"/>
                <a:gd name="connsiteX18" fmla="*/ 234727 w 359862"/>
                <a:gd name="connsiteY18" fmla="*/ 201305 h 233171"/>
                <a:gd name="connsiteX19" fmla="*/ 221513 w 359862"/>
                <a:gd name="connsiteY19" fmla="*/ 200528 h 233171"/>
                <a:gd name="connsiteX20" fmla="*/ 218404 w 359862"/>
                <a:gd name="connsiteY20" fmla="*/ 184983 h 233171"/>
                <a:gd name="connsiteX21" fmla="*/ 213741 w 359862"/>
                <a:gd name="connsiteY21" fmla="*/ 180320 h 233171"/>
                <a:gd name="connsiteX22" fmla="*/ 219959 w 359862"/>
                <a:gd name="connsiteY22" fmla="*/ 159334 h 233171"/>
                <a:gd name="connsiteX23" fmla="*/ 205191 w 359862"/>
                <a:gd name="connsiteY23" fmla="*/ 163998 h 233171"/>
                <a:gd name="connsiteX24" fmla="*/ 201305 w 359862"/>
                <a:gd name="connsiteY24" fmla="*/ 174879 h 233171"/>
                <a:gd name="connsiteX25" fmla="*/ 191201 w 359862"/>
                <a:gd name="connsiteY25" fmla="*/ 179542 h 233171"/>
                <a:gd name="connsiteX26" fmla="*/ 174102 w 359862"/>
                <a:gd name="connsiteY26" fmla="*/ 181874 h 233171"/>
                <a:gd name="connsiteX27" fmla="*/ 156225 w 359862"/>
                <a:gd name="connsiteY27" fmla="*/ 179542 h 233171"/>
                <a:gd name="connsiteX28" fmla="*/ 152339 w 359862"/>
                <a:gd name="connsiteY28" fmla="*/ 174879 h 233171"/>
                <a:gd name="connsiteX29" fmla="*/ 157780 w 359862"/>
                <a:gd name="connsiteY29" fmla="*/ 163998 h 233171"/>
                <a:gd name="connsiteX30" fmla="*/ 152339 w 359862"/>
                <a:gd name="connsiteY30" fmla="*/ 158557 h 233171"/>
                <a:gd name="connsiteX31" fmla="*/ 155448 w 359862"/>
                <a:gd name="connsiteY31" fmla="*/ 146121 h 233171"/>
                <a:gd name="connsiteX32" fmla="*/ 143012 w 359862"/>
                <a:gd name="connsiteY32" fmla="*/ 137572 h 233171"/>
                <a:gd name="connsiteX33" fmla="*/ 115031 w 359862"/>
                <a:gd name="connsiteY33" fmla="*/ 134462 h 233171"/>
                <a:gd name="connsiteX34" fmla="*/ 108036 w 359862"/>
                <a:gd name="connsiteY34" fmla="*/ 136794 h 233171"/>
                <a:gd name="connsiteX35" fmla="*/ 103373 w 359862"/>
                <a:gd name="connsiteY35" fmla="*/ 121249 h 233171"/>
                <a:gd name="connsiteX36" fmla="*/ 70729 w 359862"/>
                <a:gd name="connsiteY36" fmla="*/ 112700 h 233171"/>
                <a:gd name="connsiteX37" fmla="*/ 66843 w 359862"/>
                <a:gd name="connsiteY37" fmla="*/ 97155 h 233171"/>
                <a:gd name="connsiteX38" fmla="*/ 54407 w 359862"/>
                <a:gd name="connsiteY38" fmla="*/ 83165 h 233171"/>
                <a:gd name="connsiteX39" fmla="*/ 29535 w 359862"/>
                <a:gd name="connsiteY39" fmla="*/ 90937 h 233171"/>
                <a:gd name="connsiteX40" fmla="*/ 6995 w 359862"/>
                <a:gd name="connsiteY40" fmla="*/ 72283 h 233171"/>
                <a:gd name="connsiteX41" fmla="*/ 6995 w 359862"/>
                <a:gd name="connsiteY41" fmla="*/ 62956 h 233171"/>
                <a:gd name="connsiteX42" fmla="*/ 0 w 359862"/>
                <a:gd name="connsiteY42" fmla="*/ 45857 h 233171"/>
                <a:gd name="connsiteX43" fmla="*/ 39639 w 359862"/>
                <a:gd name="connsiteY43" fmla="*/ 26426 h 233171"/>
                <a:gd name="connsiteX44" fmla="*/ 76169 w 359862"/>
                <a:gd name="connsiteY44" fmla="*/ 13213 h 233171"/>
                <a:gd name="connsiteX45" fmla="*/ 78501 w 359862"/>
                <a:gd name="connsiteY45" fmla="*/ 23317 h 233171"/>
                <a:gd name="connsiteX46" fmla="*/ 87828 w 359862"/>
                <a:gd name="connsiteY46" fmla="*/ 28758 h 233171"/>
                <a:gd name="connsiteX47" fmla="*/ 97155 w 359862"/>
                <a:gd name="connsiteY47" fmla="*/ 24094 h 233171"/>
                <a:gd name="connsiteX48" fmla="*/ 127467 w 359862"/>
                <a:gd name="connsiteY48" fmla="*/ 32644 h 233171"/>
                <a:gd name="connsiteX49" fmla="*/ 152339 w 359862"/>
                <a:gd name="connsiteY49" fmla="*/ 20986 h 233171"/>
                <a:gd name="connsiteX50" fmla="*/ 157003 w 359862"/>
                <a:gd name="connsiteY50" fmla="*/ 11659 h 233171"/>
                <a:gd name="connsiteX51" fmla="*/ 173324 w 359862"/>
                <a:gd name="connsiteY51" fmla="*/ 13990 h 233171"/>
                <a:gd name="connsiteX52" fmla="*/ 171770 w 359862"/>
                <a:gd name="connsiteY52" fmla="*/ 6995 h 233171"/>
                <a:gd name="connsiteX53" fmla="*/ 182651 w 359862"/>
                <a:gd name="connsiteY53" fmla="*/ 1555 h 233171"/>
                <a:gd name="connsiteX54" fmla="*/ 194310 w 359862"/>
                <a:gd name="connsiteY54" fmla="*/ 7772 h 233171"/>
                <a:gd name="connsiteX55" fmla="*/ 205969 w 359862"/>
                <a:gd name="connsiteY55" fmla="*/ 0 h 233171"/>
                <a:gd name="connsiteX56" fmla="*/ 214518 w 359862"/>
                <a:gd name="connsiteY56" fmla="*/ 10104 h 233171"/>
                <a:gd name="connsiteX57" fmla="*/ 233949 w 359862"/>
                <a:gd name="connsiteY57" fmla="*/ 3886 h 233171"/>
                <a:gd name="connsiteX58" fmla="*/ 237835 w 359862"/>
                <a:gd name="connsiteY58" fmla="*/ 16322 h 233171"/>
                <a:gd name="connsiteX59" fmla="*/ 258044 w 359862"/>
                <a:gd name="connsiteY59" fmla="*/ 27203 h 233171"/>
                <a:gd name="connsiteX60" fmla="*/ 272811 w 359862"/>
                <a:gd name="connsiteY60" fmla="*/ 24094 h 233171"/>
                <a:gd name="connsiteX61" fmla="*/ 286024 w 359862"/>
                <a:gd name="connsiteY61" fmla="*/ 34199 h 233171"/>
                <a:gd name="connsiteX62" fmla="*/ 306233 w 359862"/>
                <a:gd name="connsiteY62" fmla="*/ 42748 h 233171"/>
                <a:gd name="connsiteX63" fmla="*/ 298460 w 359862"/>
                <a:gd name="connsiteY63" fmla="*/ 65288 h 233171"/>
                <a:gd name="connsiteX64" fmla="*/ 289910 w 359862"/>
                <a:gd name="connsiteY64" fmla="*/ 75392 h 233171"/>
                <a:gd name="connsiteX65" fmla="*/ 295351 w 359862"/>
                <a:gd name="connsiteY65" fmla="*/ 83942 h 2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9862" h="233171">
                  <a:moveTo>
                    <a:pt x="295351" y="83942"/>
                  </a:moveTo>
                  <a:lnTo>
                    <a:pt x="307787" y="80056"/>
                  </a:lnTo>
                  <a:lnTo>
                    <a:pt x="314005" y="86274"/>
                  </a:lnTo>
                  <a:lnTo>
                    <a:pt x="323332" y="87051"/>
                  </a:lnTo>
                  <a:lnTo>
                    <a:pt x="346649" y="104927"/>
                  </a:lnTo>
                  <a:lnTo>
                    <a:pt x="343540" y="116586"/>
                  </a:lnTo>
                  <a:lnTo>
                    <a:pt x="356753" y="122027"/>
                  </a:lnTo>
                  <a:lnTo>
                    <a:pt x="359862" y="137572"/>
                  </a:lnTo>
                  <a:lnTo>
                    <a:pt x="341986" y="147676"/>
                  </a:lnTo>
                  <a:lnTo>
                    <a:pt x="337322" y="160889"/>
                  </a:lnTo>
                  <a:lnTo>
                    <a:pt x="324109" y="155448"/>
                  </a:lnTo>
                  <a:lnTo>
                    <a:pt x="314005" y="165552"/>
                  </a:lnTo>
                  <a:lnTo>
                    <a:pt x="303124" y="184983"/>
                  </a:lnTo>
                  <a:lnTo>
                    <a:pt x="301569" y="198196"/>
                  </a:lnTo>
                  <a:lnTo>
                    <a:pt x="317114" y="216850"/>
                  </a:lnTo>
                  <a:lnTo>
                    <a:pt x="308564" y="230063"/>
                  </a:lnTo>
                  <a:lnTo>
                    <a:pt x="282138" y="233172"/>
                  </a:lnTo>
                  <a:lnTo>
                    <a:pt x="260375" y="212964"/>
                  </a:lnTo>
                  <a:lnTo>
                    <a:pt x="234727" y="201305"/>
                  </a:lnTo>
                  <a:lnTo>
                    <a:pt x="221513" y="200528"/>
                  </a:lnTo>
                  <a:lnTo>
                    <a:pt x="218404" y="184983"/>
                  </a:lnTo>
                  <a:lnTo>
                    <a:pt x="213741" y="180320"/>
                  </a:lnTo>
                  <a:lnTo>
                    <a:pt x="219959" y="159334"/>
                  </a:lnTo>
                  <a:lnTo>
                    <a:pt x="205191" y="163998"/>
                  </a:lnTo>
                  <a:lnTo>
                    <a:pt x="201305" y="174879"/>
                  </a:lnTo>
                  <a:lnTo>
                    <a:pt x="191201" y="179542"/>
                  </a:lnTo>
                  <a:lnTo>
                    <a:pt x="174102" y="181874"/>
                  </a:lnTo>
                  <a:lnTo>
                    <a:pt x="156225" y="179542"/>
                  </a:lnTo>
                  <a:lnTo>
                    <a:pt x="152339" y="174879"/>
                  </a:lnTo>
                  <a:lnTo>
                    <a:pt x="157780" y="163998"/>
                  </a:lnTo>
                  <a:lnTo>
                    <a:pt x="152339" y="158557"/>
                  </a:lnTo>
                  <a:lnTo>
                    <a:pt x="155448" y="146121"/>
                  </a:lnTo>
                  <a:lnTo>
                    <a:pt x="143012" y="137572"/>
                  </a:lnTo>
                  <a:lnTo>
                    <a:pt x="115031" y="134462"/>
                  </a:lnTo>
                  <a:lnTo>
                    <a:pt x="108036" y="136794"/>
                  </a:lnTo>
                  <a:lnTo>
                    <a:pt x="103373" y="121249"/>
                  </a:lnTo>
                  <a:lnTo>
                    <a:pt x="70729" y="112700"/>
                  </a:lnTo>
                  <a:lnTo>
                    <a:pt x="66843" y="97155"/>
                  </a:lnTo>
                  <a:lnTo>
                    <a:pt x="54407" y="83165"/>
                  </a:lnTo>
                  <a:lnTo>
                    <a:pt x="29535" y="90937"/>
                  </a:lnTo>
                  <a:lnTo>
                    <a:pt x="6995" y="72283"/>
                  </a:lnTo>
                  <a:lnTo>
                    <a:pt x="6995" y="62956"/>
                  </a:lnTo>
                  <a:lnTo>
                    <a:pt x="0" y="45857"/>
                  </a:lnTo>
                  <a:lnTo>
                    <a:pt x="39639" y="26426"/>
                  </a:lnTo>
                  <a:lnTo>
                    <a:pt x="76169" y="13213"/>
                  </a:lnTo>
                  <a:lnTo>
                    <a:pt x="78501" y="23317"/>
                  </a:lnTo>
                  <a:lnTo>
                    <a:pt x="87828" y="28758"/>
                  </a:lnTo>
                  <a:lnTo>
                    <a:pt x="97155" y="24094"/>
                  </a:lnTo>
                  <a:lnTo>
                    <a:pt x="127467" y="32644"/>
                  </a:lnTo>
                  <a:lnTo>
                    <a:pt x="152339" y="20986"/>
                  </a:lnTo>
                  <a:lnTo>
                    <a:pt x="157003" y="11659"/>
                  </a:lnTo>
                  <a:lnTo>
                    <a:pt x="173324" y="13990"/>
                  </a:lnTo>
                  <a:lnTo>
                    <a:pt x="171770" y="6995"/>
                  </a:lnTo>
                  <a:lnTo>
                    <a:pt x="182651" y="1555"/>
                  </a:lnTo>
                  <a:lnTo>
                    <a:pt x="194310" y="7772"/>
                  </a:lnTo>
                  <a:lnTo>
                    <a:pt x="205969" y="0"/>
                  </a:lnTo>
                  <a:lnTo>
                    <a:pt x="214518" y="10104"/>
                  </a:lnTo>
                  <a:lnTo>
                    <a:pt x="233949" y="3886"/>
                  </a:lnTo>
                  <a:lnTo>
                    <a:pt x="237835" y="16322"/>
                  </a:lnTo>
                  <a:lnTo>
                    <a:pt x="258044" y="27203"/>
                  </a:lnTo>
                  <a:lnTo>
                    <a:pt x="272811" y="24094"/>
                  </a:lnTo>
                  <a:lnTo>
                    <a:pt x="286024" y="34199"/>
                  </a:lnTo>
                  <a:lnTo>
                    <a:pt x="306233" y="42748"/>
                  </a:lnTo>
                  <a:lnTo>
                    <a:pt x="298460" y="65288"/>
                  </a:lnTo>
                  <a:lnTo>
                    <a:pt x="289910" y="75392"/>
                  </a:lnTo>
                  <a:lnTo>
                    <a:pt x="295351" y="8394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D5562C0D-93FD-971E-635C-8D29F72BC8B5}"/>
                </a:ext>
              </a:extLst>
            </p:cNvPr>
            <p:cNvSpPr/>
            <p:nvPr/>
          </p:nvSpPr>
          <p:spPr>
            <a:xfrm>
              <a:off x="6694667" y="4529617"/>
              <a:ext cx="607801" cy="361416"/>
            </a:xfrm>
            <a:custGeom>
              <a:avLst/>
              <a:gdLst>
                <a:gd name="connsiteX0" fmla="*/ 606247 w 607801"/>
                <a:gd name="connsiteY0" fmla="*/ 59848 h 361416"/>
                <a:gd name="connsiteX1" fmla="*/ 607802 w 607801"/>
                <a:gd name="connsiteY1" fmla="*/ 88605 h 361416"/>
                <a:gd name="connsiteX2" fmla="*/ 600807 w 607801"/>
                <a:gd name="connsiteY2" fmla="*/ 102596 h 361416"/>
                <a:gd name="connsiteX3" fmla="*/ 585262 w 607801"/>
                <a:gd name="connsiteY3" fmla="*/ 97932 h 361416"/>
                <a:gd name="connsiteX4" fmla="*/ 568163 w 607801"/>
                <a:gd name="connsiteY4" fmla="*/ 101818 h 361416"/>
                <a:gd name="connsiteX5" fmla="*/ 560390 w 607801"/>
                <a:gd name="connsiteY5" fmla="*/ 117363 h 361416"/>
                <a:gd name="connsiteX6" fmla="*/ 551063 w 607801"/>
                <a:gd name="connsiteY6" fmla="*/ 126690 h 361416"/>
                <a:gd name="connsiteX7" fmla="*/ 551063 w 607801"/>
                <a:gd name="connsiteY7" fmla="*/ 146898 h 361416"/>
                <a:gd name="connsiteX8" fmla="*/ 554173 w 607801"/>
                <a:gd name="connsiteY8" fmla="*/ 179542 h 361416"/>
                <a:gd name="connsiteX9" fmla="*/ 541736 w 607801"/>
                <a:gd name="connsiteY9" fmla="*/ 184983 h 361416"/>
                <a:gd name="connsiteX10" fmla="*/ 519197 w 607801"/>
                <a:gd name="connsiteY10" fmla="*/ 213741 h 361416"/>
                <a:gd name="connsiteX11" fmla="*/ 542514 w 607801"/>
                <a:gd name="connsiteY11" fmla="*/ 227731 h 361416"/>
                <a:gd name="connsiteX12" fmla="*/ 555727 w 607801"/>
                <a:gd name="connsiteY12" fmla="*/ 244831 h 361416"/>
                <a:gd name="connsiteX13" fmla="*/ 574381 w 607801"/>
                <a:gd name="connsiteY13" fmla="*/ 264262 h 361416"/>
                <a:gd name="connsiteX14" fmla="*/ 578267 w 607801"/>
                <a:gd name="connsiteY14" fmla="*/ 273588 h 361416"/>
                <a:gd name="connsiteX15" fmla="*/ 565054 w 607801"/>
                <a:gd name="connsiteY15" fmla="*/ 272034 h 361416"/>
                <a:gd name="connsiteX16" fmla="*/ 558059 w 607801"/>
                <a:gd name="connsiteY16" fmla="*/ 275143 h 361416"/>
                <a:gd name="connsiteX17" fmla="*/ 544068 w 607801"/>
                <a:gd name="connsiteY17" fmla="*/ 275143 h 361416"/>
                <a:gd name="connsiteX18" fmla="*/ 532409 w 607801"/>
                <a:gd name="connsiteY18" fmla="*/ 279807 h 361416"/>
                <a:gd name="connsiteX19" fmla="*/ 505984 w 607801"/>
                <a:gd name="connsiteY19" fmla="*/ 260376 h 361416"/>
                <a:gd name="connsiteX20" fmla="*/ 478780 w 607801"/>
                <a:gd name="connsiteY20" fmla="*/ 262707 h 361416"/>
                <a:gd name="connsiteX21" fmla="*/ 467122 w 607801"/>
                <a:gd name="connsiteY21" fmla="*/ 271257 h 361416"/>
                <a:gd name="connsiteX22" fmla="*/ 440695 w 607801"/>
                <a:gd name="connsiteY22" fmla="*/ 274366 h 361416"/>
                <a:gd name="connsiteX23" fmla="*/ 432923 w 607801"/>
                <a:gd name="connsiteY23" fmla="*/ 291465 h 361416"/>
                <a:gd name="connsiteX24" fmla="*/ 418156 w 607801"/>
                <a:gd name="connsiteY24" fmla="*/ 293797 h 361416"/>
                <a:gd name="connsiteX25" fmla="*/ 415823 w 607801"/>
                <a:gd name="connsiteY25" fmla="*/ 304678 h 361416"/>
                <a:gd name="connsiteX26" fmla="*/ 403388 w 607801"/>
                <a:gd name="connsiteY26" fmla="*/ 300792 h 361416"/>
                <a:gd name="connsiteX27" fmla="*/ 390952 w 607801"/>
                <a:gd name="connsiteY27" fmla="*/ 309342 h 361416"/>
                <a:gd name="connsiteX28" fmla="*/ 396392 w 607801"/>
                <a:gd name="connsiteY28" fmla="*/ 317114 h 361416"/>
                <a:gd name="connsiteX29" fmla="*/ 403388 w 607801"/>
                <a:gd name="connsiteY29" fmla="*/ 338100 h 361416"/>
                <a:gd name="connsiteX30" fmla="*/ 401833 w 607801"/>
                <a:gd name="connsiteY30" fmla="*/ 344317 h 361416"/>
                <a:gd name="connsiteX31" fmla="*/ 382402 w 607801"/>
                <a:gd name="connsiteY31" fmla="*/ 353644 h 361416"/>
                <a:gd name="connsiteX32" fmla="*/ 368412 w 607801"/>
                <a:gd name="connsiteY32" fmla="*/ 351312 h 361416"/>
                <a:gd name="connsiteX33" fmla="*/ 343540 w 607801"/>
                <a:gd name="connsiteY33" fmla="*/ 354421 h 361416"/>
                <a:gd name="connsiteX34" fmla="*/ 317114 w 607801"/>
                <a:gd name="connsiteY34" fmla="*/ 361417 h 361416"/>
                <a:gd name="connsiteX35" fmla="*/ 303901 w 607801"/>
                <a:gd name="connsiteY35" fmla="*/ 352867 h 361416"/>
                <a:gd name="connsiteX36" fmla="*/ 275143 w 607801"/>
                <a:gd name="connsiteY36" fmla="*/ 343540 h 361416"/>
                <a:gd name="connsiteX37" fmla="*/ 268148 w 607801"/>
                <a:gd name="connsiteY37" fmla="*/ 348204 h 361416"/>
                <a:gd name="connsiteX38" fmla="*/ 249494 w 607801"/>
                <a:gd name="connsiteY38" fmla="*/ 337322 h 361416"/>
                <a:gd name="connsiteX39" fmla="*/ 240167 w 607801"/>
                <a:gd name="connsiteY39" fmla="*/ 324109 h 361416"/>
                <a:gd name="connsiteX40" fmla="*/ 227732 w 607801"/>
                <a:gd name="connsiteY40" fmla="*/ 327995 h 361416"/>
                <a:gd name="connsiteX41" fmla="*/ 195088 w 607801"/>
                <a:gd name="connsiteY41" fmla="*/ 327218 h 361416"/>
                <a:gd name="connsiteX42" fmla="*/ 193533 w 607801"/>
                <a:gd name="connsiteY42" fmla="*/ 334213 h 361416"/>
                <a:gd name="connsiteX43" fmla="*/ 178765 w 607801"/>
                <a:gd name="connsiteY43" fmla="*/ 335768 h 361416"/>
                <a:gd name="connsiteX44" fmla="*/ 155448 w 607801"/>
                <a:gd name="connsiteY44" fmla="*/ 344317 h 361416"/>
                <a:gd name="connsiteX45" fmla="*/ 135240 w 607801"/>
                <a:gd name="connsiteY45" fmla="*/ 342763 h 361416"/>
                <a:gd name="connsiteX46" fmla="*/ 116586 w 607801"/>
                <a:gd name="connsiteY46" fmla="*/ 344317 h 361416"/>
                <a:gd name="connsiteX47" fmla="*/ 108814 w 607801"/>
                <a:gd name="connsiteY47" fmla="*/ 352090 h 361416"/>
                <a:gd name="connsiteX48" fmla="*/ 85496 w 607801"/>
                <a:gd name="connsiteY48" fmla="*/ 350535 h 361416"/>
                <a:gd name="connsiteX49" fmla="*/ 85496 w 607801"/>
                <a:gd name="connsiteY49" fmla="*/ 317891 h 361416"/>
                <a:gd name="connsiteX50" fmla="*/ 89383 w 607801"/>
                <a:gd name="connsiteY50" fmla="*/ 304678 h 361416"/>
                <a:gd name="connsiteX51" fmla="*/ 82388 w 607801"/>
                <a:gd name="connsiteY51" fmla="*/ 296906 h 361416"/>
                <a:gd name="connsiteX52" fmla="*/ 69175 w 607801"/>
                <a:gd name="connsiteY52" fmla="*/ 271257 h 361416"/>
                <a:gd name="connsiteX53" fmla="*/ 42748 w 607801"/>
                <a:gd name="connsiteY53" fmla="*/ 257266 h 361416"/>
                <a:gd name="connsiteX54" fmla="*/ 17099 w 607801"/>
                <a:gd name="connsiteY54" fmla="*/ 232395 h 361416"/>
                <a:gd name="connsiteX55" fmla="*/ 24872 w 607801"/>
                <a:gd name="connsiteY55" fmla="*/ 230063 h 361416"/>
                <a:gd name="connsiteX56" fmla="*/ 33422 w 607801"/>
                <a:gd name="connsiteY56" fmla="*/ 216850 h 361416"/>
                <a:gd name="connsiteX57" fmla="*/ 22540 w 607801"/>
                <a:gd name="connsiteY57" fmla="*/ 194310 h 361416"/>
                <a:gd name="connsiteX58" fmla="*/ 22540 w 607801"/>
                <a:gd name="connsiteY58" fmla="*/ 168661 h 361416"/>
                <a:gd name="connsiteX59" fmla="*/ 31090 w 607801"/>
                <a:gd name="connsiteY59" fmla="*/ 163998 h 361416"/>
                <a:gd name="connsiteX60" fmla="*/ 45080 w 607801"/>
                <a:gd name="connsiteY60" fmla="*/ 163221 h 361416"/>
                <a:gd name="connsiteX61" fmla="*/ 53630 w 607801"/>
                <a:gd name="connsiteY61" fmla="*/ 150785 h 361416"/>
                <a:gd name="connsiteX62" fmla="*/ 66065 w 607801"/>
                <a:gd name="connsiteY62" fmla="*/ 137571 h 361416"/>
                <a:gd name="connsiteX63" fmla="*/ 68398 w 607801"/>
                <a:gd name="connsiteY63" fmla="*/ 126690 h 361416"/>
                <a:gd name="connsiteX64" fmla="*/ 55961 w 607801"/>
                <a:gd name="connsiteY64" fmla="*/ 118918 h 361416"/>
                <a:gd name="connsiteX65" fmla="*/ 45857 w 607801"/>
                <a:gd name="connsiteY65" fmla="*/ 106482 h 361416"/>
                <a:gd name="connsiteX66" fmla="*/ 23317 w 607801"/>
                <a:gd name="connsiteY66" fmla="*/ 94823 h 361416"/>
                <a:gd name="connsiteX67" fmla="*/ 4664 w 607801"/>
                <a:gd name="connsiteY67" fmla="*/ 64511 h 361416"/>
                <a:gd name="connsiteX68" fmla="*/ 0 w 607801"/>
                <a:gd name="connsiteY68" fmla="*/ 45857 h 361416"/>
                <a:gd name="connsiteX69" fmla="*/ 3109 w 607801"/>
                <a:gd name="connsiteY69" fmla="*/ 27981 h 361416"/>
                <a:gd name="connsiteX70" fmla="*/ 19431 w 607801"/>
                <a:gd name="connsiteY70" fmla="*/ 20208 h 361416"/>
                <a:gd name="connsiteX71" fmla="*/ 20986 w 607801"/>
                <a:gd name="connsiteY71" fmla="*/ 5441 h 361416"/>
                <a:gd name="connsiteX72" fmla="*/ 27981 w 607801"/>
                <a:gd name="connsiteY72" fmla="*/ 0 h 361416"/>
                <a:gd name="connsiteX73" fmla="*/ 61402 w 607801"/>
                <a:gd name="connsiteY73" fmla="*/ 19431 h 361416"/>
                <a:gd name="connsiteX74" fmla="*/ 47412 w 607801"/>
                <a:gd name="connsiteY74" fmla="*/ 34976 h 361416"/>
                <a:gd name="connsiteX75" fmla="*/ 54407 w 607801"/>
                <a:gd name="connsiteY75" fmla="*/ 48966 h 361416"/>
                <a:gd name="connsiteX76" fmla="*/ 83165 w 607801"/>
                <a:gd name="connsiteY76" fmla="*/ 44303 h 361416"/>
                <a:gd name="connsiteX77" fmla="*/ 113477 w 607801"/>
                <a:gd name="connsiteY77" fmla="*/ 46634 h 361416"/>
                <a:gd name="connsiteX78" fmla="*/ 154671 w 607801"/>
                <a:gd name="connsiteY78" fmla="*/ 54407 h 361416"/>
                <a:gd name="connsiteX79" fmla="*/ 181874 w 607801"/>
                <a:gd name="connsiteY79" fmla="*/ 57516 h 361416"/>
                <a:gd name="connsiteX80" fmla="*/ 201305 w 607801"/>
                <a:gd name="connsiteY80" fmla="*/ 53630 h 361416"/>
                <a:gd name="connsiteX81" fmla="*/ 274366 w 607801"/>
                <a:gd name="connsiteY81" fmla="*/ 66843 h 361416"/>
                <a:gd name="connsiteX82" fmla="*/ 307010 w 607801"/>
                <a:gd name="connsiteY82" fmla="*/ 68397 h 361416"/>
                <a:gd name="connsiteX83" fmla="*/ 324887 w 607801"/>
                <a:gd name="connsiteY83" fmla="*/ 63734 h 361416"/>
                <a:gd name="connsiteX84" fmla="*/ 337322 w 607801"/>
                <a:gd name="connsiteY84" fmla="*/ 56739 h 361416"/>
                <a:gd name="connsiteX85" fmla="*/ 346649 w 607801"/>
                <a:gd name="connsiteY85" fmla="*/ 44303 h 361416"/>
                <a:gd name="connsiteX86" fmla="*/ 372298 w 607801"/>
                <a:gd name="connsiteY86" fmla="*/ 27981 h 361416"/>
                <a:gd name="connsiteX87" fmla="*/ 397170 w 607801"/>
                <a:gd name="connsiteY87" fmla="*/ 18654 h 361416"/>
                <a:gd name="connsiteX88" fmla="*/ 431368 w 607801"/>
                <a:gd name="connsiteY88" fmla="*/ 11659 h 361416"/>
                <a:gd name="connsiteX89" fmla="*/ 453908 w 607801"/>
                <a:gd name="connsiteY89" fmla="*/ 8550 h 361416"/>
                <a:gd name="connsiteX90" fmla="*/ 488884 w 607801"/>
                <a:gd name="connsiteY90" fmla="*/ 26426 h 361416"/>
                <a:gd name="connsiteX91" fmla="*/ 513756 w 607801"/>
                <a:gd name="connsiteY91" fmla="*/ 29535 h 361416"/>
                <a:gd name="connsiteX92" fmla="*/ 520751 w 607801"/>
                <a:gd name="connsiteY92" fmla="*/ 34199 h 361416"/>
                <a:gd name="connsiteX93" fmla="*/ 533964 w 607801"/>
                <a:gd name="connsiteY93" fmla="*/ 30312 h 361416"/>
                <a:gd name="connsiteX94" fmla="*/ 553395 w 607801"/>
                <a:gd name="connsiteY94" fmla="*/ 50521 h 361416"/>
                <a:gd name="connsiteX95" fmla="*/ 570494 w 607801"/>
                <a:gd name="connsiteY95" fmla="*/ 55961 h 361416"/>
                <a:gd name="connsiteX96" fmla="*/ 590702 w 607801"/>
                <a:gd name="connsiteY96" fmla="*/ 59848 h 361416"/>
                <a:gd name="connsiteX97" fmla="*/ 606247 w 607801"/>
                <a:gd name="connsiteY97" fmla="*/ 59848 h 3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07801" h="361416">
                  <a:moveTo>
                    <a:pt x="606247" y="59848"/>
                  </a:moveTo>
                  <a:lnTo>
                    <a:pt x="607802" y="88605"/>
                  </a:lnTo>
                  <a:lnTo>
                    <a:pt x="600807" y="102596"/>
                  </a:lnTo>
                  <a:lnTo>
                    <a:pt x="585262" y="97932"/>
                  </a:lnTo>
                  <a:lnTo>
                    <a:pt x="568163" y="101818"/>
                  </a:lnTo>
                  <a:lnTo>
                    <a:pt x="560390" y="117363"/>
                  </a:lnTo>
                  <a:lnTo>
                    <a:pt x="551063" y="126690"/>
                  </a:lnTo>
                  <a:lnTo>
                    <a:pt x="551063" y="146898"/>
                  </a:lnTo>
                  <a:lnTo>
                    <a:pt x="554173" y="179542"/>
                  </a:lnTo>
                  <a:lnTo>
                    <a:pt x="541736" y="184983"/>
                  </a:lnTo>
                  <a:lnTo>
                    <a:pt x="519197" y="213741"/>
                  </a:lnTo>
                  <a:lnTo>
                    <a:pt x="542514" y="227731"/>
                  </a:lnTo>
                  <a:lnTo>
                    <a:pt x="555727" y="244831"/>
                  </a:lnTo>
                  <a:lnTo>
                    <a:pt x="574381" y="264262"/>
                  </a:lnTo>
                  <a:lnTo>
                    <a:pt x="578267" y="273588"/>
                  </a:lnTo>
                  <a:lnTo>
                    <a:pt x="565054" y="272034"/>
                  </a:lnTo>
                  <a:lnTo>
                    <a:pt x="558059" y="275143"/>
                  </a:lnTo>
                  <a:lnTo>
                    <a:pt x="544068" y="275143"/>
                  </a:lnTo>
                  <a:lnTo>
                    <a:pt x="532409" y="279807"/>
                  </a:lnTo>
                  <a:lnTo>
                    <a:pt x="505984" y="260376"/>
                  </a:lnTo>
                  <a:lnTo>
                    <a:pt x="478780" y="262707"/>
                  </a:lnTo>
                  <a:lnTo>
                    <a:pt x="467122" y="271257"/>
                  </a:lnTo>
                  <a:lnTo>
                    <a:pt x="440695" y="274366"/>
                  </a:lnTo>
                  <a:lnTo>
                    <a:pt x="432923" y="291465"/>
                  </a:lnTo>
                  <a:lnTo>
                    <a:pt x="418156" y="293797"/>
                  </a:lnTo>
                  <a:lnTo>
                    <a:pt x="415823" y="304678"/>
                  </a:lnTo>
                  <a:lnTo>
                    <a:pt x="403388" y="300792"/>
                  </a:lnTo>
                  <a:lnTo>
                    <a:pt x="390952" y="309342"/>
                  </a:lnTo>
                  <a:lnTo>
                    <a:pt x="396392" y="317114"/>
                  </a:lnTo>
                  <a:lnTo>
                    <a:pt x="403388" y="338100"/>
                  </a:lnTo>
                  <a:lnTo>
                    <a:pt x="401833" y="344317"/>
                  </a:lnTo>
                  <a:lnTo>
                    <a:pt x="382402" y="353644"/>
                  </a:lnTo>
                  <a:lnTo>
                    <a:pt x="368412" y="351312"/>
                  </a:lnTo>
                  <a:lnTo>
                    <a:pt x="343540" y="354421"/>
                  </a:lnTo>
                  <a:lnTo>
                    <a:pt x="317114" y="361417"/>
                  </a:lnTo>
                  <a:lnTo>
                    <a:pt x="303901" y="352867"/>
                  </a:lnTo>
                  <a:lnTo>
                    <a:pt x="275143" y="343540"/>
                  </a:lnTo>
                  <a:lnTo>
                    <a:pt x="268148" y="348204"/>
                  </a:lnTo>
                  <a:lnTo>
                    <a:pt x="249494" y="337322"/>
                  </a:lnTo>
                  <a:lnTo>
                    <a:pt x="240167" y="324109"/>
                  </a:lnTo>
                  <a:lnTo>
                    <a:pt x="227732" y="327995"/>
                  </a:lnTo>
                  <a:lnTo>
                    <a:pt x="195088" y="327218"/>
                  </a:lnTo>
                  <a:lnTo>
                    <a:pt x="193533" y="334213"/>
                  </a:lnTo>
                  <a:lnTo>
                    <a:pt x="178765" y="335768"/>
                  </a:lnTo>
                  <a:lnTo>
                    <a:pt x="155448" y="344317"/>
                  </a:lnTo>
                  <a:lnTo>
                    <a:pt x="135240" y="342763"/>
                  </a:lnTo>
                  <a:lnTo>
                    <a:pt x="116586" y="344317"/>
                  </a:lnTo>
                  <a:lnTo>
                    <a:pt x="108814" y="352090"/>
                  </a:lnTo>
                  <a:lnTo>
                    <a:pt x="85496" y="350535"/>
                  </a:lnTo>
                  <a:lnTo>
                    <a:pt x="85496" y="317891"/>
                  </a:lnTo>
                  <a:lnTo>
                    <a:pt x="89383" y="304678"/>
                  </a:lnTo>
                  <a:lnTo>
                    <a:pt x="82388" y="296906"/>
                  </a:lnTo>
                  <a:lnTo>
                    <a:pt x="69175" y="271257"/>
                  </a:lnTo>
                  <a:lnTo>
                    <a:pt x="42748" y="257266"/>
                  </a:lnTo>
                  <a:lnTo>
                    <a:pt x="17099" y="232395"/>
                  </a:lnTo>
                  <a:lnTo>
                    <a:pt x="24872" y="230063"/>
                  </a:lnTo>
                  <a:lnTo>
                    <a:pt x="33422" y="216850"/>
                  </a:lnTo>
                  <a:lnTo>
                    <a:pt x="22540" y="194310"/>
                  </a:lnTo>
                  <a:lnTo>
                    <a:pt x="22540" y="168661"/>
                  </a:lnTo>
                  <a:lnTo>
                    <a:pt x="31090" y="163998"/>
                  </a:lnTo>
                  <a:lnTo>
                    <a:pt x="45080" y="163221"/>
                  </a:lnTo>
                  <a:lnTo>
                    <a:pt x="53630" y="150785"/>
                  </a:lnTo>
                  <a:lnTo>
                    <a:pt x="66065" y="137571"/>
                  </a:lnTo>
                  <a:lnTo>
                    <a:pt x="68398" y="126690"/>
                  </a:lnTo>
                  <a:lnTo>
                    <a:pt x="55961" y="118918"/>
                  </a:lnTo>
                  <a:lnTo>
                    <a:pt x="45857" y="106482"/>
                  </a:lnTo>
                  <a:lnTo>
                    <a:pt x="23317" y="94823"/>
                  </a:lnTo>
                  <a:lnTo>
                    <a:pt x="4664" y="64511"/>
                  </a:lnTo>
                  <a:lnTo>
                    <a:pt x="0" y="45857"/>
                  </a:lnTo>
                  <a:lnTo>
                    <a:pt x="3109" y="27981"/>
                  </a:lnTo>
                  <a:lnTo>
                    <a:pt x="19431" y="20208"/>
                  </a:lnTo>
                  <a:lnTo>
                    <a:pt x="20986" y="5441"/>
                  </a:lnTo>
                  <a:lnTo>
                    <a:pt x="27981" y="0"/>
                  </a:lnTo>
                  <a:lnTo>
                    <a:pt x="61402" y="19431"/>
                  </a:lnTo>
                  <a:lnTo>
                    <a:pt x="47412" y="34976"/>
                  </a:lnTo>
                  <a:lnTo>
                    <a:pt x="54407" y="48966"/>
                  </a:lnTo>
                  <a:lnTo>
                    <a:pt x="83165" y="44303"/>
                  </a:lnTo>
                  <a:lnTo>
                    <a:pt x="113477" y="46634"/>
                  </a:lnTo>
                  <a:lnTo>
                    <a:pt x="154671" y="54407"/>
                  </a:lnTo>
                  <a:lnTo>
                    <a:pt x="181874" y="57516"/>
                  </a:lnTo>
                  <a:lnTo>
                    <a:pt x="201305" y="53630"/>
                  </a:lnTo>
                  <a:lnTo>
                    <a:pt x="274366" y="66843"/>
                  </a:lnTo>
                  <a:lnTo>
                    <a:pt x="307010" y="68397"/>
                  </a:lnTo>
                  <a:lnTo>
                    <a:pt x="324887" y="63734"/>
                  </a:lnTo>
                  <a:lnTo>
                    <a:pt x="337322" y="56739"/>
                  </a:lnTo>
                  <a:lnTo>
                    <a:pt x="346649" y="44303"/>
                  </a:lnTo>
                  <a:lnTo>
                    <a:pt x="372298" y="27981"/>
                  </a:lnTo>
                  <a:lnTo>
                    <a:pt x="397170" y="18654"/>
                  </a:lnTo>
                  <a:lnTo>
                    <a:pt x="431368" y="11659"/>
                  </a:lnTo>
                  <a:lnTo>
                    <a:pt x="453908" y="8550"/>
                  </a:lnTo>
                  <a:lnTo>
                    <a:pt x="488884" y="26426"/>
                  </a:lnTo>
                  <a:lnTo>
                    <a:pt x="513756" y="29535"/>
                  </a:lnTo>
                  <a:lnTo>
                    <a:pt x="520751" y="34199"/>
                  </a:lnTo>
                  <a:lnTo>
                    <a:pt x="533964" y="30312"/>
                  </a:lnTo>
                  <a:lnTo>
                    <a:pt x="553395" y="50521"/>
                  </a:lnTo>
                  <a:lnTo>
                    <a:pt x="570494" y="55961"/>
                  </a:lnTo>
                  <a:lnTo>
                    <a:pt x="590702" y="59848"/>
                  </a:lnTo>
                  <a:lnTo>
                    <a:pt x="606247" y="5984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4B34102A-BD9D-FFE8-5ABE-5868EFFA5C5A}"/>
                </a:ext>
              </a:extLst>
            </p:cNvPr>
            <p:cNvSpPr/>
            <p:nvPr/>
          </p:nvSpPr>
          <p:spPr>
            <a:xfrm>
              <a:off x="6041009" y="4405258"/>
              <a:ext cx="380847" cy="327218"/>
            </a:xfrm>
            <a:custGeom>
              <a:avLst/>
              <a:gdLst>
                <a:gd name="connsiteX0" fmla="*/ 316337 w 380847"/>
                <a:gd name="connsiteY0" fmla="*/ 48966 h 327218"/>
                <a:gd name="connsiteX1" fmla="*/ 338099 w 380847"/>
                <a:gd name="connsiteY1" fmla="*/ 43525 h 327218"/>
                <a:gd name="connsiteX2" fmla="*/ 349758 w 380847"/>
                <a:gd name="connsiteY2" fmla="*/ 49743 h 327218"/>
                <a:gd name="connsiteX3" fmla="*/ 345872 w 380847"/>
                <a:gd name="connsiteY3" fmla="*/ 69174 h 327218"/>
                <a:gd name="connsiteX4" fmla="*/ 333436 w 380847"/>
                <a:gd name="connsiteY4" fmla="*/ 90160 h 327218"/>
                <a:gd name="connsiteX5" fmla="*/ 332659 w 380847"/>
                <a:gd name="connsiteY5" fmla="*/ 110368 h 327218"/>
                <a:gd name="connsiteX6" fmla="*/ 336545 w 380847"/>
                <a:gd name="connsiteY6" fmla="*/ 116586 h 327218"/>
                <a:gd name="connsiteX7" fmla="*/ 355199 w 380847"/>
                <a:gd name="connsiteY7" fmla="*/ 125913 h 327218"/>
                <a:gd name="connsiteX8" fmla="*/ 380848 w 380847"/>
                <a:gd name="connsiteY8" fmla="*/ 148453 h 327218"/>
                <a:gd name="connsiteX9" fmla="*/ 378516 w 380847"/>
                <a:gd name="connsiteY9" fmla="*/ 154671 h 327218"/>
                <a:gd name="connsiteX10" fmla="*/ 354421 w 380847"/>
                <a:gd name="connsiteY10" fmla="*/ 153894 h 327218"/>
                <a:gd name="connsiteX11" fmla="*/ 350535 w 380847"/>
                <a:gd name="connsiteY11" fmla="*/ 160111 h 327218"/>
                <a:gd name="connsiteX12" fmla="*/ 375407 w 380847"/>
                <a:gd name="connsiteY12" fmla="*/ 188869 h 327218"/>
                <a:gd name="connsiteX13" fmla="*/ 373852 w 380847"/>
                <a:gd name="connsiteY13" fmla="*/ 205969 h 327218"/>
                <a:gd name="connsiteX14" fmla="*/ 354421 w 380847"/>
                <a:gd name="connsiteY14" fmla="*/ 203637 h 327218"/>
                <a:gd name="connsiteX15" fmla="*/ 348981 w 380847"/>
                <a:gd name="connsiteY15" fmla="*/ 209855 h 327218"/>
                <a:gd name="connsiteX16" fmla="*/ 324109 w 380847"/>
                <a:gd name="connsiteY16" fmla="*/ 213741 h 327218"/>
                <a:gd name="connsiteX17" fmla="*/ 334990 w 380847"/>
                <a:gd name="connsiteY17" fmla="*/ 230840 h 327218"/>
                <a:gd name="connsiteX18" fmla="*/ 317114 w 380847"/>
                <a:gd name="connsiteY18" fmla="*/ 232395 h 327218"/>
                <a:gd name="connsiteX19" fmla="*/ 301569 w 380847"/>
                <a:gd name="connsiteY19" fmla="*/ 245608 h 327218"/>
                <a:gd name="connsiteX20" fmla="*/ 297683 w 380847"/>
                <a:gd name="connsiteY20" fmla="*/ 258821 h 327218"/>
                <a:gd name="connsiteX21" fmla="*/ 298460 w 380847"/>
                <a:gd name="connsiteY21" fmla="*/ 270480 h 327218"/>
                <a:gd name="connsiteX22" fmla="*/ 285247 w 380847"/>
                <a:gd name="connsiteY22" fmla="*/ 272034 h 327218"/>
                <a:gd name="connsiteX23" fmla="*/ 281361 w 380847"/>
                <a:gd name="connsiteY23" fmla="*/ 277475 h 327218"/>
                <a:gd name="connsiteX24" fmla="*/ 286024 w 380847"/>
                <a:gd name="connsiteY24" fmla="*/ 300792 h 327218"/>
                <a:gd name="connsiteX25" fmla="*/ 294574 w 380847"/>
                <a:gd name="connsiteY25" fmla="*/ 313228 h 327218"/>
                <a:gd name="connsiteX26" fmla="*/ 293797 w 380847"/>
                <a:gd name="connsiteY26" fmla="*/ 319446 h 327218"/>
                <a:gd name="connsiteX27" fmla="*/ 285247 w 380847"/>
                <a:gd name="connsiteY27" fmla="*/ 327218 h 327218"/>
                <a:gd name="connsiteX28" fmla="*/ 272034 w 380847"/>
                <a:gd name="connsiteY28" fmla="*/ 321777 h 327218"/>
                <a:gd name="connsiteX29" fmla="*/ 223845 w 380847"/>
                <a:gd name="connsiteY29" fmla="*/ 292242 h 327218"/>
                <a:gd name="connsiteX30" fmla="*/ 219182 w 380847"/>
                <a:gd name="connsiteY30" fmla="*/ 285247 h 327218"/>
                <a:gd name="connsiteX31" fmla="*/ 206746 w 380847"/>
                <a:gd name="connsiteY31" fmla="*/ 286024 h 327218"/>
                <a:gd name="connsiteX32" fmla="*/ 198196 w 380847"/>
                <a:gd name="connsiteY32" fmla="*/ 281361 h 327218"/>
                <a:gd name="connsiteX33" fmla="*/ 200528 w 380847"/>
                <a:gd name="connsiteY33" fmla="*/ 268925 h 327218"/>
                <a:gd name="connsiteX34" fmla="*/ 177211 w 380847"/>
                <a:gd name="connsiteY34" fmla="*/ 249494 h 327218"/>
                <a:gd name="connsiteX35" fmla="*/ 165552 w 380847"/>
                <a:gd name="connsiteY35" fmla="*/ 237058 h 327218"/>
                <a:gd name="connsiteX36" fmla="*/ 162443 w 380847"/>
                <a:gd name="connsiteY36" fmla="*/ 219959 h 327218"/>
                <a:gd name="connsiteX37" fmla="*/ 143789 w 380847"/>
                <a:gd name="connsiteY37" fmla="*/ 211409 h 327218"/>
                <a:gd name="connsiteX38" fmla="*/ 104927 w 380847"/>
                <a:gd name="connsiteY38" fmla="*/ 179542 h 327218"/>
                <a:gd name="connsiteX39" fmla="*/ 91714 w 380847"/>
                <a:gd name="connsiteY39" fmla="*/ 163998 h 327218"/>
                <a:gd name="connsiteX40" fmla="*/ 69952 w 380847"/>
                <a:gd name="connsiteY40" fmla="*/ 146121 h 327218"/>
                <a:gd name="connsiteX41" fmla="*/ 52075 w 380847"/>
                <a:gd name="connsiteY41" fmla="*/ 127467 h 327218"/>
                <a:gd name="connsiteX42" fmla="*/ 41971 w 380847"/>
                <a:gd name="connsiteY42" fmla="*/ 96378 h 327218"/>
                <a:gd name="connsiteX43" fmla="*/ 15545 w 380847"/>
                <a:gd name="connsiteY43" fmla="*/ 71506 h 327218"/>
                <a:gd name="connsiteX44" fmla="*/ 777 w 380847"/>
                <a:gd name="connsiteY44" fmla="*/ 61402 h 327218"/>
                <a:gd name="connsiteX45" fmla="*/ 0 w 380847"/>
                <a:gd name="connsiteY45" fmla="*/ 50521 h 327218"/>
                <a:gd name="connsiteX46" fmla="*/ 2332 w 380847"/>
                <a:gd name="connsiteY46" fmla="*/ 11659 h 327218"/>
                <a:gd name="connsiteX47" fmla="*/ 11659 w 380847"/>
                <a:gd name="connsiteY47" fmla="*/ 6995 h 327218"/>
                <a:gd name="connsiteX48" fmla="*/ 25649 w 380847"/>
                <a:gd name="connsiteY48" fmla="*/ 10104 h 327218"/>
                <a:gd name="connsiteX49" fmla="*/ 38862 w 380847"/>
                <a:gd name="connsiteY49" fmla="*/ 24094 h 327218"/>
                <a:gd name="connsiteX50" fmla="*/ 52852 w 380847"/>
                <a:gd name="connsiteY50" fmla="*/ 31867 h 327218"/>
                <a:gd name="connsiteX51" fmla="*/ 73838 w 380847"/>
                <a:gd name="connsiteY51" fmla="*/ 6995 h 327218"/>
                <a:gd name="connsiteX52" fmla="*/ 98710 w 380847"/>
                <a:gd name="connsiteY52" fmla="*/ 9327 h 327218"/>
                <a:gd name="connsiteX53" fmla="*/ 110368 w 380847"/>
                <a:gd name="connsiteY53" fmla="*/ 0 h 327218"/>
                <a:gd name="connsiteX54" fmla="*/ 131354 w 380847"/>
                <a:gd name="connsiteY54" fmla="*/ 12436 h 327218"/>
                <a:gd name="connsiteX55" fmla="*/ 150785 w 380847"/>
                <a:gd name="connsiteY55" fmla="*/ 13213 h 327218"/>
                <a:gd name="connsiteX56" fmla="*/ 172547 w 380847"/>
                <a:gd name="connsiteY56" fmla="*/ 18654 h 327218"/>
                <a:gd name="connsiteX57" fmla="*/ 185761 w 380847"/>
                <a:gd name="connsiteY57" fmla="*/ 13990 h 327218"/>
                <a:gd name="connsiteX58" fmla="*/ 198196 w 380847"/>
                <a:gd name="connsiteY58" fmla="*/ 24094 h 327218"/>
                <a:gd name="connsiteX59" fmla="*/ 215296 w 380847"/>
                <a:gd name="connsiteY59" fmla="*/ 16322 h 327218"/>
                <a:gd name="connsiteX60" fmla="*/ 229286 w 380847"/>
                <a:gd name="connsiteY60" fmla="*/ 18654 h 327218"/>
                <a:gd name="connsiteX61" fmla="*/ 243276 w 380847"/>
                <a:gd name="connsiteY61" fmla="*/ 17099 h 327218"/>
                <a:gd name="connsiteX62" fmla="*/ 263485 w 380847"/>
                <a:gd name="connsiteY62" fmla="*/ 22540 h 327218"/>
                <a:gd name="connsiteX63" fmla="*/ 280583 w 380847"/>
                <a:gd name="connsiteY63" fmla="*/ 24094 h 327218"/>
                <a:gd name="connsiteX64" fmla="*/ 289133 w 380847"/>
                <a:gd name="connsiteY64" fmla="*/ 30312 h 327218"/>
                <a:gd name="connsiteX65" fmla="*/ 299237 w 380847"/>
                <a:gd name="connsiteY65" fmla="*/ 47412 h 327218"/>
                <a:gd name="connsiteX66" fmla="*/ 316337 w 380847"/>
                <a:gd name="connsiteY66" fmla="*/ 48966 h 3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0847" h="327218">
                  <a:moveTo>
                    <a:pt x="316337" y="48966"/>
                  </a:moveTo>
                  <a:lnTo>
                    <a:pt x="338099" y="43525"/>
                  </a:lnTo>
                  <a:lnTo>
                    <a:pt x="349758" y="49743"/>
                  </a:lnTo>
                  <a:lnTo>
                    <a:pt x="345872" y="69174"/>
                  </a:lnTo>
                  <a:lnTo>
                    <a:pt x="333436" y="90160"/>
                  </a:lnTo>
                  <a:lnTo>
                    <a:pt x="332659" y="110368"/>
                  </a:lnTo>
                  <a:lnTo>
                    <a:pt x="336545" y="116586"/>
                  </a:lnTo>
                  <a:lnTo>
                    <a:pt x="355199" y="125913"/>
                  </a:lnTo>
                  <a:lnTo>
                    <a:pt x="380848" y="148453"/>
                  </a:lnTo>
                  <a:lnTo>
                    <a:pt x="378516" y="154671"/>
                  </a:lnTo>
                  <a:lnTo>
                    <a:pt x="354421" y="153894"/>
                  </a:lnTo>
                  <a:lnTo>
                    <a:pt x="350535" y="160111"/>
                  </a:lnTo>
                  <a:lnTo>
                    <a:pt x="375407" y="188869"/>
                  </a:lnTo>
                  <a:lnTo>
                    <a:pt x="373852" y="205969"/>
                  </a:lnTo>
                  <a:lnTo>
                    <a:pt x="354421" y="203637"/>
                  </a:lnTo>
                  <a:lnTo>
                    <a:pt x="348981" y="209855"/>
                  </a:lnTo>
                  <a:lnTo>
                    <a:pt x="324109" y="213741"/>
                  </a:lnTo>
                  <a:lnTo>
                    <a:pt x="334990" y="230840"/>
                  </a:lnTo>
                  <a:lnTo>
                    <a:pt x="317114" y="232395"/>
                  </a:lnTo>
                  <a:lnTo>
                    <a:pt x="301569" y="245608"/>
                  </a:lnTo>
                  <a:lnTo>
                    <a:pt x="297683" y="258821"/>
                  </a:lnTo>
                  <a:lnTo>
                    <a:pt x="298460" y="270480"/>
                  </a:lnTo>
                  <a:lnTo>
                    <a:pt x="285247" y="272034"/>
                  </a:lnTo>
                  <a:lnTo>
                    <a:pt x="281361" y="277475"/>
                  </a:lnTo>
                  <a:lnTo>
                    <a:pt x="286024" y="300792"/>
                  </a:lnTo>
                  <a:lnTo>
                    <a:pt x="294574" y="313228"/>
                  </a:lnTo>
                  <a:lnTo>
                    <a:pt x="293797" y="319446"/>
                  </a:lnTo>
                  <a:lnTo>
                    <a:pt x="285247" y="327218"/>
                  </a:lnTo>
                  <a:lnTo>
                    <a:pt x="272034" y="321777"/>
                  </a:lnTo>
                  <a:lnTo>
                    <a:pt x="223845" y="292242"/>
                  </a:lnTo>
                  <a:lnTo>
                    <a:pt x="219182" y="285247"/>
                  </a:lnTo>
                  <a:lnTo>
                    <a:pt x="206746" y="286024"/>
                  </a:lnTo>
                  <a:lnTo>
                    <a:pt x="198196" y="281361"/>
                  </a:lnTo>
                  <a:lnTo>
                    <a:pt x="200528" y="268925"/>
                  </a:lnTo>
                  <a:lnTo>
                    <a:pt x="177211" y="249494"/>
                  </a:lnTo>
                  <a:lnTo>
                    <a:pt x="165552" y="237058"/>
                  </a:lnTo>
                  <a:lnTo>
                    <a:pt x="162443" y="219959"/>
                  </a:lnTo>
                  <a:lnTo>
                    <a:pt x="143789" y="211409"/>
                  </a:lnTo>
                  <a:lnTo>
                    <a:pt x="104927" y="179542"/>
                  </a:lnTo>
                  <a:lnTo>
                    <a:pt x="91714" y="163998"/>
                  </a:lnTo>
                  <a:lnTo>
                    <a:pt x="69952" y="146121"/>
                  </a:lnTo>
                  <a:lnTo>
                    <a:pt x="52075" y="127467"/>
                  </a:lnTo>
                  <a:lnTo>
                    <a:pt x="41971" y="96378"/>
                  </a:lnTo>
                  <a:lnTo>
                    <a:pt x="15545" y="71506"/>
                  </a:lnTo>
                  <a:lnTo>
                    <a:pt x="777" y="61402"/>
                  </a:lnTo>
                  <a:lnTo>
                    <a:pt x="0" y="50521"/>
                  </a:lnTo>
                  <a:lnTo>
                    <a:pt x="2332" y="11659"/>
                  </a:lnTo>
                  <a:lnTo>
                    <a:pt x="11659" y="6995"/>
                  </a:lnTo>
                  <a:lnTo>
                    <a:pt x="25649" y="10104"/>
                  </a:lnTo>
                  <a:lnTo>
                    <a:pt x="38862" y="24094"/>
                  </a:lnTo>
                  <a:lnTo>
                    <a:pt x="52852" y="31867"/>
                  </a:lnTo>
                  <a:lnTo>
                    <a:pt x="73838" y="6995"/>
                  </a:lnTo>
                  <a:lnTo>
                    <a:pt x="98710" y="9327"/>
                  </a:lnTo>
                  <a:lnTo>
                    <a:pt x="110368" y="0"/>
                  </a:lnTo>
                  <a:lnTo>
                    <a:pt x="131354" y="12436"/>
                  </a:lnTo>
                  <a:lnTo>
                    <a:pt x="150785" y="13213"/>
                  </a:lnTo>
                  <a:lnTo>
                    <a:pt x="172547" y="18654"/>
                  </a:lnTo>
                  <a:lnTo>
                    <a:pt x="185761" y="13990"/>
                  </a:lnTo>
                  <a:lnTo>
                    <a:pt x="198196" y="24094"/>
                  </a:lnTo>
                  <a:lnTo>
                    <a:pt x="215296" y="16322"/>
                  </a:lnTo>
                  <a:lnTo>
                    <a:pt x="229286" y="18654"/>
                  </a:lnTo>
                  <a:lnTo>
                    <a:pt x="243276" y="17099"/>
                  </a:lnTo>
                  <a:lnTo>
                    <a:pt x="263485" y="22540"/>
                  </a:lnTo>
                  <a:lnTo>
                    <a:pt x="280583" y="24094"/>
                  </a:lnTo>
                  <a:lnTo>
                    <a:pt x="289133" y="30312"/>
                  </a:lnTo>
                  <a:lnTo>
                    <a:pt x="299237" y="47412"/>
                  </a:lnTo>
                  <a:lnTo>
                    <a:pt x="316337" y="4896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614B0EBE-A8E6-FE42-065E-2DEC687B9F57}"/>
                </a:ext>
              </a:extLst>
            </p:cNvPr>
            <p:cNvSpPr/>
            <p:nvPr/>
          </p:nvSpPr>
          <p:spPr>
            <a:xfrm>
              <a:off x="6651919" y="3127476"/>
              <a:ext cx="851077" cy="566607"/>
            </a:xfrm>
            <a:custGeom>
              <a:avLst/>
              <a:gdLst>
                <a:gd name="connsiteX0" fmla="*/ 376184 w 851077"/>
                <a:gd name="connsiteY0" fmla="*/ 0 h 566607"/>
                <a:gd name="connsiteX1" fmla="*/ 390175 w 851077"/>
                <a:gd name="connsiteY1" fmla="*/ 10104 h 566607"/>
                <a:gd name="connsiteX2" fmla="*/ 399502 w 851077"/>
                <a:gd name="connsiteY2" fmla="*/ 6995 h 566607"/>
                <a:gd name="connsiteX3" fmla="*/ 414269 w 851077"/>
                <a:gd name="connsiteY3" fmla="*/ 6218 h 566607"/>
                <a:gd name="connsiteX4" fmla="*/ 438364 w 851077"/>
                <a:gd name="connsiteY4" fmla="*/ 23317 h 566607"/>
                <a:gd name="connsiteX5" fmla="*/ 450799 w 851077"/>
                <a:gd name="connsiteY5" fmla="*/ 16322 h 566607"/>
                <a:gd name="connsiteX6" fmla="*/ 462458 w 851077"/>
                <a:gd name="connsiteY6" fmla="*/ 13990 h 566607"/>
                <a:gd name="connsiteX7" fmla="*/ 490439 w 851077"/>
                <a:gd name="connsiteY7" fmla="*/ 23317 h 566607"/>
                <a:gd name="connsiteX8" fmla="*/ 491993 w 851077"/>
                <a:gd name="connsiteY8" fmla="*/ 41194 h 566607"/>
                <a:gd name="connsiteX9" fmla="*/ 505206 w 851077"/>
                <a:gd name="connsiteY9" fmla="*/ 52852 h 566607"/>
                <a:gd name="connsiteX10" fmla="*/ 521528 w 851077"/>
                <a:gd name="connsiteY10" fmla="*/ 42748 h 566607"/>
                <a:gd name="connsiteX11" fmla="*/ 542514 w 851077"/>
                <a:gd name="connsiteY11" fmla="*/ 34199 h 566607"/>
                <a:gd name="connsiteX12" fmla="*/ 568940 w 851077"/>
                <a:gd name="connsiteY12" fmla="*/ 34199 h 566607"/>
                <a:gd name="connsiteX13" fmla="*/ 589925 w 851077"/>
                <a:gd name="connsiteY13" fmla="*/ 41194 h 566607"/>
                <a:gd name="connsiteX14" fmla="*/ 608579 w 851077"/>
                <a:gd name="connsiteY14" fmla="*/ 55184 h 566607"/>
                <a:gd name="connsiteX15" fmla="*/ 635783 w 851077"/>
                <a:gd name="connsiteY15" fmla="*/ 66065 h 566607"/>
                <a:gd name="connsiteX16" fmla="*/ 638891 w 851077"/>
                <a:gd name="connsiteY16" fmla="*/ 85496 h 566607"/>
                <a:gd name="connsiteX17" fmla="*/ 634228 w 851077"/>
                <a:gd name="connsiteY17" fmla="*/ 99487 h 566607"/>
                <a:gd name="connsiteX18" fmla="*/ 650550 w 851077"/>
                <a:gd name="connsiteY18" fmla="*/ 115809 h 566607"/>
                <a:gd name="connsiteX19" fmla="*/ 654436 w 851077"/>
                <a:gd name="connsiteY19" fmla="*/ 125913 h 566607"/>
                <a:gd name="connsiteX20" fmla="*/ 644332 w 851077"/>
                <a:gd name="connsiteY20" fmla="*/ 141458 h 566607"/>
                <a:gd name="connsiteX21" fmla="*/ 644332 w 851077"/>
                <a:gd name="connsiteY21" fmla="*/ 157003 h 566607"/>
                <a:gd name="connsiteX22" fmla="*/ 676199 w 851077"/>
                <a:gd name="connsiteY22" fmla="*/ 172547 h 566607"/>
                <a:gd name="connsiteX23" fmla="*/ 680085 w 851077"/>
                <a:gd name="connsiteY23" fmla="*/ 176434 h 566607"/>
                <a:gd name="connsiteX24" fmla="*/ 676199 w 851077"/>
                <a:gd name="connsiteY24" fmla="*/ 190424 h 566607"/>
                <a:gd name="connsiteX25" fmla="*/ 687080 w 851077"/>
                <a:gd name="connsiteY25" fmla="*/ 195087 h 566607"/>
                <a:gd name="connsiteX26" fmla="*/ 701071 w 851077"/>
                <a:gd name="connsiteY26" fmla="*/ 213741 h 566607"/>
                <a:gd name="connsiteX27" fmla="*/ 712729 w 851077"/>
                <a:gd name="connsiteY27" fmla="*/ 224622 h 566607"/>
                <a:gd name="connsiteX28" fmla="*/ 750814 w 851077"/>
                <a:gd name="connsiteY28" fmla="*/ 240944 h 566607"/>
                <a:gd name="connsiteX29" fmla="*/ 756255 w 851077"/>
                <a:gd name="connsiteY29" fmla="*/ 247162 h 566607"/>
                <a:gd name="connsiteX30" fmla="*/ 753146 w 851077"/>
                <a:gd name="connsiteY30" fmla="*/ 268925 h 566607"/>
                <a:gd name="connsiteX31" fmla="*/ 794339 w 851077"/>
                <a:gd name="connsiteY31" fmla="*/ 272811 h 566607"/>
                <a:gd name="connsiteX32" fmla="*/ 819211 w 851077"/>
                <a:gd name="connsiteY32" fmla="*/ 282915 h 566607"/>
                <a:gd name="connsiteX33" fmla="*/ 819211 w 851077"/>
                <a:gd name="connsiteY33" fmla="*/ 291465 h 566607"/>
                <a:gd name="connsiteX34" fmla="*/ 824652 w 851077"/>
                <a:gd name="connsiteY34" fmla="*/ 300015 h 566607"/>
                <a:gd name="connsiteX35" fmla="*/ 846415 w 851077"/>
                <a:gd name="connsiteY35" fmla="*/ 310896 h 566607"/>
                <a:gd name="connsiteX36" fmla="*/ 851078 w 851077"/>
                <a:gd name="connsiteY36" fmla="*/ 324109 h 566607"/>
                <a:gd name="connsiteX37" fmla="*/ 830870 w 851077"/>
                <a:gd name="connsiteY37" fmla="*/ 331882 h 566607"/>
                <a:gd name="connsiteX38" fmla="*/ 828538 w 851077"/>
                <a:gd name="connsiteY38" fmla="*/ 338877 h 566607"/>
                <a:gd name="connsiteX39" fmla="*/ 805221 w 851077"/>
                <a:gd name="connsiteY39" fmla="*/ 352867 h 566607"/>
                <a:gd name="connsiteX40" fmla="*/ 778018 w 851077"/>
                <a:gd name="connsiteY40" fmla="*/ 351313 h 566607"/>
                <a:gd name="connsiteX41" fmla="*/ 759364 w 851077"/>
                <a:gd name="connsiteY41" fmla="*/ 339654 h 566607"/>
                <a:gd name="connsiteX42" fmla="*/ 736824 w 851077"/>
                <a:gd name="connsiteY42" fmla="*/ 340431 h 566607"/>
                <a:gd name="connsiteX43" fmla="*/ 725942 w 851077"/>
                <a:gd name="connsiteY43" fmla="*/ 361417 h 566607"/>
                <a:gd name="connsiteX44" fmla="*/ 756255 w 851077"/>
                <a:gd name="connsiteY44" fmla="*/ 387065 h 566607"/>
                <a:gd name="connsiteX45" fmla="*/ 760918 w 851077"/>
                <a:gd name="connsiteY45" fmla="*/ 394838 h 566607"/>
                <a:gd name="connsiteX46" fmla="*/ 759364 w 851077"/>
                <a:gd name="connsiteY46" fmla="*/ 406496 h 566607"/>
                <a:gd name="connsiteX47" fmla="*/ 767136 w 851077"/>
                <a:gd name="connsiteY47" fmla="*/ 418155 h 566607"/>
                <a:gd name="connsiteX48" fmla="*/ 771022 w 851077"/>
                <a:gd name="connsiteY48" fmla="*/ 443804 h 566607"/>
                <a:gd name="connsiteX49" fmla="*/ 783458 w 851077"/>
                <a:gd name="connsiteY49" fmla="*/ 454685 h 566607"/>
                <a:gd name="connsiteX50" fmla="*/ 793562 w 851077"/>
                <a:gd name="connsiteY50" fmla="*/ 468676 h 566607"/>
                <a:gd name="connsiteX51" fmla="*/ 754700 w 851077"/>
                <a:gd name="connsiteY51" fmla="*/ 467899 h 566607"/>
                <a:gd name="connsiteX52" fmla="*/ 743819 w 851077"/>
                <a:gd name="connsiteY52" fmla="*/ 474116 h 566607"/>
                <a:gd name="connsiteX53" fmla="*/ 730606 w 851077"/>
                <a:gd name="connsiteY53" fmla="*/ 471007 h 566607"/>
                <a:gd name="connsiteX54" fmla="*/ 722056 w 851077"/>
                <a:gd name="connsiteY54" fmla="*/ 474894 h 566607"/>
                <a:gd name="connsiteX55" fmla="*/ 704957 w 851077"/>
                <a:gd name="connsiteY55" fmla="*/ 492770 h 566607"/>
                <a:gd name="connsiteX56" fmla="*/ 698739 w 851077"/>
                <a:gd name="connsiteY56" fmla="*/ 502097 h 566607"/>
                <a:gd name="connsiteX57" fmla="*/ 690967 w 851077"/>
                <a:gd name="connsiteY57" fmla="*/ 527746 h 566607"/>
                <a:gd name="connsiteX58" fmla="*/ 704957 w 851077"/>
                <a:gd name="connsiteY58" fmla="*/ 555727 h 566607"/>
                <a:gd name="connsiteX59" fmla="*/ 698739 w 851077"/>
                <a:gd name="connsiteY59" fmla="*/ 566608 h 566607"/>
                <a:gd name="connsiteX60" fmla="*/ 677753 w 851077"/>
                <a:gd name="connsiteY60" fmla="*/ 559613 h 566607"/>
                <a:gd name="connsiteX61" fmla="*/ 673867 w 851077"/>
                <a:gd name="connsiteY61" fmla="*/ 550286 h 566607"/>
                <a:gd name="connsiteX62" fmla="*/ 658322 w 851077"/>
                <a:gd name="connsiteY62" fmla="*/ 541736 h 566607"/>
                <a:gd name="connsiteX63" fmla="*/ 603139 w 851077"/>
                <a:gd name="connsiteY63" fmla="*/ 546400 h 566607"/>
                <a:gd name="connsiteX64" fmla="*/ 585262 w 851077"/>
                <a:gd name="connsiteY64" fmla="*/ 552618 h 566607"/>
                <a:gd name="connsiteX65" fmla="*/ 580598 w 851077"/>
                <a:gd name="connsiteY65" fmla="*/ 548731 h 566607"/>
                <a:gd name="connsiteX66" fmla="*/ 561167 w 851077"/>
                <a:gd name="connsiteY66" fmla="*/ 525414 h 566607"/>
                <a:gd name="connsiteX67" fmla="*/ 531632 w 851077"/>
                <a:gd name="connsiteY67" fmla="*/ 537850 h 566607"/>
                <a:gd name="connsiteX68" fmla="*/ 526969 w 851077"/>
                <a:gd name="connsiteY68" fmla="*/ 546400 h 566607"/>
                <a:gd name="connsiteX69" fmla="*/ 519197 w 851077"/>
                <a:gd name="connsiteY69" fmla="*/ 544068 h 566607"/>
                <a:gd name="connsiteX70" fmla="*/ 512978 w 851077"/>
                <a:gd name="connsiteY70" fmla="*/ 533964 h 566607"/>
                <a:gd name="connsiteX71" fmla="*/ 473339 w 851077"/>
                <a:gd name="connsiteY71" fmla="*/ 526192 h 566607"/>
                <a:gd name="connsiteX72" fmla="*/ 458572 w 851077"/>
                <a:gd name="connsiteY72" fmla="*/ 531632 h 566607"/>
                <a:gd name="connsiteX73" fmla="*/ 443804 w 851077"/>
                <a:gd name="connsiteY73" fmla="*/ 527746 h 566607"/>
                <a:gd name="connsiteX74" fmla="*/ 434477 w 851077"/>
                <a:gd name="connsiteY74" fmla="*/ 540959 h 566607"/>
                <a:gd name="connsiteX75" fmla="*/ 428260 w 851077"/>
                <a:gd name="connsiteY75" fmla="*/ 530078 h 566607"/>
                <a:gd name="connsiteX76" fmla="*/ 419710 w 851077"/>
                <a:gd name="connsiteY76" fmla="*/ 526969 h 566607"/>
                <a:gd name="connsiteX77" fmla="*/ 396392 w 851077"/>
                <a:gd name="connsiteY77" fmla="*/ 527746 h 566607"/>
                <a:gd name="connsiteX78" fmla="*/ 388620 w 851077"/>
                <a:gd name="connsiteY78" fmla="*/ 525414 h 566607"/>
                <a:gd name="connsiteX79" fmla="*/ 374630 w 851077"/>
                <a:gd name="connsiteY79" fmla="*/ 509092 h 566607"/>
                <a:gd name="connsiteX80" fmla="*/ 356753 w 851077"/>
                <a:gd name="connsiteY80" fmla="*/ 509092 h 566607"/>
                <a:gd name="connsiteX81" fmla="*/ 309342 w 851077"/>
                <a:gd name="connsiteY81" fmla="*/ 502097 h 566607"/>
                <a:gd name="connsiteX82" fmla="*/ 258821 w 851077"/>
                <a:gd name="connsiteY82" fmla="*/ 490438 h 566607"/>
                <a:gd name="connsiteX83" fmla="*/ 198196 w 851077"/>
                <a:gd name="connsiteY83" fmla="*/ 487330 h 566607"/>
                <a:gd name="connsiteX84" fmla="*/ 179543 w 851077"/>
                <a:gd name="connsiteY84" fmla="*/ 488107 h 566607"/>
                <a:gd name="connsiteX85" fmla="*/ 161666 w 851077"/>
                <a:gd name="connsiteY85" fmla="*/ 491993 h 566607"/>
                <a:gd name="connsiteX86" fmla="*/ 115809 w 851077"/>
                <a:gd name="connsiteY86" fmla="*/ 495879 h 566607"/>
                <a:gd name="connsiteX87" fmla="*/ 109591 w 851077"/>
                <a:gd name="connsiteY87" fmla="*/ 506761 h 566607"/>
                <a:gd name="connsiteX88" fmla="*/ 97155 w 851077"/>
                <a:gd name="connsiteY88" fmla="*/ 519196 h 566607"/>
                <a:gd name="connsiteX89" fmla="*/ 82388 w 851077"/>
                <a:gd name="connsiteY89" fmla="*/ 528523 h 566607"/>
                <a:gd name="connsiteX90" fmla="*/ 73838 w 851077"/>
                <a:gd name="connsiteY90" fmla="*/ 524637 h 566607"/>
                <a:gd name="connsiteX91" fmla="*/ 59071 w 851077"/>
                <a:gd name="connsiteY91" fmla="*/ 522305 h 566607"/>
                <a:gd name="connsiteX92" fmla="*/ 50521 w 851077"/>
                <a:gd name="connsiteY92" fmla="*/ 526192 h 566607"/>
                <a:gd name="connsiteX93" fmla="*/ 51298 w 851077"/>
                <a:gd name="connsiteY93" fmla="*/ 537073 h 566607"/>
                <a:gd name="connsiteX94" fmla="*/ 43526 w 851077"/>
                <a:gd name="connsiteY94" fmla="*/ 524637 h 566607"/>
                <a:gd name="connsiteX95" fmla="*/ 42748 w 851077"/>
                <a:gd name="connsiteY95" fmla="*/ 514533 h 566607"/>
                <a:gd name="connsiteX96" fmla="*/ 48967 w 851077"/>
                <a:gd name="connsiteY96" fmla="*/ 502874 h 566607"/>
                <a:gd name="connsiteX97" fmla="*/ 45857 w 851077"/>
                <a:gd name="connsiteY97" fmla="*/ 494325 h 566607"/>
                <a:gd name="connsiteX98" fmla="*/ 47412 w 851077"/>
                <a:gd name="connsiteY98" fmla="*/ 475671 h 566607"/>
                <a:gd name="connsiteX99" fmla="*/ 41194 w 851077"/>
                <a:gd name="connsiteY99" fmla="*/ 467899 h 566607"/>
                <a:gd name="connsiteX100" fmla="*/ 27203 w 851077"/>
                <a:gd name="connsiteY100" fmla="*/ 460126 h 566607"/>
                <a:gd name="connsiteX101" fmla="*/ 1555 w 851077"/>
                <a:gd name="connsiteY101" fmla="*/ 450022 h 566607"/>
                <a:gd name="connsiteX102" fmla="*/ 1555 w 851077"/>
                <a:gd name="connsiteY102" fmla="*/ 440695 h 566607"/>
                <a:gd name="connsiteX103" fmla="*/ 17099 w 851077"/>
                <a:gd name="connsiteY103" fmla="*/ 419710 h 566607"/>
                <a:gd name="connsiteX104" fmla="*/ 23317 w 851077"/>
                <a:gd name="connsiteY104" fmla="*/ 415823 h 566607"/>
                <a:gd name="connsiteX105" fmla="*/ 54407 w 851077"/>
                <a:gd name="connsiteY105" fmla="*/ 402610 h 566607"/>
                <a:gd name="connsiteX106" fmla="*/ 59071 w 851077"/>
                <a:gd name="connsiteY106" fmla="*/ 390175 h 566607"/>
                <a:gd name="connsiteX107" fmla="*/ 52075 w 851077"/>
                <a:gd name="connsiteY107" fmla="*/ 359862 h 566607"/>
                <a:gd name="connsiteX108" fmla="*/ 38862 w 851077"/>
                <a:gd name="connsiteY108" fmla="*/ 331882 h 566607"/>
                <a:gd name="connsiteX109" fmla="*/ 16322 w 851077"/>
                <a:gd name="connsiteY109" fmla="*/ 293797 h 566607"/>
                <a:gd name="connsiteX110" fmla="*/ 0 w 851077"/>
                <a:gd name="connsiteY110" fmla="*/ 254158 h 566607"/>
                <a:gd name="connsiteX111" fmla="*/ 22540 w 851077"/>
                <a:gd name="connsiteY111" fmla="*/ 257266 h 566607"/>
                <a:gd name="connsiteX112" fmla="*/ 34976 w 851077"/>
                <a:gd name="connsiteY112" fmla="*/ 254935 h 566607"/>
                <a:gd name="connsiteX113" fmla="*/ 63734 w 851077"/>
                <a:gd name="connsiteY113" fmla="*/ 252603 h 566607"/>
                <a:gd name="connsiteX114" fmla="*/ 76170 w 851077"/>
                <a:gd name="connsiteY114" fmla="*/ 259598 h 566607"/>
                <a:gd name="connsiteX115" fmla="*/ 101819 w 851077"/>
                <a:gd name="connsiteY115" fmla="*/ 249494 h 566607"/>
                <a:gd name="connsiteX116" fmla="*/ 115809 w 851077"/>
                <a:gd name="connsiteY116" fmla="*/ 250271 h 566607"/>
                <a:gd name="connsiteX117" fmla="*/ 122027 w 851077"/>
                <a:gd name="connsiteY117" fmla="*/ 230063 h 566607"/>
                <a:gd name="connsiteX118" fmla="*/ 137572 w 851077"/>
                <a:gd name="connsiteY118" fmla="*/ 231617 h 566607"/>
                <a:gd name="connsiteX119" fmla="*/ 148453 w 851077"/>
                <a:gd name="connsiteY119" fmla="*/ 222291 h 566607"/>
                <a:gd name="connsiteX120" fmla="*/ 164775 w 851077"/>
                <a:gd name="connsiteY120" fmla="*/ 218404 h 566607"/>
                <a:gd name="connsiteX121" fmla="*/ 172547 w 851077"/>
                <a:gd name="connsiteY121" fmla="*/ 212964 h 566607"/>
                <a:gd name="connsiteX122" fmla="*/ 185761 w 851077"/>
                <a:gd name="connsiteY122" fmla="*/ 230840 h 566607"/>
                <a:gd name="connsiteX123" fmla="*/ 201305 w 851077"/>
                <a:gd name="connsiteY123" fmla="*/ 229286 h 566607"/>
                <a:gd name="connsiteX124" fmla="*/ 201305 w 851077"/>
                <a:gd name="connsiteY124" fmla="*/ 221513 h 566607"/>
                <a:gd name="connsiteX125" fmla="*/ 194310 w 851077"/>
                <a:gd name="connsiteY125" fmla="*/ 212964 h 566607"/>
                <a:gd name="connsiteX126" fmla="*/ 179543 w 851077"/>
                <a:gd name="connsiteY126" fmla="*/ 209077 h 566607"/>
                <a:gd name="connsiteX127" fmla="*/ 183429 w 851077"/>
                <a:gd name="connsiteY127" fmla="*/ 193533 h 566607"/>
                <a:gd name="connsiteX128" fmla="*/ 191201 w 851077"/>
                <a:gd name="connsiteY128" fmla="*/ 181874 h 566607"/>
                <a:gd name="connsiteX129" fmla="*/ 188092 w 851077"/>
                <a:gd name="connsiteY129" fmla="*/ 163998 h 566607"/>
                <a:gd name="connsiteX130" fmla="*/ 196642 w 851077"/>
                <a:gd name="connsiteY130" fmla="*/ 140680 h 566607"/>
                <a:gd name="connsiteX131" fmla="*/ 216850 w 851077"/>
                <a:gd name="connsiteY131" fmla="*/ 136017 h 566607"/>
                <a:gd name="connsiteX132" fmla="*/ 223068 w 851077"/>
                <a:gd name="connsiteY132" fmla="*/ 131354 h 566607"/>
                <a:gd name="connsiteX133" fmla="*/ 230840 w 851077"/>
                <a:gd name="connsiteY133" fmla="*/ 115809 h 566607"/>
                <a:gd name="connsiteX134" fmla="*/ 258821 w 851077"/>
                <a:gd name="connsiteY134" fmla="*/ 116586 h 566607"/>
                <a:gd name="connsiteX135" fmla="*/ 261930 w 851077"/>
                <a:gd name="connsiteY135" fmla="*/ 108036 h 566607"/>
                <a:gd name="connsiteX136" fmla="*/ 272034 w 851077"/>
                <a:gd name="connsiteY136" fmla="*/ 100264 h 566607"/>
                <a:gd name="connsiteX137" fmla="*/ 241722 w 851077"/>
                <a:gd name="connsiteY137" fmla="*/ 92492 h 566607"/>
                <a:gd name="connsiteX138" fmla="*/ 247163 w 851077"/>
                <a:gd name="connsiteY138" fmla="*/ 68397 h 566607"/>
                <a:gd name="connsiteX139" fmla="*/ 247163 w 851077"/>
                <a:gd name="connsiteY139" fmla="*/ 54407 h 566607"/>
                <a:gd name="connsiteX140" fmla="*/ 267371 w 851077"/>
                <a:gd name="connsiteY140" fmla="*/ 49743 h 566607"/>
                <a:gd name="connsiteX141" fmla="*/ 276698 w 851077"/>
                <a:gd name="connsiteY141" fmla="*/ 38085 h 566607"/>
                <a:gd name="connsiteX142" fmla="*/ 285247 w 851077"/>
                <a:gd name="connsiteY142" fmla="*/ 35753 h 566607"/>
                <a:gd name="connsiteX143" fmla="*/ 308564 w 851077"/>
                <a:gd name="connsiteY143" fmla="*/ 38862 h 566607"/>
                <a:gd name="connsiteX144" fmla="*/ 332659 w 851077"/>
                <a:gd name="connsiteY144" fmla="*/ 39639 h 566607"/>
                <a:gd name="connsiteX145" fmla="*/ 335768 w 851077"/>
                <a:gd name="connsiteY145" fmla="*/ 26426 h 566607"/>
                <a:gd name="connsiteX146" fmla="*/ 355199 w 851077"/>
                <a:gd name="connsiteY146" fmla="*/ 7772 h 566607"/>
                <a:gd name="connsiteX147" fmla="*/ 366080 w 851077"/>
                <a:gd name="connsiteY147" fmla="*/ 1555 h 566607"/>
                <a:gd name="connsiteX148" fmla="*/ 376184 w 851077"/>
                <a:gd name="connsiteY148" fmla="*/ 0 h 56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851077" h="566607">
                  <a:moveTo>
                    <a:pt x="376184" y="0"/>
                  </a:moveTo>
                  <a:lnTo>
                    <a:pt x="390175" y="10104"/>
                  </a:lnTo>
                  <a:lnTo>
                    <a:pt x="399502" y="6995"/>
                  </a:lnTo>
                  <a:lnTo>
                    <a:pt x="414269" y="6218"/>
                  </a:lnTo>
                  <a:lnTo>
                    <a:pt x="438364" y="23317"/>
                  </a:lnTo>
                  <a:lnTo>
                    <a:pt x="450799" y="16322"/>
                  </a:lnTo>
                  <a:lnTo>
                    <a:pt x="462458" y="13990"/>
                  </a:lnTo>
                  <a:lnTo>
                    <a:pt x="490439" y="23317"/>
                  </a:lnTo>
                  <a:lnTo>
                    <a:pt x="491993" y="41194"/>
                  </a:lnTo>
                  <a:lnTo>
                    <a:pt x="505206" y="52852"/>
                  </a:lnTo>
                  <a:lnTo>
                    <a:pt x="521528" y="42748"/>
                  </a:lnTo>
                  <a:lnTo>
                    <a:pt x="542514" y="34199"/>
                  </a:lnTo>
                  <a:lnTo>
                    <a:pt x="568940" y="34199"/>
                  </a:lnTo>
                  <a:lnTo>
                    <a:pt x="589925" y="41194"/>
                  </a:lnTo>
                  <a:lnTo>
                    <a:pt x="608579" y="55184"/>
                  </a:lnTo>
                  <a:lnTo>
                    <a:pt x="635783" y="66065"/>
                  </a:lnTo>
                  <a:lnTo>
                    <a:pt x="638891" y="85496"/>
                  </a:lnTo>
                  <a:lnTo>
                    <a:pt x="634228" y="99487"/>
                  </a:lnTo>
                  <a:lnTo>
                    <a:pt x="650550" y="115809"/>
                  </a:lnTo>
                  <a:lnTo>
                    <a:pt x="654436" y="125913"/>
                  </a:lnTo>
                  <a:lnTo>
                    <a:pt x="644332" y="141458"/>
                  </a:lnTo>
                  <a:lnTo>
                    <a:pt x="644332" y="157003"/>
                  </a:lnTo>
                  <a:lnTo>
                    <a:pt x="676199" y="172547"/>
                  </a:lnTo>
                  <a:lnTo>
                    <a:pt x="680085" y="176434"/>
                  </a:lnTo>
                  <a:lnTo>
                    <a:pt x="676199" y="190424"/>
                  </a:lnTo>
                  <a:lnTo>
                    <a:pt x="687080" y="195087"/>
                  </a:lnTo>
                  <a:lnTo>
                    <a:pt x="701071" y="213741"/>
                  </a:lnTo>
                  <a:lnTo>
                    <a:pt x="712729" y="224622"/>
                  </a:lnTo>
                  <a:lnTo>
                    <a:pt x="750814" y="240944"/>
                  </a:lnTo>
                  <a:lnTo>
                    <a:pt x="756255" y="247162"/>
                  </a:lnTo>
                  <a:lnTo>
                    <a:pt x="753146" y="268925"/>
                  </a:lnTo>
                  <a:lnTo>
                    <a:pt x="794339" y="272811"/>
                  </a:lnTo>
                  <a:lnTo>
                    <a:pt x="819211" y="282915"/>
                  </a:lnTo>
                  <a:lnTo>
                    <a:pt x="819211" y="291465"/>
                  </a:lnTo>
                  <a:lnTo>
                    <a:pt x="824652" y="300015"/>
                  </a:lnTo>
                  <a:lnTo>
                    <a:pt x="846415" y="310896"/>
                  </a:lnTo>
                  <a:lnTo>
                    <a:pt x="851078" y="324109"/>
                  </a:lnTo>
                  <a:lnTo>
                    <a:pt x="830870" y="331882"/>
                  </a:lnTo>
                  <a:lnTo>
                    <a:pt x="828538" y="338877"/>
                  </a:lnTo>
                  <a:lnTo>
                    <a:pt x="805221" y="352867"/>
                  </a:lnTo>
                  <a:lnTo>
                    <a:pt x="778018" y="351313"/>
                  </a:lnTo>
                  <a:lnTo>
                    <a:pt x="759364" y="339654"/>
                  </a:lnTo>
                  <a:lnTo>
                    <a:pt x="736824" y="340431"/>
                  </a:lnTo>
                  <a:lnTo>
                    <a:pt x="725942" y="361417"/>
                  </a:lnTo>
                  <a:lnTo>
                    <a:pt x="756255" y="387065"/>
                  </a:lnTo>
                  <a:lnTo>
                    <a:pt x="760918" y="394838"/>
                  </a:lnTo>
                  <a:lnTo>
                    <a:pt x="759364" y="406496"/>
                  </a:lnTo>
                  <a:lnTo>
                    <a:pt x="767136" y="418155"/>
                  </a:lnTo>
                  <a:lnTo>
                    <a:pt x="771022" y="443804"/>
                  </a:lnTo>
                  <a:lnTo>
                    <a:pt x="783458" y="454685"/>
                  </a:lnTo>
                  <a:lnTo>
                    <a:pt x="793562" y="468676"/>
                  </a:lnTo>
                  <a:lnTo>
                    <a:pt x="754700" y="467899"/>
                  </a:lnTo>
                  <a:lnTo>
                    <a:pt x="743819" y="474116"/>
                  </a:lnTo>
                  <a:lnTo>
                    <a:pt x="730606" y="471007"/>
                  </a:lnTo>
                  <a:lnTo>
                    <a:pt x="722056" y="474894"/>
                  </a:lnTo>
                  <a:lnTo>
                    <a:pt x="704957" y="492770"/>
                  </a:lnTo>
                  <a:lnTo>
                    <a:pt x="698739" y="502097"/>
                  </a:lnTo>
                  <a:lnTo>
                    <a:pt x="690967" y="527746"/>
                  </a:lnTo>
                  <a:lnTo>
                    <a:pt x="704957" y="555727"/>
                  </a:lnTo>
                  <a:lnTo>
                    <a:pt x="698739" y="566608"/>
                  </a:lnTo>
                  <a:lnTo>
                    <a:pt x="677753" y="559613"/>
                  </a:lnTo>
                  <a:lnTo>
                    <a:pt x="673867" y="550286"/>
                  </a:lnTo>
                  <a:lnTo>
                    <a:pt x="658322" y="541736"/>
                  </a:lnTo>
                  <a:lnTo>
                    <a:pt x="603139" y="546400"/>
                  </a:lnTo>
                  <a:lnTo>
                    <a:pt x="585262" y="552618"/>
                  </a:lnTo>
                  <a:lnTo>
                    <a:pt x="580598" y="548731"/>
                  </a:lnTo>
                  <a:lnTo>
                    <a:pt x="561167" y="525414"/>
                  </a:lnTo>
                  <a:lnTo>
                    <a:pt x="531632" y="537850"/>
                  </a:lnTo>
                  <a:lnTo>
                    <a:pt x="526969" y="546400"/>
                  </a:lnTo>
                  <a:lnTo>
                    <a:pt x="519197" y="544068"/>
                  </a:lnTo>
                  <a:lnTo>
                    <a:pt x="512978" y="533964"/>
                  </a:lnTo>
                  <a:lnTo>
                    <a:pt x="473339" y="526192"/>
                  </a:lnTo>
                  <a:lnTo>
                    <a:pt x="458572" y="531632"/>
                  </a:lnTo>
                  <a:lnTo>
                    <a:pt x="443804" y="527746"/>
                  </a:lnTo>
                  <a:lnTo>
                    <a:pt x="434477" y="540959"/>
                  </a:lnTo>
                  <a:lnTo>
                    <a:pt x="428260" y="530078"/>
                  </a:lnTo>
                  <a:lnTo>
                    <a:pt x="419710" y="526969"/>
                  </a:lnTo>
                  <a:lnTo>
                    <a:pt x="396392" y="527746"/>
                  </a:lnTo>
                  <a:lnTo>
                    <a:pt x="388620" y="525414"/>
                  </a:lnTo>
                  <a:lnTo>
                    <a:pt x="374630" y="509092"/>
                  </a:lnTo>
                  <a:lnTo>
                    <a:pt x="356753" y="509092"/>
                  </a:lnTo>
                  <a:lnTo>
                    <a:pt x="309342" y="502097"/>
                  </a:lnTo>
                  <a:lnTo>
                    <a:pt x="258821" y="490438"/>
                  </a:lnTo>
                  <a:lnTo>
                    <a:pt x="198196" y="487330"/>
                  </a:lnTo>
                  <a:lnTo>
                    <a:pt x="179543" y="488107"/>
                  </a:lnTo>
                  <a:lnTo>
                    <a:pt x="161666" y="491993"/>
                  </a:lnTo>
                  <a:lnTo>
                    <a:pt x="115809" y="495879"/>
                  </a:lnTo>
                  <a:lnTo>
                    <a:pt x="109591" y="506761"/>
                  </a:lnTo>
                  <a:lnTo>
                    <a:pt x="97155" y="519196"/>
                  </a:lnTo>
                  <a:lnTo>
                    <a:pt x="82388" y="528523"/>
                  </a:lnTo>
                  <a:lnTo>
                    <a:pt x="73838" y="524637"/>
                  </a:lnTo>
                  <a:lnTo>
                    <a:pt x="59071" y="522305"/>
                  </a:lnTo>
                  <a:lnTo>
                    <a:pt x="50521" y="526192"/>
                  </a:lnTo>
                  <a:lnTo>
                    <a:pt x="51298" y="537073"/>
                  </a:lnTo>
                  <a:lnTo>
                    <a:pt x="43526" y="524637"/>
                  </a:lnTo>
                  <a:lnTo>
                    <a:pt x="42748" y="514533"/>
                  </a:lnTo>
                  <a:lnTo>
                    <a:pt x="48967" y="502874"/>
                  </a:lnTo>
                  <a:lnTo>
                    <a:pt x="45857" y="494325"/>
                  </a:lnTo>
                  <a:lnTo>
                    <a:pt x="47412" y="475671"/>
                  </a:lnTo>
                  <a:lnTo>
                    <a:pt x="41194" y="467899"/>
                  </a:lnTo>
                  <a:lnTo>
                    <a:pt x="27203" y="460126"/>
                  </a:lnTo>
                  <a:lnTo>
                    <a:pt x="1555" y="450022"/>
                  </a:lnTo>
                  <a:lnTo>
                    <a:pt x="1555" y="440695"/>
                  </a:lnTo>
                  <a:lnTo>
                    <a:pt x="17099" y="419710"/>
                  </a:lnTo>
                  <a:lnTo>
                    <a:pt x="23317" y="415823"/>
                  </a:lnTo>
                  <a:lnTo>
                    <a:pt x="54407" y="402610"/>
                  </a:lnTo>
                  <a:lnTo>
                    <a:pt x="59071" y="390175"/>
                  </a:lnTo>
                  <a:lnTo>
                    <a:pt x="52075" y="359862"/>
                  </a:lnTo>
                  <a:lnTo>
                    <a:pt x="38862" y="331882"/>
                  </a:lnTo>
                  <a:lnTo>
                    <a:pt x="16322" y="293797"/>
                  </a:lnTo>
                  <a:lnTo>
                    <a:pt x="0" y="254158"/>
                  </a:lnTo>
                  <a:lnTo>
                    <a:pt x="22540" y="257266"/>
                  </a:lnTo>
                  <a:lnTo>
                    <a:pt x="34976" y="254935"/>
                  </a:lnTo>
                  <a:lnTo>
                    <a:pt x="63734" y="252603"/>
                  </a:lnTo>
                  <a:lnTo>
                    <a:pt x="76170" y="259598"/>
                  </a:lnTo>
                  <a:lnTo>
                    <a:pt x="101819" y="249494"/>
                  </a:lnTo>
                  <a:lnTo>
                    <a:pt x="115809" y="250271"/>
                  </a:lnTo>
                  <a:lnTo>
                    <a:pt x="122027" y="230063"/>
                  </a:lnTo>
                  <a:lnTo>
                    <a:pt x="137572" y="231617"/>
                  </a:lnTo>
                  <a:lnTo>
                    <a:pt x="148453" y="222291"/>
                  </a:lnTo>
                  <a:lnTo>
                    <a:pt x="164775" y="218404"/>
                  </a:lnTo>
                  <a:lnTo>
                    <a:pt x="172547" y="212964"/>
                  </a:lnTo>
                  <a:lnTo>
                    <a:pt x="185761" y="230840"/>
                  </a:lnTo>
                  <a:lnTo>
                    <a:pt x="201305" y="229286"/>
                  </a:lnTo>
                  <a:lnTo>
                    <a:pt x="201305" y="221513"/>
                  </a:lnTo>
                  <a:lnTo>
                    <a:pt x="194310" y="212964"/>
                  </a:lnTo>
                  <a:lnTo>
                    <a:pt x="179543" y="209077"/>
                  </a:lnTo>
                  <a:lnTo>
                    <a:pt x="183429" y="193533"/>
                  </a:lnTo>
                  <a:lnTo>
                    <a:pt x="191201" y="181874"/>
                  </a:lnTo>
                  <a:lnTo>
                    <a:pt x="188092" y="163998"/>
                  </a:lnTo>
                  <a:lnTo>
                    <a:pt x="196642" y="140680"/>
                  </a:lnTo>
                  <a:lnTo>
                    <a:pt x="216850" y="136017"/>
                  </a:lnTo>
                  <a:lnTo>
                    <a:pt x="223068" y="131354"/>
                  </a:lnTo>
                  <a:lnTo>
                    <a:pt x="230840" y="115809"/>
                  </a:lnTo>
                  <a:lnTo>
                    <a:pt x="258821" y="116586"/>
                  </a:lnTo>
                  <a:lnTo>
                    <a:pt x="261930" y="108036"/>
                  </a:lnTo>
                  <a:lnTo>
                    <a:pt x="272034" y="100264"/>
                  </a:lnTo>
                  <a:lnTo>
                    <a:pt x="241722" y="92492"/>
                  </a:lnTo>
                  <a:lnTo>
                    <a:pt x="247163" y="68397"/>
                  </a:lnTo>
                  <a:lnTo>
                    <a:pt x="247163" y="54407"/>
                  </a:lnTo>
                  <a:lnTo>
                    <a:pt x="267371" y="49743"/>
                  </a:lnTo>
                  <a:lnTo>
                    <a:pt x="276698" y="38085"/>
                  </a:lnTo>
                  <a:lnTo>
                    <a:pt x="285247" y="35753"/>
                  </a:lnTo>
                  <a:lnTo>
                    <a:pt x="308564" y="38862"/>
                  </a:lnTo>
                  <a:lnTo>
                    <a:pt x="332659" y="39639"/>
                  </a:lnTo>
                  <a:lnTo>
                    <a:pt x="335768" y="26426"/>
                  </a:lnTo>
                  <a:lnTo>
                    <a:pt x="355199" y="7772"/>
                  </a:lnTo>
                  <a:lnTo>
                    <a:pt x="366080" y="1555"/>
                  </a:lnTo>
                  <a:lnTo>
                    <a:pt x="376184" y="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7DADEBB3-FCCB-2C84-FE2A-DE5FA07A2A5F}"/>
                </a:ext>
              </a:extLst>
            </p:cNvPr>
            <p:cNvSpPr/>
            <p:nvPr/>
          </p:nvSpPr>
          <p:spPr>
            <a:xfrm>
              <a:off x="5092776" y="4107575"/>
              <a:ext cx="425150" cy="231617"/>
            </a:xfrm>
            <a:custGeom>
              <a:avLst/>
              <a:gdLst>
                <a:gd name="connsiteX0" fmla="*/ 300014 w 425150"/>
                <a:gd name="connsiteY0" fmla="*/ 11659 h 231617"/>
                <a:gd name="connsiteX1" fmla="*/ 306233 w 425150"/>
                <a:gd name="connsiteY1" fmla="*/ 20208 h 231617"/>
                <a:gd name="connsiteX2" fmla="*/ 326441 w 425150"/>
                <a:gd name="connsiteY2" fmla="*/ 30312 h 231617"/>
                <a:gd name="connsiteX3" fmla="*/ 335768 w 425150"/>
                <a:gd name="connsiteY3" fmla="*/ 30312 h 231617"/>
                <a:gd name="connsiteX4" fmla="*/ 342763 w 425150"/>
                <a:gd name="connsiteY4" fmla="*/ 35753 h 231617"/>
                <a:gd name="connsiteX5" fmla="*/ 334990 w 425150"/>
                <a:gd name="connsiteY5" fmla="*/ 59070 h 231617"/>
                <a:gd name="connsiteX6" fmla="*/ 331104 w 425150"/>
                <a:gd name="connsiteY6" fmla="*/ 70729 h 231617"/>
                <a:gd name="connsiteX7" fmla="*/ 331882 w 425150"/>
                <a:gd name="connsiteY7" fmla="*/ 83942 h 231617"/>
                <a:gd name="connsiteX8" fmla="*/ 341209 w 425150"/>
                <a:gd name="connsiteY8" fmla="*/ 84719 h 231617"/>
                <a:gd name="connsiteX9" fmla="*/ 366857 w 425150"/>
                <a:gd name="connsiteY9" fmla="*/ 90937 h 231617"/>
                <a:gd name="connsiteX10" fmla="*/ 369966 w 425150"/>
                <a:gd name="connsiteY10" fmla="*/ 98709 h 231617"/>
                <a:gd name="connsiteX11" fmla="*/ 381625 w 425150"/>
                <a:gd name="connsiteY11" fmla="*/ 104927 h 231617"/>
                <a:gd name="connsiteX12" fmla="*/ 399502 w 425150"/>
                <a:gd name="connsiteY12" fmla="*/ 108036 h 231617"/>
                <a:gd name="connsiteX13" fmla="*/ 415046 w 425150"/>
                <a:gd name="connsiteY13" fmla="*/ 93269 h 231617"/>
                <a:gd name="connsiteX14" fmla="*/ 421264 w 425150"/>
                <a:gd name="connsiteY14" fmla="*/ 95600 h 231617"/>
                <a:gd name="connsiteX15" fmla="*/ 425150 w 425150"/>
                <a:gd name="connsiteY15" fmla="*/ 107259 h 231617"/>
                <a:gd name="connsiteX16" fmla="*/ 421264 w 425150"/>
                <a:gd name="connsiteY16" fmla="*/ 131354 h 231617"/>
                <a:gd name="connsiteX17" fmla="*/ 425150 w 425150"/>
                <a:gd name="connsiteY17" fmla="*/ 145344 h 231617"/>
                <a:gd name="connsiteX18" fmla="*/ 410383 w 425150"/>
                <a:gd name="connsiteY18" fmla="*/ 143789 h 231617"/>
                <a:gd name="connsiteX19" fmla="*/ 402610 w 425150"/>
                <a:gd name="connsiteY19" fmla="*/ 136794 h 231617"/>
                <a:gd name="connsiteX20" fmla="*/ 392506 w 425150"/>
                <a:gd name="connsiteY20" fmla="*/ 139126 h 231617"/>
                <a:gd name="connsiteX21" fmla="*/ 387843 w 425150"/>
                <a:gd name="connsiteY21" fmla="*/ 153116 h 231617"/>
                <a:gd name="connsiteX22" fmla="*/ 399502 w 425150"/>
                <a:gd name="connsiteY22" fmla="*/ 180320 h 231617"/>
                <a:gd name="connsiteX23" fmla="*/ 390175 w 425150"/>
                <a:gd name="connsiteY23" fmla="*/ 182651 h 231617"/>
                <a:gd name="connsiteX24" fmla="*/ 379293 w 425150"/>
                <a:gd name="connsiteY24" fmla="*/ 167884 h 231617"/>
                <a:gd name="connsiteX25" fmla="*/ 373852 w 425150"/>
                <a:gd name="connsiteY25" fmla="*/ 167107 h 231617"/>
                <a:gd name="connsiteX26" fmla="*/ 351313 w 425150"/>
                <a:gd name="connsiteY26" fmla="*/ 175656 h 231617"/>
                <a:gd name="connsiteX27" fmla="*/ 335768 w 425150"/>
                <a:gd name="connsiteY27" fmla="*/ 169438 h 231617"/>
                <a:gd name="connsiteX28" fmla="*/ 329550 w 425150"/>
                <a:gd name="connsiteY28" fmla="*/ 153116 h 231617"/>
                <a:gd name="connsiteX29" fmla="*/ 314005 w 425150"/>
                <a:gd name="connsiteY29" fmla="*/ 153893 h 231617"/>
                <a:gd name="connsiteX30" fmla="*/ 314005 w 425150"/>
                <a:gd name="connsiteY30" fmla="*/ 176433 h 231617"/>
                <a:gd name="connsiteX31" fmla="*/ 310119 w 425150"/>
                <a:gd name="connsiteY31" fmla="*/ 184983 h 231617"/>
                <a:gd name="connsiteX32" fmla="*/ 293020 w 425150"/>
                <a:gd name="connsiteY32" fmla="*/ 205191 h 231617"/>
                <a:gd name="connsiteX33" fmla="*/ 291465 w 425150"/>
                <a:gd name="connsiteY33" fmla="*/ 212964 h 231617"/>
                <a:gd name="connsiteX34" fmla="*/ 296906 w 425150"/>
                <a:gd name="connsiteY34" fmla="*/ 226177 h 231617"/>
                <a:gd name="connsiteX35" fmla="*/ 287579 w 425150"/>
                <a:gd name="connsiteY35" fmla="*/ 231617 h 231617"/>
                <a:gd name="connsiteX36" fmla="*/ 280584 w 425150"/>
                <a:gd name="connsiteY36" fmla="*/ 220736 h 231617"/>
                <a:gd name="connsiteX37" fmla="*/ 270479 w 425150"/>
                <a:gd name="connsiteY37" fmla="*/ 211409 h 231617"/>
                <a:gd name="connsiteX38" fmla="*/ 273589 w 425150"/>
                <a:gd name="connsiteY38" fmla="*/ 202082 h 231617"/>
                <a:gd name="connsiteX39" fmla="*/ 256489 w 425150"/>
                <a:gd name="connsiteY39" fmla="*/ 197419 h 231617"/>
                <a:gd name="connsiteX40" fmla="*/ 237835 w 425150"/>
                <a:gd name="connsiteY40" fmla="*/ 181874 h 231617"/>
                <a:gd name="connsiteX41" fmla="*/ 236281 w 425150"/>
                <a:gd name="connsiteY41" fmla="*/ 162443 h 231617"/>
                <a:gd name="connsiteX42" fmla="*/ 228509 w 425150"/>
                <a:gd name="connsiteY42" fmla="*/ 157780 h 231617"/>
                <a:gd name="connsiteX43" fmla="*/ 202082 w 425150"/>
                <a:gd name="connsiteY43" fmla="*/ 180320 h 231617"/>
                <a:gd name="connsiteX44" fmla="*/ 206746 w 425150"/>
                <a:gd name="connsiteY44" fmla="*/ 191978 h 231617"/>
                <a:gd name="connsiteX45" fmla="*/ 194310 w 425150"/>
                <a:gd name="connsiteY45" fmla="*/ 209077 h 231617"/>
                <a:gd name="connsiteX46" fmla="*/ 175656 w 425150"/>
                <a:gd name="connsiteY46" fmla="*/ 219959 h 231617"/>
                <a:gd name="connsiteX47" fmla="*/ 151562 w 425150"/>
                <a:gd name="connsiteY47" fmla="*/ 213741 h 231617"/>
                <a:gd name="connsiteX48" fmla="*/ 131354 w 425150"/>
                <a:gd name="connsiteY48" fmla="*/ 221513 h 231617"/>
                <a:gd name="connsiteX49" fmla="*/ 112700 w 425150"/>
                <a:gd name="connsiteY49" fmla="*/ 225400 h 231617"/>
                <a:gd name="connsiteX50" fmla="*/ 101818 w 425150"/>
                <a:gd name="connsiteY50" fmla="*/ 219959 h 231617"/>
                <a:gd name="connsiteX51" fmla="*/ 94823 w 425150"/>
                <a:gd name="connsiteY51" fmla="*/ 209077 h 231617"/>
                <a:gd name="connsiteX52" fmla="*/ 76947 w 425150"/>
                <a:gd name="connsiteY52" fmla="*/ 191201 h 231617"/>
                <a:gd name="connsiteX53" fmla="*/ 80833 w 425150"/>
                <a:gd name="connsiteY53" fmla="*/ 177988 h 231617"/>
                <a:gd name="connsiteX54" fmla="*/ 74615 w 425150"/>
                <a:gd name="connsiteY54" fmla="*/ 160889 h 231617"/>
                <a:gd name="connsiteX55" fmla="*/ 57516 w 425150"/>
                <a:gd name="connsiteY55" fmla="*/ 158557 h 231617"/>
                <a:gd name="connsiteX56" fmla="*/ 42748 w 425150"/>
                <a:gd name="connsiteY56" fmla="*/ 159334 h 231617"/>
                <a:gd name="connsiteX57" fmla="*/ 24872 w 425150"/>
                <a:gd name="connsiteY57" fmla="*/ 170993 h 231617"/>
                <a:gd name="connsiteX58" fmla="*/ 28758 w 425150"/>
                <a:gd name="connsiteY58" fmla="*/ 181097 h 231617"/>
                <a:gd name="connsiteX59" fmla="*/ 10881 w 425150"/>
                <a:gd name="connsiteY59" fmla="*/ 193533 h 231617"/>
                <a:gd name="connsiteX60" fmla="*/ 0 w 425150"/>
                <a:gd name="connsiteY60" fmla="*/ 192755 h 231617"/>
                <a:gd name="connsiteX61" fmla="*/ 0 w 425150"/>
                <a:gd name="connsiteY61" fmla="*/ 184983 h 231617"/>
                <a:gd name="connsiteX62" fmla="*/ 11659 w 425150"/>
                <a:gd name="connsiteY62" fmla="*/ 177211 h 231617"/>
                <a:gd name="connsiteX63" fmla="*/ 13990 w 425150"/>
                <a:gd name="connsiteY63" fmla="*/ 165552 h 231617"/>
                <a:gd name="connsiteX64" fmla="*/ 7772 w 425150"/>
                <a:gd name="connsiteY64" fmla="*/ 160111 h 231617"/>
                <a:gd name="connsiteX65" fmla="*/ 16322 w 425150"/>
                <a:gd name="connsiteY65" fmla="*/ 137571 h 231617"/>
                <a:gd name="connsiteX66" fmla="*/ 39639 w 425150"/>
                <a:gd name="connsiteY66" fmla="*/ 120472 h 231617"/>
                <a:gd name="connsiteX67" fmla="*/ 43525 w 425150"/>
                <a:gd name="connsiteY67" fmla="*/ 97932 h 231617"/>
                <a:gd name="connsiteX68" fmla="*/ 59848 w 425150"/>
                <a:gd name="connsiteY68" fmla="*/ 90937 h 231617"/>
                <a:gd name="connsiteX69" fmla="*/ 89383 w 425150"/>
                <a:gd name="connsiteY69" fmla="*/ 59847 h 231617"/>
                <a:gd name="connsiteX70" fmla="*/ 94046 w 425150"/>
                <a:gd name="connsiteY70" fmla="*/ 52852 h 231617"/>
                <a:gd name="connsiteX71" fmla="*/ 83942 w 425150"/>
                <a:gd name="connsiteY71" fmla="*/ 44303 h 231617"/>
                <a:gd name="connsiteX72" fmla="*/ 97932 w 425150"/>
                <a:gd name="connsiteY72" fmla="*/ 33421 h 231617"/>
                <a:gd name="connsiteX73" fmla="*/ 106482 w 425150"/>
                <a:gd name="connsiteY73" fmla="*/ 33421 h 231617"/>
                <a:gd name="connsiteX74" fmla="*/ 112700 w 425150"/>
                <a:gd name="connsiteY74" fmla="*/ 39639 h 231617"/>
                <a:gd name="connsiteX75" fmla="*/ 133685 w 425150"/>
                <a:gd name="connsiteY75" fmla="*/ 37307 h 231617"/>
                <a:gd name="connsiteX76" fmla="*/ 139903 w 425150"/>
                <a:gd name="connsiteY76" fmla="*/ 26426 h 231617"/>
                <a:gd name="connsiteX77" fmla="*/ 151562 w 425150"/>
                <a:gd name="connsiteY77" fmla="*/ 20985 h 231617"/>
                <a:gd name="connsiteX78" fmla="*/ 159334 w 425150"/>
                <a:gd name="connsiteY78" fmla="*/ 23317 h 231617"/>
                <a:gd name="connsiteX79" fmla="*/ 181097 w 425150"/>
                <a:gd name="connsiteY79" fmla="*/ 24094 h 231617"/>
                <a:gd name="connsiteX80" fmla="*/ 206746 w 425150"/>
                <a:gd name="connsiteY80" fmla="*/ 19431 h 231617"/>
                <a:gd name="connsiteX81" fmla="*/ 226954 w 425150"/>
                <a:gd name="connsiteY81" fmla="*/ 20985 h 231617"/>
                <a:gd name="connsiteX82" fmla="*/ 225400 w 425150"/>
                <a:gd name="connsiteY82" fmla="*/ 9327 h 231617"/>
                <a:gd name="connsiteX83" fmla="*/ 235504 w 425150"/>
                <a:gd name="connsiteY83" fmla="*/ 0 h 231617"/>
                <a:gd name="connsiteX84" fmla="*/ 245608 w 425150"/>
                <a:gd name="connsiteY84" fmla="*/ 0 h 231617"/>
                <a:gd name="connsiteX85" fmla="*/ 256489 w 425150"/>
                <a:gd name="connsiteY85" fmla="*/ 7772 h 231617"/>
                <a:gd name="connsiteX86" fmla="*/ 262707 w 425150"/>
                <a:gd name="connsiteY86" fmla="*/ 6218 h 231617"/>
                <a:gd name="connsiteX87" fmla="*/ 271257 w 425150"/>
                <a:gd name="connsiteY87" fmla="*/ 13213 h 231617"/>
                <a:gd name="connsiteX88" fmla="*/ 300014 w 425150"/>
                <a:gd name="connsiteY88" fmla="*/ 11659 h 23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25150" h="231617">
                  <a:moveTo>
                    <a:pt x="300014" y="11659"/>
                  </a:moveTo>
                  <a:lnTo>
                    <a:pt x="306233" y="20208"/>
                  </a:lnTo>
                  <a:lnTo>
                    <a:pt x="326441" y="30312"/>
                  </a:lnTo>
                  <a:lnTo>
                    <a:pt x="335768" y="30312"/>
                  </a:lnTo>
                  <a:lnTo>
                    <a:pt x="342763" y="35753"/>
                  </a:lnTo>
                  <a:lnTo>
                    <a:pt x="334990" y="59070"/>
                  </a:lnTo>
                  <a:lnTo>
                    <a:pt x="331104" y="70729"/>
                  </a:lnTo>
                  <a:lnTo>
                    <a:pt x="331882" y="83942"/>
                  </a:lnTo>
                  <a:lnTo>
                    <a:pt x="341209" y="84719"/>
                  </a:lnTo>
                  <a:lnTo>
                    <a:pt x="366857" y="90937"/>
                  </a:lnTo>
                  <a:lnTo>
                    <a:pt x="369966" y="98709"/>
                  </a:lnTo>
                  <a:lnTo>
                    <a:pt x="381625" y="104927"/>
                  </a:lnTo>
                  <a:lnTo>
                    <a:pt x="399502" y="108036"/>
                  </a:lnTo>
                  <a:lnTo>
                    <a:pt x="415046" y="93269"/>
                  </a:lnTo>
                  <a:lnTo>
                    <a:pt x="421264" y="95600"/>
                  </a:lnTo>
                  <a:lnTo>
                    <a:pt x="425150" y="107259"/>
                  </a:lnTo>
                  <a:lnTo>
                    <a:pt x="421264" y="131354"/>
                  </a:lnTo>
                  <a:lnTo>
                    <a:pt x="425150" y="145344"/>
                  </a:lnTo>
                  <a:lnTo>
                    <a:pt x="410383" y="143789"/>
                  </a:lnTo>
                  <a:lnTo>
                    <a:pt x="402610" y="136794"/>
                  </a:lnTo>
                  <a:lnTo>
                    <a:pt x="392506" y="139126"/>
                  </a:lnTo>
                  <a:lnTo>
                    <a:pt x="387843" y="153116"/>
                  </a:lnTo>
                  <a:lnTo>
                    <a:pt x="399502" y="180320"/>
                  </a:lnTo>
                  <a:lnTo>
                    <a:pt x="390175" y="182651"/>
                  </a:lnTo>
                  <a:lnTo>
                    <a:pt x="379293" y="167884"/>
                  </a:lnTo>
                  <a:lnTo>
                    <a:pt x="373852" y="167107"/>
                  </a:lnTo>
                  <a:lnTo>
                    <a:pt x="351313" y="175656"/>
                  </a:lnTo>
                  <a:lnTo>
                    <a:pt x="335768" y="169438"/>
                  </a:lnTo>
                  <a:lnTo>
                    <a:pt x="329550" y="153116"/>
                  </a:lnTo>
                  <a:lnTo>
                    <a:pt x="314005" y="153893"/>
                  </a:lnTo>
                  <a:lnTo>
                    <a:pt x="314005" y="176433"/>
                  </a:lnTo>
                  <a:lnTo>
                    <a:pt x="310119" y="184983"/>
                  </a:lnTo>
                  <a:lnTo>
                    <a:pt x="293020" y="205191"/>
                  </a:lnTo>
                  <a:lnTo>
                    <a:pt x="291465" y="212964"/>
                  </a:lnTo>
                  <a:lnTo>
                    <a:pt x="296906" y="226177"/>
                  </a:lnTo>
                  <a:lnTo>
                    <a:pt x="287579" y="231617"/>
                  </a:lnTo>
                  <a:lnTo>
                    <a:pt x="280584" y="220736"/>
                  </a:lnTo>
                  <a:lnTo>
                    <a:pt x="270479" y="211409"/>
                  </a:lnTo>
                  <a:lnTo>
                    <a:pt x="273589" y="202082"/>
                  </a:lnTo>
                  <a:lnTo>
                    <a:pt x="256489" y="197419"/>
                  </a:lnTo>
                  <a:lnTo>
                    <a:pt x="237835" y="181874"/>
                  </a:lnTo>
                  <a:lnTo>
                    <a:pt x="236281" y="162443"/>
                  </a:lnTo>
                  <a:lnTo>
                    <a:pt x="228509" y="157780"/>
                  </a:lnTo>
                  <a:lnTo>
                    <a:pt x="202082" y="180320"/>
                  </a:lnTo>
                  <a:lnTo>
                    <a:pt x="206746" y="191978"/>
                  </a:lnTo>
                  <a:lnTo>
                    <a:pt x="194310" y="209077"/>
                  </a:lnTo>
                  <a:lnTo>
                    <a:pt x="175656" y="219959"/>
                  </a:lnTo>
                  <a:lnTo>
                    <a:pt x="151562" y="213741"/>
                  </a:lnTo>
                  <a:lnTo>
                    <a:pt x="131354" y="221513"/>
                  </a:lnTo>
                  <a:lnTo>
                    <a:pt x="112700" y="225400"/>
                  </a:lnTo>
                  <a:lnTo>
                    <a:pt x="101818" y="219959"/>
                  </a:lnTo>
                  <a:lnTo>
                    <a:pt x="94823" y="209077"/>
                  </a:lnTo>
                  <a:lnTo>
                    <a:pt x="76947" y="191201"/>
                  </a:lnTo>
                  <a:lnTo>
                    <a:pt x="80833" y="177988"/>
                  </a:lnTo>
                  <a:lnTo>
                    <a:pt x="74615" y="160889"/>
                  </a:lnTo>
                  <a:lnTo>
                    <a:pt x="57516" y="158557"/>
                  </a:lnTo>
                  <a:lnTo>
                    <a:pt x="42748" y="159334"/>
                  </a:lnTo>
                  <a:lnTo>
                    <a:pt x="24872" y="170993"/>
                  </a:lnTo>
                  <a:lnTo>
                    <a:pt x="28758" y="181097"/>
                  </a:lnTo>
                  <a:lnTo>
                    <a:pt x="10881" y="193533"/>
                  </a:lnTo>
                  <a:lnTo>
                    <a:pt x="0" y="192755"/>
                  </a:lnTo>
                  <a:lnTo>
                    <a:pt x="0" y="184983"/>
                  </a:lnTo>
                  <a:lnTo>
                    <a:pt x="11659" y="177211"/>
                  </a:lnTo>
                  <a:lnTo>
                    <a:pt x="13990" y="165552"/>
                  </a:lnTo>
                  <a:lnTo>
                    <a:pt x="7772" y="160111"/>
                  </a:lnTo>
                  <a:lnTo>
                    <a:pt x="16322" y="137571"/>
                  </a:lnTo>
                  <a:lnTo>
                    <a:pt x="39639" y="120472"/>
                  </a:lnTo>
                  <a:lnTo>
                    <a:pt x="43525" y="97932"/>
                  </a:lnTo>
                  <a:lnTo>
                    <a:pt x="59848" y="90937"/>
                  </a:lnTo>
                  <a:lnTo>
                    <a:pt x="89383" y="59847"/>
                  </a:lnTo>
                  <a:lnTo>
                    <a:pt x="94046" y="52852"/>
                  </a:lnTo>
                  <a:lnTo>
                    <a:pt x="83942" y="44303"/>
                  </a:lnTo>
                  <a:lnTo>
                    <a:pt x="97932" y="33421"/>
                  </a:lnTo>
                  <a:lnTo>
                    <a:pt x="106482" y="33421"/>
                  </a:lnTo>
                  <a:lnTo>
                    <a:pt x="112700" y="39639"/>
                  </a:lnTo>
                  <a:lnTo>
                    <a:pt x="133685" y="37307"/>
                  </a:lnTo>
                  <a:lnTo>
                    <a:pt x="139903" y="26426"/>
                  </a:lnTo>
                  <a:lnTo>
                    <a:pt x="151562" y="20985"/>
                  </a:lnTo>
                  <a:lnTo>
                    <a:pt x="159334" y="23317"/>
                  </a:lnTo>
                  <a:lnTo>
                    <a:pt x="181097" y="24094"/>
                  </a:lnTo>
                  <a:lnTo>
                    <a:pt x="206746" y="19431"/>
                  </a:lnTo>
                  <a:lnTo>
                    <a:pt x="226954" y="20985"/>
                  </a:lnTo>
                  <a:lnTo>
                    <a:pt x="225400" y="9327"/>
                  </a:lnTo>
                  <a:lnTo>
                    <a:pt x="235504" y="0"/>
                  </a:lnTo>
                  <a:lnTo>
                    <a:pt x="245608" y="0"/>
                  </a:lnTo>
                  <a:lnTo>
                    <a:pt x="256489" y="7772"/>
                  </a:lnTo>
                  <a:lnTo>
                    <a:pt x="262707" y="6218"/>
                  </a:lnTo>
                  <a:lnTo>
                    <a:pt x="271257" y="13213"/>
                  </a:lnTo>
                  <a:lnTo>
                    <a:pt x="300014" y="1165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10117F03-D37A-06F5-7F00-1FF61CDC4792}"/>
                </a:ext>
              </a:extLst>
            </p:cNvPr>
            <p:cNvSpPr/>
            <p:nvPr/>
          </p:nvSpPr>
          <p:spPr>
            <a:xfrm>
              <a:off x="5648502" y="3720510"/>
              <a:ext cx="638891" cy="290687"/>
            </a:xfrm>
            <a:custGeom>
              <a:avLst/>
              <a:gdLst>
                <a:gd name="connsiteX0" fmla="*/ 247940 w 638891"/>
                <a:gd name="connsiteY0" fmla="*/ 20986 h 290687"/>
                <a:gd name="connsiteX1" fmla="*/ 264262 w 638891"/>
                <a:gd name="connsiteY1" fmla="*/ 17877 h 290687"/>
                <a:gd name="connsiteX2" fmla="*/ 263485 w 638891"/>
                <a:gd name="connsiteY2" fmla="*/ 3109 h 290687"/>
                <a:gd name="connsiteX3" fmla="*/ 289133 w 638891"/>
                <a:gd name="connsiteY3" fmla="*/ 9327 h 290687"/>
                <a:gd name="connsiteX4" fmla="*/ 291465 w 638891"/>
                <a:gd name="connsiteY4" fmla="*/ 17877 h 290687"/>
                <a:gd name="connsiteX5" fmla="*/ 299237 w 638891"/>
                <a:gd name="connsiteY5" fmla="*/ 26426 h 290687"/>
                <a:gd name="connsiteX6" fmla="*/ 334990 w 638891"/>
                <a:gd name="connsiteY6" fmla="*/ 34976 h 290687"/>
                <a:gd name="connsiteX7" fmla="*/ 355976 w 638891"/>
                <a:gd name="connsiteY7" fmla="*/ 43525 h 290687"/>
                <a:gd name="connsiteX8" fmla="*/ 362194 w 638891"/>
                <a:gd name="connsiteY8" fmla="*/ 50521 h 290687"/>
                <a:gd name="connsiteX9" fmla="*/ 387065 w 638891"/>
                <a:gd name="connsiteY9" fmla="*/ 45080 h 290687"/>
                <a:gd name="connsiteX10" fmla="*/ 401056 w 638891"/>
                <a:gd name="connsiteY10" fmla="*/ 54407 h 290687"/>
                <a:gd name="connsiteX11" fmla="*/ 395615 w 638891"/>
                <a:gd name="connsiteY11" fmla="*/ 62956 h 290687"/>
                <a:gd name="connsiteX12" fmla="*/ 383179 w 638891"/>
                <a:gd name="connsiteY12" fmla="*/ 72283 h 290687"/>
                <a:gd name="connsiteX13" fmla="*/ 395615 w 638891"/>
                <a:gd name="connsiteY13" fmla="*/ 79279 h 290687"/>
                <a:gd name="connsiteX14" fmla="*/ 411160 w 638891"/>
                <a:gd name="connsiteY14" fmla="*/ 93269 h 290687"/>
                <a:gd name="connsiteX15" fmla="*/ 422819 w 638891"/>
                <a:gd name="connsiteY15" fmla="*/ 108037 h 290687"/>
                <a:gd name="connsiteX16" fmla="*/ 430591 w 638891"/>
                <a:gd name="connsiteY16" fmla="*/ 111145 h 290687"/>
                <a:gd name="connsiteX17" fmla="*/ 457795 w 638891"/>
                <a:gd name="connsiteY17" fmla="*/ 91714 h 290687"/>
                <a:gd name="connsiteX18" fmla="*/ 444581 w 638891"/>
                <a:gd name="connsiteY18" fmla="*/ 73061 h 290687"/>
                <a:gd name="connsiteX19" fmla="*/ 454685 w 638891"/>
                <a:gd name="connsiteY19" fmla="*/ 73061 h 290687"/>
                <a:gd name="connsiteX20" fmla="*/ 471785 w 638891"/>
                <a:gd name="connsiteY20" fmla="*/ 77724 h 290687"/>
                <a:gd name="connsiteX21" fmla="*/ 497434 w 638891"/>
                <a:gd name="connsiteY21" fmla="*/ 92492 h 290687"/>
                <a:gd name="connsiteX22" fmla="*/ 525414 w 638891"/>
                <a:gd name="connsiteY22" fmla="*/ 87051 h 290687"/>
                <a:gd name="connsiteX23" fmla="*/ 525414 w 638891"/>
                <a:gd name="connsiteY23" fmla="*/ 99487 h 290687"/>
                <a:gd name="connsiteX24" fmla="*/ 514533 w 638891"/>
                <a:gd name="connsiteY24" fmla="*/ 103373 h 290687"/>
                <a:gd name="connsiteX25" fmla="*/ 535519 w 638891"/>
                <a:gd name="connsiteY25" fmla="*/ 121249 h 290687"/>
                <a:gd name="connsiteX26" fmla="*/ 543291 w 638891"/>
                <a:gd name="connsiteY26" fmla="*/ 125913 h 290687"/>
                <a:gd name="connsiteX27" fmla="*/ 557281 w 638891"/>
                <a:gd name="connsiteY27" fmla="*/ 118141 h 290687"/>
                <a:gd name="connsiteX28" fmla="*/ 584485 w 638891"/>
                <a:gd name="connsiteY28" fmla="*/ 132131 h 290687"/>
                <a:gd name="connsiteX29" fmla="*/ 588371 w 638891"/>
                <a:gd name="connsiteY29" fmla="*/ 130576 h 290687"/>
                <a:gd name="connsiteX30" fmla="*/ 609356 w 638891"/>
                <a:gd name="connsiteY30" fmla="*/ 136794 h 290687"/>
                <a:gd name="connsiteX31" fmla="*/ 613243 w 638891"/>
                <a:gd name="connsiteY31" fmla="*/ 150785 h 290687"/>
                <a:gd name="connsiteX32" fmla="*/ 635005 w 638891"/>
                <a:gd name="connsiteY32" fmla="*/ 167884 h 290687"/>
                <a:gd name="connsiteX33" fmla="*/ 638891 w 638891"/>
                <a:gd name="connsiteY33" fmla="*/ 180320 h 290687"/>
                <a:gd name="connsiteX34" fmla="*/ 617129 w 638891"/>
                <a:gd name="connsiteY34" fmla="*/ 182651 h 290687"/>
                <a:gd name="connsiteX35" fmla="*/ 601584 w 638891"/>
                <a:gd name="connsiteY35" fmla="*/ 194310 h 290687"/>
                <a:gd name="connsiteX36" fmla="*/ 596920 w 638891"/>
                <a:gd name="connsiteY36" fmla="*/ 200528 h 290687"/>
                <a:gd name="connsiteX37" fmla="*/ 579044 w 638891"/>
                <a:gd name="connsiteY37" fmla="*/ 209855 h 290687"/>
                <a:gd name="connsiteX38" fmla="*/ 573603 w 638891"/>
                <a:gd name="connsiteY38" fmla="*/ 233172 h 290687"/>
                <a:gd name="connsiteX39" fmla="*/ 561167 w 638891"/>
                <a:gd name="connsiteY39" fmla="*/ 239390 h 290687"/>
                <a:gd name="connsiteX40" fmla="*/ 544845 w 638891"/>
                <a:gd name="connsiteY40" fmla="*/ 254158 h 290687"/>
                <a:gd name="connsiteX41" fmla="*/ 533186 w 638891"/>
                <a:gd name="connsiteY41" fmla="*/ 259598 h 290687"/>
                <a:gd name="connsiteX42" fmla="*/ 519974 w 638891"/>
                <a:gd name="connsiteY42" fmla="*/ 261153 h 290687"/>
                <a:gd name="connsiteX43" fmla="*/ 491993 w 638891"/>
                <a:gd name="connsiteY43" fmla="*/ 257266 h 290687"/>
                <a:gd name="connsiteX44" fmla="*/ 481112 w 638891"/>
                <a:gd name="connsiteY44" fmla="*/ 266593 h 290687"/>
                <a:gd name="connsiteX45" fmla="*/ 472562 w 638891"/>
                <a:gd name="connsiteY45" fmla="*/ 288356 h 290687"/>
                <a:gd name="connsiteX46" fmla="*/ 464789 w 638891"/>
                <a:gd name="connsiteY46" fmla="*/ 275920 h 290687"/>
                <a:gd name="connsiteX47" fmla="*/ 425150 w 638891"/>
                <a:gd name="connsiteY47" fmla="*/ 264262 h 290687"/>
                <a:gd name="connsiteX48" fmla="*/ 415823 w 638891"/>
                <a:gd name="connsiteY48" fmla="*/ 271257 h 290687"/>
                <a:gd name="connsiteX49" fmla="*/ 386288 w 638891"/>
                <a:gd name="connsiteY49" fmla="*/ 269702 h 290687"/>
                <a:gd name="connsiteX50" fmla="*/ 362971 w 638891"/>
                <a:gd name="connsiteY50" fmla="*/ 256489 h 290687"/>
                <a:gd name="connsiteX51" fmla="*/ 351313 w 638891"/>
                <a:gd name="connsiteY51" fmla="*/ 257266 h 290687"/>
                <a:gd name="connsiteX52" fmla="*/ 314005 w 638891"/>
                <a:gd name="connsiteY52" fmla="*/ 244054 h 290687"/>
                <a:gd name="connsiteX53" fmla="*/ 303124 w 638891"/>
                <a:gd name="connsiteY53" fmla="*/ 247162 h 290687"/>
                <a:gd name="connsiteX54" fmla="*/ 290688 w 638891"/>
                <a:gd name="connsiteY54" fmla="*/ 240944 h 290687"/>
                <a:gd name="connsiteX55" fmla="*/ 281361 w 638891"/>
                <a:gd name="connsiteY55" fmla="*/ 242499 h 290687"/>
                <a:gd name="connsiteX56" fmla="*/ 279029 w 638891"/>
                <a:gd name="connsiteY56" fmla="*/ 267371 h 290687"/>
                <a:gd name="connsiteX57" fmla="*/ 269702 w 638891"/>
                <a:gd name="connsiteY57" fmla="*/ 267371 h 290687"/>
                <a:gd name="connsiteX58" fmla="*/ 259598 w 638891"/>
                <a:gd name="connsiteY58" fmla="*/ 279806 h 290687"/>
                <a:gd name="connsiteX59" fmla="*/ 258821 w 638891"/>
                <a:gd name="connsiteY59" fmla="*/ 288356 h 290687"/>
                <a:gd name="connsiteX60" fmla="*/ 239390 w 638891"/>
                <a:gd name="connsiteY60" fmla="*/ 285247 h 290687"/>
                <a:gd name="connsiteX61" fmla="*/ 228509 w 638891"/>
                <a:gd name="connsiteY61" fmla="*/ 290688 h 290687"/>
                <a:gd name="connsiteX62" fmla="*/ 198196 w 638891"/>
                <a:gd name="connsiteY62" fmla="*/ 287579 h 290687"/>
                <a:gd name="connsiteX63" fmla="*/ 191978 w 638891"/>
                <a:gd name="connsiteY63" fmla="*/ 277475 h 290687"/>
                <a:gd name="connsiteX64" fmla="*/ 174879 w 638891"/>
                <a:gd name="connsiteY64" fmla="*/ 268148 h 290687"/>
                <a:gd name="connsiteX65" fmla="*/ 170216 w 638891"/>
                <a:gd name="connsiteY65" fmla="*/ 262707 h 290687"/>
                <a:gd name="connsiteX66" fmla="*/ 147676 w 638891"/>
                <a:gd name="connsiteY66" fmla="*/ 245608 h 290687"/>
                <a:gd name="connsiteX67" fmla="*/ 137572 w 638891"/>
                <a:gd name="connsiteY67" fmla="*/ 245608 h 290687"/>
                <a:gd name="connsiteX68" fmla="*/ 127468 w 638891"/>
                <a:gd name="connsiteY68" fmla="*/ 233172 h 290687"/>
                <a:gd name="connsiteX69" fmla="*/ 108037 w 638891"/>
                <a:gd name="connsiteY69" fmla="*/ 221513 h 290687"/>
                <a:gd name="connsiteX70" fmla="*/ 85496 w 638891"/>
                <a:gd name="connsiteY70" fmla="*/ 201305 h 290687"/>
                <a:gd name="connsiteX71" fmla="*/ 75392 w 638891"/>
                <a:gd name="connsiteY71" fmla="*/ 201305 h 290687"/>
                <a:gd name="connsiteX72" fmla="*/ 57516 w 638891"/>
                <a:gd name="connsiteY72" fmla="*/ 185761 h 290687"/>
                <a:gd name="connsiteX73" fmla="*/ 43525 w 638891"/>
                <a:gd name="connsiteY73" fmla="*/ 164775 h 290687"/>
                <a:gd name="connsiteX74" fmla="*/ 32644 w 638891"/>
                <a:gd name="connsiteY74" fmla="*/ 153116 h 290687"/>
                <a:gd name="connsiteX75" fmla="*/ 41971 w 638891"/>
                <a:gd name="connsiteY75" fmla="*/ 139903 h 290687"/>
                <a:gd name="connsiteX76" fmla="*/ 37307 w 638891"/>
                <a:gd name="connsiteY76" fmla="*/ 127468 h 290687"/>
                <a:gd name="connsiteX77" fmla="*/ 19431 w 638891"/>
                <a:gd name="connsiteY77" fmla="*/ 117363 h 290687"/>
                <a:gd name="connsiteX78" fmla="*/ 0 w 638891"/>
                <a:gd name="connsiteY78" fmla="*/ 90937 h 290687"/>
                <a:gd name="connsiteX79" fmla="*/ 3886 w 638891"/>
                <a:gd name="connsiteY79" fmla="*/ 85496 h 290687"/>
                <a:gd name="connsiteX80" fmla="*/ 18654 w 638891"/>
                <a:gd name="connsiteY80" fmla="*/ 101041 h 290687"/>
                <a:gd name="connsiteX81" fmla="*/ 33421 w 638891"/>
                <a:gd name="connsiteY81" fmla="*/ 80833 h 290687"/>
                <a:gd name="connsiteX82" fmla="*/ 41971 w 638891"/>
                <a:gd name="connsiteY82" fmla="*/ 76170 h 290687"/>
                <a:gd name="connsiteX83" fmla="*/ 62179 w 638891"/>
                <a:gd name="connsiteY83" fmla="*/ 71506 h 290687"/>
                <a:gd name="connsiteX84" fmla="*/ 78501 w 638891"/>
                <a:gd name="connsiteY84" fmla="*/ 74615 h 290687"/>
                <a:gd name="connsiteX85" fmla="*/ 84719 w 638891"/>
                <a:gd name="connsiteY85" fmla="*/ 64511 h 290687"/>
                <a:gd name="connsiteX86" fmla="*/ 100264 w 638891"/>
                <a:gd name="connsiteY86" fmla="*/ 62179 h 290687"/>
                <a:gd name="connsiteX87" fmla="*/ 104927 w 638891"/>
                <a:gd name="connsiteY87" fmla="*/ 54407 h 290687"/>
                <a:gd name="connsiteX88" fmla="*/ 117363 w 638891"/>
                <a:gd name="connsiteY88" fmla="*/ 48966 h 290687"/>
                <a:gd name="connsiteX89" fmla="*/ 125913 w 638891"/>
                <a:gd name="connsiteY89" fmla="*/ 49744 h 290687"/>
                <a:gd name="connsiteX90" fmla="*/ 130576 w 638891"/>
                <a:gd name="connsiteY90" fmla="*/ 40417 h 290687"/>
                <a:gd name="connsiteX91" fmla="*/ 164775 w 638891"/>
                <a:gd name="connsiteY91" fmla="*/ 32644 h 290687"/>
                <a:gd name="connsiteX92" fmla="*/ 191978 w 638891"/>
                <a:gd name="connsiteY92" fmla="*/ 20986 h 290687"/>
                <a:gd name="connsiteX93" fmla="*/ 206746 w 638891"/>
                <a:gd name="connsiteY93" fmla="*/ 16322 h 290687"/>
                <a:gd name="connsiteX94" fmla="*/ 195087 w 638891"/>
                <a:gd name="connsiteY94" fmla="*/ 4663 h 290687"/>
                <a:gd name="connsiteX95" fmla="*/ 201305 w 638891"/>
                <a:gd name="connsiteY95" fmla="*/ 0 h 290687"/>
                <a:gd name="connsiteX96" fmla="*/ 218404 w 638891"/>
                <a:gd name="connsiteY96" fmla="*/ 3109 h 290687"/>
                <a:gd name="connsiteX97" fmla="*/ 230063 w 638891"/>
                <a:gd name="connsiteY97" fmla="*/ 14768 h 290687"/>
                <a:gd name="connsiteX98" fmla="*/ 230063 w 638891"/>
                <a:gd name="connsiteY98" fmla="*/ 21763 h 290687"/>
                <a:gd name="connsiteX99" fmla="*/ 240944 w 638891"/>
                <a:gd name="connsiteY99" fmla="*/ 26426 h 290687"/>
                <a:gd name="connsiteX100" fmla="*/ 247940 w 638891"/>
                <a:gd name="connsiteY100" fmla="*/ 20986 h 29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38891" h="290687">
                  <a:moveTo>
                    <a:pt x="247940" y="20986"/>
                  </a:moveTo>
                  <a:lnTo>
                    <a:pt x="264262" y="17877"/>
                  </a:lnTo>
                  <a:lnTo>
                    <a:pt x="263485" y="3109"/>
                  </a:lnTo>
                  <a:lnTo>
                    <a:pt x="289133" y="9327"/>
                  </a:lnTo>
                  <a:lnTo>
                    <a:pt x="291465" y="17877"/>
                  </a:lnTo>
                  <a:lnTo>
                    <a:pt x="299237" y="26426"/>
                  </a:lnTo>
                  <a:lnTo>
                    <a:pt x="334990" y="34976"/>
                  </a:lnTo>
                  <a:lnTo>
                    <a:pt x="355976" y="43525"/>
                  </a:lnTo>
                  <a:lnTo>
                    <a:pt x="362194" y="50521"/>
                  </a:lnTo>
                  <a:lnTo>
                    <a:pt x="387065" y="45080"/>
                  </a:lnTo>
                  <a:lnTo>
                    <a:pt x="401056" y="54407"/>
                  </a:lnTo>
                  <a:lnTo>
                    <a:pt x="395615" y="62956"/>
                  </a:lnTo>
                  <a:lnTo>
                    <a:pt x="383179" y="72283"/>
                  </a:lnTo>
                  <a:lnTo>
                    <a:pt x="395615" y="79279"/>
                  </a:lnTo>
                  <a:lnTo>
                    <a:pt x="411160" y="93269"/>
                  </a:lnTo>
                  <a:lnTo>
                    <a:pt x="422819" y="108037"/>
                  </a:lnTo>
                  <a:lnTo>
                    <a:pt x="430591" y="111145"/>
                  </a:lnTo>
                  <a:lnTo>
                    <a:pt x="457795" y="91714"/>
                  </a:lnTo>
                  <a:lnTo>
                    <a:pt x="444581" y="73061"/>
                  </a:lnTo>
                  <a:lnTo>
                    <a:pt x="454685" y="73061"/>
                  </a:lnTo>
                  <a:lnTo>
                    <a:pt x="471785" y="77724"/>
                  </a:lnTo>
                  <a:lnTo>
                    <a:pt x="497434" y="92492"/>
                  </a:lnTo>
                  <a:lnTo>
                    <a:pt x="525414" y="87051"/>
                  </a:lnTo>
                  <a:lnTo>
                    <a:pt x="525414" y="99487"/>
                  </a:lnTo>
                  <a:lnTo>
                    <a:pt x="514533" y="103373"/>
                  </a:lnTo>
                  <a:lnTo>
                    <a:pt x="535519" y="121249"/>
                  </a:lnTo>
                  <a:lnTo>
                    <a:pt x="543291" y="125913"/>
                  </a:lnTo>
                  <a:lnTo>
                    <a:pt x="557281" y="118141"/>
                  </a:lnTo>
                  <a:lnTo>
                    <a:pt x="584485" y="132131"/>
                  </a:lnTo>
                  <a:lnTo>
                    <a:pt x="588371" y="130576"/>
                  </a:lnTo>
                  <a:lnTo>
                    <a:pt x="609356" y="136794"/>
                  </a:lnTo>
                  <a:lnTo>
                    <a:pt x="613243" y="150785"/>
                  </a:lnTo>
                  <a:lnTo>
                    <a:pt x="635005" y="167884"/>
                  </a:lnTo>
                  <a:lnTo>
                    <a:pt x="638891" y="180320"/>
                  </a:lnTo>
                  <a:lnTo>
                    <a:pt x="617129" y="182651"/>
                  </a:lnTo>
                  <a:lnTo>
                    <a:pt x="601584" y="194310"/>
                  </a:lnTo>
                  <a:lnTo>
                    <a:pt x="596920" y="200528"/>
                  </a:lnTo>
                  <a:lnTo>
                    <a:pt x="579044" y="209855"/>
                  </a:lnTo>
                  <a:lnTo>
                    <a:pt x="573603" y="233172"/>
                  </a:lnTo>
                  <a:lnTo>
                    <a:pt x="561167" y="239390"/>
                  </a:lnTo>
                  <a:lnTo>
                    <a:pt x="544845" y="254158"/>
                  </a:lnTo>
                  <a:lnTo>
                    <a:pt x="533186" y="259598"/>
                  </a:lnTo>
                  <a:lnTo>
                    <a:pt x="519974" y="261153"/>
                  </a:lnTo>
                  <a:lnTo>
                    <a:pt x="491993" y="257266"/>
                  </a:lnTo>
                  <a:lnTo>
                    <a:pt x="481112" y="266593"/>
                  </a:lnTo>
                  <a:lnTo>
                    <a:pt x="472562" y="288356"/>
                  </a:lnTo>
                  <a:lnTo>
                    <a:pt x="464789" y="275920"/>
                  </a:lnTo>
                  <a:lnTo>
                    <a:pt x="425150" y="264262"/>
                  </a:lnTo>
                  <a:lnTo>
                    <a:pt x="415823" y="271257"/>
                  </a:lnTo>
                  <a:lnTo>
                    <a:pt x="386288" y="269702"/>
                  </a:lnTo>
                  <a:lnTo>
                    <a:pt x="362971" y="256489"/>
                  </a:lnTo>
                  <a:lnTo>
                    <a:pt x="351313" y="257266"/>
                  </a:lnTo>
                  <a:lnTo>
                    <a:pt x="314005" y="244054"/>
                  </a:lnTo>
                  <a:lnTo>
                    <a:pt x="303124" y="247162"/>
                  </a:lnTo>
                  <a:lnTo>
                    <a:pt x="290688" y="240944"/>
                  </a:lnTo>
                  <a:lnTo>
                    <a:pt x="281361" y="242499"/>
                  </a:lnTo>
                  <a:lnTo>
                    <a:pt x="279029" y="267371"/>
                  </a:lnTo>
                  <a:lnTo>
                    <a:pt x="269702" y="267371"/>
                  </a:lnTo>
                  <a:lnTo>
                    <a:pt x="259598" y="279806"/>
                  </a:lnTo>
                  <a:lnTo>
                    <a:pt x="258821" y="288356"/>
                  </a:lnTo>
                  <a:lnTo>
                    <a:pt x="239390" y="285247"/>
                  </a:lnTo>
                  <a:lnTo>
                    <a:pt x="228509" y="290688"/>
                  </a:lnTo>
                  <a:lnTo>
                    <a:pt x="198196" y="287579"/>
                  </a:lnTo>
                  <a:lnTo>
                    <a:pt x="191978" y="277475"/>
                  </a:lnTo>
                  <a:lnTo>
                    <a:pt x="174879" y="268148"/>
                  </a:lnTo>
                  <a:lnTo>
                    <a:pt x="170216" y="262707"/>
                  </a:lnTo>
                  <a:lnTo>
                    <a:pt x="147676" y="245608"/>
                  </a:lnTo>
                  <a:lnTo>
                    <a:pt x="137572" y="245608"/>
                  </a:lnTo>
                  <a:lnTo>
                    <a:pt x="127468" y="233172"/>
                  </a:lnTo>
                  <a:lnTo>
                    <a:pt x="108037" y="221513"/>
                  </a:lnTo>
                  <a:lnTo>
                    <a:pt x="85496" y="201305"/>
                  </a:lnTo>
                  <a:lnTo>
                    <a:pt x="75392" y="201305"/>
                  </a:lnTo>
                  <a:lnTo>
                    <a:pt x="57516" y="185761"/>
                  </a:lnTo>
                  <a:lnTo>
                    <a:pt x="43525" y="164775"/>
                  </a:lnTo>
                  <a:lnTo>
                    <a:pt x="32644" y="153116"/>
                  </a:lnTo>
                  <a:lnTo>
                    <a:pt x="41971" y="139903"/>
                  </a:lnTo>
                  <a:lnTo>
                    <a:pt x="37307" y="127468"/>
                  </a:lnTo>
                  <a:lnTo>
                    <a:pt x="19431" y="117363"/>
                  </a:lnTo>
                  <a:lnTo>
                    <a:pt x="0" y="90937"/>
                  </a:lnTo>
                  <a:lnTo>
                    <a:pt x="3886" y="85496"/>
                  </a:lnTo>
                  <a:lnTo>
                    <a:pt x="18654" y="101041"/>
                  </a:lnTo>
                  <a:lnTo>
                    <a:pt x="33421" y="80833"/>
                  </a:lnTo>
                  <a:lnTo>
                    <a:pt x="41971" y="76170"/>
                  </a:lnTo>
                  <a:lnTo>
                    <a:pt x="62179" y="71506"/>
                  </a:lnTo>
                  <a:lnTo>
                    <a:pt x="78501" y="74615"/>
                  </a:lnTo>
                  <a:lnTo>
                    <a:pt x="84719" y="64511"/>
                  </a:lnTo>
                  <a:lnTo>
                    <a:pt x="100264" y="62179"/>
                  </a:lnTo>
                  <a:lnTo>
                    <a:pt x="104927" y="54407"/>
                  </a:lnTo>
                  <a:lnTo>
                    <a:pt x="117363" y="48966"/>
                  </a:lnTo>
                  <a:lnTo>
                    <a:pt x="125913" y="49744"/>
                  </a:lnTo>
                  <a:lnTo>
                    <a:pt x="130576" y="40417"/>
                  </a:lnTo>
                  <a:lnTo>
                    <a:pt x="164775" y="32644"/>
                  </a:lnTo>
                  <a:lnTo>
                    <a:pt x="191978" y="20986"/>
                  </a:lnTo>
                  <a:lnTo>
                    <a:pt x="206746" y="16322"/>
                  </a:lnTo>
                  <a:lnTo>
                    <a:pt x="195087" y="4663"/>
                  </a:lnTo>
                  <a:lnTo>
                    <a:pt x="201305" y="0"/>
                  </a:lnTo>
                  <a:lnTo>
                    <a:pt x="218404" y="3109"/>
                  </a:lnTo>
                  <a:lnTo>
                    <a:pt x="230063" y="14768"/>
                  </a:lnTo>
                  <a:lnTo>
                    <a:pt x="230063" y="21763"/>
                  </a:lnTo>
                  <a:lnTo>
                    <a:pt x="240944" y="26426"/>
                  </a:lnTo>
                  <a:lnTo>
                    <a:pt x="247940" y="2098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486FBF3D-09DC-7C91-3F18-F03BB810873B}"/>
                </a:ext>
              </a:extLst>
            </p:cNvPr>
            <p:cNvSpPr/>
            <p:nvPr/>
          </p:nvSpPr>
          <p:spPr>
            <a:xfrm>
              <a:off x="5067904" y="3270488"/>
              <a:ext cx="844082" cy="895380"/>
            </a:xfrm>
            <a:custGeom>
              <a:avLst/>
              <a:gdLst>
                <a:gd name="connsiteX0" fmla="*/ 743042 w 844082"/>
                <a:gd name="connsiteY0" fmla="*/ 118918 h 895380"/>
                <a:gd name="connsiteX1" fmla="*/ 716615 w 844082"/>
                <a:gd name="connsiteY1" fmla="*/ 118141 h 895380"/>
                <a:gd name="connsiteX2" fmla="*/ 715061 w 844082"/>
                <a:gd name="connsiteY2" fmla="*/ 104927 h 895380"/>
                <a:gd name="connsiteX3" fmla="*/ 706511 w 844082"/>
                <a:gd name="connsiteY3" fmla="*/ 97155 h 895380"/>
                <a:gd name="connsiteX4" fmla="*/ 705734 w 844082"/>
                <a:gd name="connsiteY4" fmla="*/ 89383 h 895380"/>
                <a:gd name="connsiteX5" fmla="*/ 742264 w 844082"/>
                <a:gd name="connsiteY5" fmla="*/ 109591 h 895380"/>
                <a:gd name="connsiteX6" fmla="*/ 743042 w 844082"/>
                <a:gd name="connsiteY6" fmla="*/ 118918 h 895380"/>
                <a:gd name="connsiteX7" fmla="*/ 472562 w 844082"/>
                <a:gd name="connsiteY7" fmla="*/ 55961 h 895380"/>
                <a:gd name="connsiteX8" fmla="*/ 458572 w 844082"/>
                <a:gd name="connsiteY8" fmla="*/ 55961 h 895380"/>
                <a:gd name="connsiteX9" fmla="*/ 447691 w 844082"/>
                <a:gd name="connsiteY9" fmla="*/ 50521 h 895380"/>
                <a:gd name="connsiteX10" fmla="*/ 453908 w 844082"/>
                <a:gd name="connsiteY10" fmla="*/ 42748 h 895380"/>
                <a:gd name="connsiteX11" fmla="*/ 467122 w 844082"/>
                <a:gd name="connsiteY11" fmla="*/ 45857 h 895380"/>
                <a:gd name="connsiteX12" fmla="*/ 472562 w 844082"/>
                <a:gd name="connsiteY12" fmla="*/ 55961 h 895380"/>
                <a:gd name="connsiteX13" fmla="*/ 692521 w 844082"/>
                <a:gd name="connsiteY13" fmla="*/ 59848 h 895380"/>
                <a:gd name="connsiteX14" fmla="*/ 682417 w 844082"/>
                <a:gd name="connsiteY14" fmla="*/ 65288 h 895380"/>
                <a:gd name="connsiteX15" fmla="*/ 672313 w 844082"/>
                <a:gd name="connsiteY15" fmla="*/ 65288 h 895380"/>
                <a:gd name="connsiteX16" fmla="*/ 662209 w 844082"/>
                <a:gd name="connsiteY16" fmla="*/ 75392 h 895380"/>
                <a:gd name="connsiteX17" fmla="*/ 645887 w 844082"/>
                <a:gd name="connsiteY17" fmla="*/ 66843 h 895380"/>
                <a:gd name="connsiteX18" fmla="*/ 642001 w 844082"/>
                <a:gd name="connsiteY18" fmla="*/ 58293 h 895380"/>
                <a:gd name="connsiteX19" fmla="*/ 642778 w 844082"/>
                <a:gd name="connsiteY19" fmla="*/ 41194 h 895380"/>
                <a:gd name="connsiteX20" fmla="*/ 647441 w 844082"/>
                <a:gd name="connsiteY20" fmla="*/ 30312 h 895380"/>
                <a:gd name="connsiteX21" fmla="*/ 662986 w 844082"/>
                <a:gd name="connsiteY21" fmla="*/ 23317 h 895380"/>
                <a:gd name="connsiteX22" fmla="*/ 669981 w 844082"/>
                <a:gd name="connsiteY22" fmla="*/ 32644 h 895380"/>
                <a:gd name="connsiteX23" fmla="*/ 683194 w 844082"/>
                <a:gd name="connsiteY23" fmla="*/ 37308 h 895380"/>
                <a:gd name="connsiteX24" fmla="*/ 679308 w 844082"/>
                <a:gd name="connsiteY24" fmla="*/ 50521 h 895380"/>
                <a:gd name="connsiteX25" fmla="*/ 692521 w 844082"/>
                <a:gd name="connsiteY25" fmla="*/ 59848 h 895380"/>
                <a:gd name="connsiteX26" fmla="*/ 330327 w 844082"/>
                <a:gd name="connsiteY26" fmla="*/ 8550 h 895380"/>
                <a:gd name="connsiteX27" fmla="*/ 344317 w 844082"/>
                <a:gd name="connsiteY27" fmla="*/ 13990 h 895380"/>
                <a:gd name="connsiteX28" fmla="*/ 356753 w 844082"/>
                <a:gd name="connsiteY28" fmla="*/ 26426 h 895380"/>
                <a:gd name="connsiteX29" fmla="*/ 357530 w 844082"/>
                <a:gd name="connsiteY29" fmla="*/ 37308 h 895380"/>
                <a:gd name="connsiteX30" fmla="*/ 344317 w 844082"/>
                <a:gd name="connsiteY30" fmla="*/ 49743 h 895380"/>
                <a:gd name="connsiteX31" fmla="*/ 369189 w 844082"/>
                <a:gd name="connsiteY31" fmla="*/ 47412 h 895380"/>
                <a:gd name="connsiteX32" fmla="*/ 375407 w 844082"/>
                <a:gd name="connsiteY32" fmla="*/ 56739 h 895380"/>
                <a:gd name="connsiteX33" fmla="*/ 388620 w 844082"/>
                <a:gd name="connsiteY33" fmla="*/ 53630 h 895380"/>
                <a:gd name="connsiteX34" fmla="*/ 423596 w 844082"/>
                <a:gd name="connsiteY34" fmla="*/ 67620 h 895380"/>
                <a:gd name="connsiteX35" fmla="*/ 448468 w 844082"/>
                <a:gd name="connsiteY35" fmla="*/ 60625 h 895380"/>
                <a:gd name="connsiteX36" fmla="*/ 453908 w 844082"/>
                <a:gd name="connsiteY36" fmla="*/ 71506 h 895380"/>
                <a:gd name="connsiteX37" fmla="*/ 449245 w 844082"/>
                <a:gd name="connsiteY37" fmla="*/ 83165 h 895380"/>
                <a:gd name="connsiteX38" fmla="*/ 432146 w 844082"/>
                <a:gd name="connsiteY38" fmla="*/ 95601 h 895380"/>
                <a:gd name="connsiteX39" fmla="*/ 443027 w 844082"/>
                <a:gd name="connsiteY39" fmla="*/ 104927 h 895380"/>
                <a:gd name="connsiteX40" fmla="*/ 459349 w 844082"/>
                <a:gd name="connsiteY40" fmla="*/ 103373 h 895380"/>
                <a:gd name="connsiteX41" fmla="*/ 487330 w 844082"/>
                <a:gd name="connsiteY41" fmla="*/ 110368 h 895380"/>
                <a:gd name="connsiteX42" fmla="*/ 512978 w 844082"/>
                <a:gd name="connsiteY42" fmla="*/ 90937 h 895380"/>
                <a:gd name="connsiteX43" fmla="*/ 521528 w 844082"/>
                <a:gd name="connsiteY43" fmla="*/ 87051 h 895380"/>
                <a:gd name="connsiteX44" fmla="*/ 549509 w 844082"/>
                <a:gd name="connsiteY44" fmla="*/ 84719 h 895380"/>
                <a:gd name="connsiteX45" fmla="*/ 589148 w 844082"/>
                <a:gd name="connsiteY45" fmla="*/ 49743 h 895380"/>
                <a:gd name="connsiteX46" fmla="*/ 630342 w 844082"/>
                <a:gd name="connsiteY46" fmla="*/ 56739 h 895380"/>
                <a:gd name="connsiteX47" fmla="*/ 642001 w 844082"/>
                <a:gd name="connsiteY47" fmla="*/ 71506 h 895380"/>
                <a:gd name="connsiteX48" fmla="*/ 670758 w 844082"/>
                <a:gd name="connsiteY48" fmla="*/ 87828 h 895380"/>
                <a:gd name="connsiteX49" fmla="*/ 695630 w 844082"/>
                <a:gd name="connsiteY49" fmla="*/ 86274 h 895380"/>
                <a:gd name="connsiteX50" fmla="*/ 705734 w 844082"/>
                <a:gd name="connsiteY50" fmla="*/ 101818 h 895380"/>
                <a:gd name="connsiteX51" fmla="*/ 711952 w 844082"/>
                <a:gd name="connsiteY51" fmla="*/ 121249 h 895380"/>
                <a:gd name="connsiteX52" fmla="*/ 726719 w 844082"/>
                <a:gd name="connsiteY52" fmla="*/ 131354 h 895380"/>
                <a:gd name="connsiteX53" fmla="*/ 748482 w 844082"/>
                <a:gd name="connsiteY53" fmla="*/ 135240 h 895380"/>
                <a:gd name="connsiteX54" fmla="*/ 753923 w 844082"/>
                <a:gd name="connsiteY54" fmla="*/ 155448 h 895380"/>
                <a:gd name="connsiteX55" fmla="*/ 767913 w 844082"/>
                <a:gd name="connsiteY55" fmla="*/ 187315 h 895380"/>
                <a:gd name="connsiteX56" fmla="*/ 765581 w 844082"/>
                <a:gd name="connsiteY56" fmla="*/ 208300 h 895380"/>
                <a:gd name="connsiteX57" fmla="*/ 750814 w 844082"/>
                <a:gd name="connsiteY57" fmla="*/ 222291 h 895380"/>
                <a:gd name="connsiteX58" fmla="*/ 745373 w 844082"/>
                <a:gd name="connsiteY58" fmla="*/ 234727 h 895380"/>
                <a:gd name="connsiteX59" fmla="*/ 757809 w 844082"/>
                <a:gd name="connsiteY59" fmla="*/ 245608 h 895380"/>
                <a:gd name="connsiteX60" fmla="*/ 783458 w 844082"/>
                <a:gd name="connsiteY60" fmla="*/ 261930 h 895380"/>
                <a:gd name="connsiteX61" fmla="*/ 794339 w 844082"/>
                <a:gd name="connsiteY61" fmla="*/ 275143 h 895380"/>
                <a:gd name="connsiteX62" fmla="*/ 789676 w 844082"/>
                <a:gd name="connsiteY62" fmla="*/ 295351 h 895380"/>
                <a:gd name="connsiteX63" fmla="*/ 805221 w 844082"/>
                <a:gd name="connsiteY63" fmla="*/ 313228 h 895380"/>
                <a:gd name="connsiteX64" fmla="*/ 811439 w 844082"/>
                <a:gd name="connsiteY64" fmla="*/ 327995 h 895380"/>
                <a:gd name="connsiteX65" fmla="*/ 805998 w 844082"/>
                <a:gd name="connsiteY65" fmla="*/ 348204 h 895380"/>
                <a:gd name="connsiteX66" fmla="*/ 799780 w 844082"/>
                <a:gd name="connsiteY66" fmla="*/ 356753 h 895380"/>
                <a:gd name="connsiteX67" fmla="*/ 814547 w 844082"/>
                <a:gd name="connsiteY67" fmla="*/ 380848 h 895380"/>
                <a:gd name="connsiteX68" fmla="*/ 814547 w 844082"/>
                <a:gd name="connsiteY68" fmla="*/ 393283 h 895380"/>
                <a:gd name="connsiteX69" fmla="*/ 831647 w 844082"/>
                <a:gd name="connsiteY69" fmla="*/ 400279 h 895380"/>
                <a:gd name="connsiteX70" fmla="*/ 844083 w 844082"/>
                <a:gd name="connsiteY70" fmla="*/ 425150 h 895380"/>
                <a:gd name="connsiteX71" fmla="*/ 840974 w 844082"/>
                <a:gd name="connsiteY71" fmla="*/ 443027 h 895380"/>
                <a:gd name="connsiteX72" fmla="*/ 828538 w 844082"/>
                <a:gd name="connsiteY72" fmla="*/ 471007 h 895380"/>
                <a:gd name="connsiteX73" fmla="*/ 821543 w 844082"/>
                <a:gd name="connsiteY73" fmla="*/ 476448 h 895380"/>
                <a:gd name="connsiteX74" fmla="*/ 810661 w 844082"/>
                <a:gd name="connsiteY74" fmla="*/ 471785 h 895380"/>
                <a:gd name="connsiteX75" fmla="*/ 810661 w 844082"/>
                <a:gd name="connsiteY75" fmla="*/ 464790 h 895380"/>
                <a:gd name="connsiteX76" fmla="*/ 799003 w 844082"/>
                <a:gd name="connsiteY76" fmla="*/ 453131 h 895380"/>
                <a:gd name="connsiteX77" fmla="*/ 781904 w 844082"/>
                <a:gd name="connsiteY77" fmla="*/ 450022 h 895380"/>
                <a:gd name="connsiteX78" fmla="*/ 775685 w 844082"/>
                <a:gd name="connsiteY78" fmla="*/ 454685 h 895380"/>
                <a:gd name="connsiteX79" fmla="*/ 787344 w 844082"/>
                <a:gd name="connsiteY79" fmla="*/ 466344 h 895380"/>
                <a:gd name="connsiteX80" fmla="*/ 772577 w 844082"/>
                <a:gd name="connsiteY80" fmla="*/ 471007 h 895380"/>
                <a:gd name="connsiteX81" fmla="*/ 745373 w 844082"/>
                <a:gd name="connsiteY81" fmla="*/ 482666 h 895380"/>
                <a:gd name="connsiteX82" fmla="*/ 711175 w 844082"/>
                <a:gd name="connsiteY82" fmla="*/ 490438 h 895380"/>
                <a:gd name="connsiteX83" fmla="*/ 706511 w 844082"/>
                <a:gd name="connsiteY83" fmla="*/ 499765 h 895380"/>
                <a:gd name="connsiteX84" fmla="*/ 697961 w 844082"/>
                <a:gd name="connsiteY84" fmla="*/ 498988 h 895380"/>
                <a:gd name="connsiteX85" fmla="*/ 685526 w 844082"/>
                <a:gd name="connsiteY85" fmla="*/ 504429 h 895380"/>
                <a:gd name="connsiteX86" fmla="*/ 680863 w 844082"/>
                <a:gd name="connsiteY86" fmla="*/ 512201 h 895380"/>
                <a:gd name="connsiteX87" fmla="*/ 665318 w 844082"/>
                <a:gd name="connsiteY87" fmla="*/ 514533 h 895380"/>
                <a:gd name="connsiteX88" fmla="*/ 659099 w 844082"/>
                <a:gd name="connsiteY88" fmla="*/ 524637 h 895380"/>
                <a:gd name="connsiteX89" fmla="*/ 642778 w 844082"/>
                <a:gd name="connsiteY89" fmla="*/ 521528 h 895380"/>
                <a:gd name="connsiteX90" fmla="*/ 622570 w 844082"/>
                <a:gd name="connsiteY90" fmla="*/ 526192 h 895380"/>
                <a:gd name="connsiteX91" fmla="*/ 614020 w 844082"/>
                <a:gd name="connsiteY91" fmla="*/ 530855 h 895380"/>
                <a:gd name="connsiteX92" fmla="*/ 599252 w 844082"/>
                <a:gd name="connsiteY92" fmla="*/ 551063 h 895380"/>
                <a:gd name="connsiteX93" fmla="*/ 584485 w 844082"/>
                <a:gd name="connsiteY93" fmla="*/ 535518 h 895380"/>
                <a:gd name="connsiteX94" fmla="*/ 580598 w 844082"/>
                <a:gd name="connsiteY94" fmla="*/ 540959 h 895380"/>
                <a:gd name="connsiteX95" fmla="*/ 600029 w 844082"/>
                <a:gd name="connsiteY95" fmla="*/ 567385 h 895380"/>
                <a:gd name="connsiteX96" fmla="*/ 617906 w 844082"/>
                <a:gd name="connsiteY96" fmla="*/ 577489 h 895380"/>
                <a:gd name="connsiteX97" fmla="*/ 622570 w 844082"/>
                <a:gd name="connsiteY97" fmla="*/ 589925 h 895380"/>
                <a:gd name="connsiteX98" fmla="*/ 613243 w 844082"/>
                <a:gd name="connsiteY98" fmla="*/ 603138 h 895380"/>
                <a:gd name="connsiteX99" fmla="*/ 624124 w 844082"/>
                <a:gd name="connsiteY99" fmla="*/ 614797 h 895380"/>
                <a:gd name="connsiteX100" fmla="*/ 638114 w 844082"/>
                <a:gd name="connsiteY100" fmla="*/ 635782 h 895380"/>
                <a:gd name="connsiteX101" fmla="*/ 655991 w 844082"/>
                <a:gd name="connsiteY101" fmla="*/ 651327 h 895380"/>
                <a:gd name="connsiteX102" fmla="*/ 666095 w 844082"/>
                <a:gd name="connsiteY102" fmla="*/ 651327 h 895380"/>
                <a:gd name="connsiteX103" fmla="*/ 688635 w 844082"/>
                <a:gd name="connsiteY103" fmla="*/ 671535 h 895380"/>
                <a:gd name="connsiteX104" fmla="*/ 708066 w 844082"/>
                <a:gd name="connsiteY104" fmla="*/ 683194 h 895380"/>
                <a:gd name="connsiteX105" fmla="*/ 718170 w 844082"/>
                <a:gd name="connsiteY105" fmla="*/ 695630 h 895380"/>
                <a:gd name="connsiteX106" fmla="*/ 728274 w 844082"/>
                <a:gd name="connsiteY106" fmla="*/ 695630 h 895380"/>
                <a:gd name="connsiteX107" fmla="*/ 750814 w 844082"/>
                <a:gd name="connsiteY107" fmla="*/ 712729 h 895380"/>
                <a:gd name="connsiteX108" fmla="*/ 755477 w 844082"/>
                <a:gd name="connsiteY108" fmla="*/ 718170 h 895380"/>
                <a:gd name="connsiteX109" fmla="*/ 753923 w 844082"/>
                <a:gd name="connsiteY109" fmla="*/ 739933 h 895380"/>
                <a:gd name="connsiteX110" fmla="*/ 743819 w 844082"/>
                <a:gd name="connsiteY110" fmla="*/ 746928 h 895380"/>
                <a:gd name="connsiteX111" fmla="*/ 725942 w 844082"/>
                <a:gd name="connsiteY111" fmla="*/ 739933 h 895380"/>
                <a:gd name="connsiteX112" fmla="*/ 720502 w 844082"/>
                <a:gd name="connsiteY112" fmla="*/ 762472 h 895380"/>
                <a:gd name="connsiteX113" fmla="*/ 712729 w 844082"/>
                <a:gd name="connsiteY113" fmla="*/ 770245 h 895380"/>
                <a:gd name="connsiteX114" fmla="*/ 690189 w 844082"/>
                <a:gd name="connsiteY114" fmla="*/ 776463 h 895380"/>
                <a:gd name="connsiteX115" fmla="*/ 666095 w 844082"/>
                <a:gd name="connsiteY115" fmla="*/ 790453 h 895380"/>
                <a:gd name="connsiteX116" fmla="*/ 661432 w 844082"/>
                <a:gd name="connsiteY116" fmla="*/ 800557 h 895380"/>
                <a:gd name="connsiteX117" fmla="*/ 680863 w 844082"/>
                <a:gd name="connsiteY117" fmla="*/ 822320 h 895380"/>
                <a:gd name="connsiteX118" fmla="*/ 681640 w 844082"/>
                <a:gd name="connsiteY118" fmla="*/ 832424 h 895380"/>
                <a:gd name="connsiteX119" fmla="*/ 676976 w 844082"/>
                <a:gd name="connsiteY119" fmla="*/ 842528 h 895380"/>
                <a:gd name="connsiteX120" fmla="*/ 690189 w 844082"/>
                <a:gd name="connsiteY120" fmla="*/ 844860 h 895380"/>
                <a:gd name="connsiteX121" fmla="*/ 692521 w 844082"/>
                <a:gd name="connsiteY121" fmla="*/ 859627 h 895380"/>
                <a:gd name="connsiteX122" fmla="*/ 690189 w 844082"/>
                <a:gd name="connsiteY122" fmla="*/ 871286 h 895380"/>
                <a:gd name="connsiteX123" fmla="*/ 676976 w 844082"/>
                <a:gd name="connsiteY123" fmla="*/ 868177 h 895380"/>
                <a:gd name="connsiteX124" fmla="*/ 667649 w 844082"/>
                <a:gd name="connsiteY124" fmla="*/ 861182 h 895380"/>
                <a:gd name="connsiteX125" fmla="*/ 666095 w 844082"/>
                <a:gd name="connsiteY125" fmla="*/ 852632 h 895380"/>
                <a:gd name="connsiteX126" fmla="*/ 657545 w 844082"/>
                <a:gd name="connsiteY126" fmla="*/ 848746 h 895380"/>
                <a:gd name="connsiteX127" fmla="*/ 638114 w 844082"/>
                <a:gd name="connsiteY127" fmla="*/ 852632 h 895380"/>
                <a:gd name="connsiteX128" fmla="*/ 626456 w 844082"/>
                <a:gd name="connsiteY128" fmla="*/ 846414 h 895380"/>
                <a:gd name="connsiteX129" fmla="*/ 610911 w 844082"/>
                <a:gd name="connsiteY129" fmla="*/ 844083 h 895380"/>
                <a:gd name="connsiteX130" fmla="*/ 610133 w 844082"/>
                <a:gd name="connsiteY130" fmla="*/ 854964 h 895380"/>
                <a:gd name="connsiteX131" fmla="*/ 565831 w 844082"/>
                <a:gd name="connsiteY131" fmla="*/ 858850 h 895380"/>
                <a:gd name="connsiteX132" fmla="*/ 535519 w 844082"/>
                <a:gd name="connsiteY132" fmla="*/ 870509 h 895380"/>
                <a:gd name="connsiteX133" fmla="*/ 526969 w 844082"/>
                <a:gd name="connsiteY133" fmla="*/ 877504 h 895380"/>
                <a:gd name="connsiteX134" fmla="*/ 497434 w 844082"/>
                <a:gd name="connsiteY134" fmla="*/ 881390 h 895380"/>
                <a:gd name="connsiteX135" fmla="*/ 486553 w 844082"/>
                <a:gd name="connsiteY135" fmla="*/ 866623 h 895380"/>
                <a:gd name="connsiteX136" fmla="*/ 465567 w 844082"/>
                <a:gd name="connsiteY136" fmla="*/ 863514 h 895380"/>
                <a:gd name="connsiteX137" fmla="*/ 443804 w 844082"/>
                <a:gd name="connsiteY137" fmla="*/ 864291 h 895380"/>
                <a:gd name="connsiteX138" fmla="*/ 442250 w 844082"/>
                <a:gd name="connsiteY138" fmla="*/ 879058 h 895380"/>
                <a:gd name="connsiteX139" fmla="*/ 434477 w 844082"/>
                <a:gd name="connsiteY139" fmla="*/ 891494 h 895380"/>
                <a:gd name="connsiteX140" fmla="*/ 422041 w 844082"/>
                <a:gd name="connsiteY140" fmla="*/ 895381 h 895380"/>
                <a:gd name="connsiteX141" fmla="*/ 422819 w 844082"/>
                <a:gd name="connsiteY141" fmla="*/ 885276 h 895380"/>
                <a:gd name="connsiteX142" fmla="*/ 413492 w 844082"/>
                <a:gd name="connsiteY142" fmla="*/ 882945 h 895380"/>
                <a:gd name="connsiteX143" fmla="*/ 406496 w 844082"/>
                <a:gd name="connsiteY143" fmla="*/ 872063 h 895380"/>
                <a:gd name="connsiteX144" fmla="*/ 379293 w 844082"/>
                <a:gd name="connsiteY144" fmla="*/ 859627 h 895380"/>
                <a:gd name="connsiteX145" fmla="*/ 373853 w 844082"/>
                <a:gd name="connsiteY145" fmla="*/ 863514 h 895380"/>
                <a:gd name="connsiteX146" fmla="*/ 356753 w 844082"/>
                <a:gd name="connsiteY146" fmla="*/ 854187 h 895380"/>
                <a:gd name="connsiteX147" fmla="*/ 317114 w 844082"/>
                <a:gd name="connsiteY147" fmla="*/ 836310 h 895380"/>
                <a:gd name="connsiteX148" fmla="*/ 324886 w 844082"/>
                <a:gd name="connsiteY148" fmla="*/ 848746 h 895380"/>
                <a:gd name="connsiteX149" fmla="*/ 296129 w 844082"/>
                <a:gd name="connsiteY149" fmla="*/ 850300 h 895380"/>
                <a:gd name="connsiteX150" fmla="*/ 287579 w 844082"/>
                <a:gd name="connsiteY150" fmla="*/ 843305 h 895380"/>
                <a:gd name="connsiteX151" fmla="*/ 281361 w 844082"/>
                <a:gd name="connsiteY151" fmla="*/ 844860 h 895380"/>
                <a:gd name="connsiteX152" fmla="*/ 270480 w 844082"/>
                <a:gd name="connsiteY152" fmla="*/ 837088 h 895380"/>
                <a:gd name="connsiteX153" fmla="*/ 260375 w 844082"/>
                <a:gd name="connsiteY153" fmla="*/ 837088 h 895380"/>
                <a:gd name="connsiteX154" fmla="*/ 250271 w 844082"/>
                <a:gd name="connsiteY154" fmla="*/ 846414 h 895380"/>
                <a:gd name="connsiteX155" fmla="*/ 251826 w 844082"/>
                <a:gd name="connsiteY155" fmla="*/ 858073 h 895380"/>
                <a:gd name="connsiteX156" fmla="*/ 231618 w 844082"/>
                <a:gd name="connsiteY156" fmla="*/ 856519 h 895380"/>
                <a:gd name="connsiteX157" fmla="*/ 205969 w 844082"/>
                <a:gd name="connsiteY157" fmla="*/ 861182 h 895380"/>
                <a:gd name="connsiteX158" fmla="*/ 184206 w 844082"/>
                <a:gd name="connsiteY158" fmla="*/ 860405 h 895380"/>
                <a:gd name="connsiteX159" fmla="*/ 176434 w 844082"/>
                <a:gd name="connsiteY159" fmla="*/ 858073 h 895380"/>
                <a:gd name="connsiteX160" fmla="*/ 167884 w 844082"/>
                <a:gd name="connsiteY160" fmla="*/ 847969 h 895380"/>
                <a:gd name="connsiteX161" fmla="*/ 167884 w 844082"/>
                <a:gd name="connsiteY161" fmla="*/ 836310 h 895380"/>
                <a:gd name="connsiteX162" fmla="*/ 172547 w 844082"/>
                <a:gd name="connsiteY162" fmla="*/ 820765 h 895380"/>
                <a:gd name="connsiteX163" fmla="*/ 170993 w 844082"/>
                <a:gd name="connsiteY163" fmla="*/ 802112 h 895380"/>
                <a:gd name="connsiteX164" fmla="*/ 173325 w 844082"/>
                <a:gd name="connsiteY164" fmla="*/ 790453 h 895380"/>
                <a:gd name="connsiteX165" fmla="*/ 181097 w 844082"/>
                <a:gd name="connsiteY165" fmla="*/ 776463 h 895380"/>
                <a:gd name="connsiteX166" fmla="*/ 191978 w 844082"/>
                <a:gd name="connsiteY166" fmla="*/ 733714 h 895380"/>
                <a:gd name="connsiteX167" fmla="*/ 219182 w 844082"/>
                <a:gd name="connsiteY167" fmla="*/ 704179 h 895380"/>
                <a:gd name="connsiteX168" fmla="*/ 218404 w 844082"/>
                <a:gd name="connsiteY168" fmla="*/ 694075 h 895380"/>
                <a:gd name="connsiteX169" fmla="*/ 205969 w 844082"/>
                <a:gd name="connsiteY169" fmla="*/ 689412 h 895380"/>
                <a:gd name="connsiteX170" fmla="*/ 168661 w 844082"/>
                <a:gd name="connsiteY170" fmla="*/ 683194 h 895380"/>
                <a:gd name="connsiteX171" fmla="*/ 153116 w 844082"/>
                <a:gd name="connsiteY171" fmla="*/ 672313 h 895380"/>
                <a:gd name="connsiteX172" fmla="*/ 129799 w 844082"/>
                <a:gd name="connsiteY172" fmla="*/ 676976 h 895380"/>
                <a:gd name="connsiteX173" fmla="*/ 113477 w 844082"/>
                <a:gd name="connsiteY173" fmla="*/ 676199 h 895380"/>
                <a:gd name="connsiteX174" fmla="*/ 111145 w 844082"/>
                <a:gd name="connsiteY174" fmla="*/ 669204 h 895380"/>
                <a:gd name="connsiteX175" fmla="*/ 100264 w 844082"/>
                <a:gd name="connsiteY175" fmla="*/ 666095 h 895380"/>
                <a:gd name="connsiteX176" fmla="*/ 86274 w 844082"/>
                <a:gd name="connsiteY176" fmla="*/ 671535 h 895380"/>
                <a:gd name="connsiteX177" fmla="*/ 59070 w 844082"/>
                <a:gd name="connsiteY177" fmla="*/ 638114 h 895380"/>
                <a:gd name="connsiteX178" fmla="*/ 48189 w 844082"/>
                <a:gd name="connsiteY178" fmla="*/ 637337 h 895380"/>
                <a:gd name="connsiteX179" fmla="*/ 52852 w 844082"/>
                <a:gd name="connsiteY179" fmla="*/ 614020 h 895380"/>
                <a:gd name="connsiteX180" fmla="*/ 59848 w 844082"/>
                <a:gd name="connsiteY180" fmla="*/ 607024 h 895380"/>
                <a:gd name="connsiteX181" fmla="*/ 59848 w 844082"/>
                <a:gd name="connsiteY181" fmla="*/ 596143 h 895380"/>
                <a:gd name="connsiteX182" fmla="*/ 38085 w 844082"/>
                <a:gd name="connsiteY182" fmla="*/ 587593 h 895380"/>
                <a:gd name="connsiteX183" fmla="*/ 26426 w 844082"/>
                <a:gd name="connsiteY183" fmla="*/ 575158 h 895380"/>
                <a:gd name="connsiteX184" fmla="*/ 24094 w 844082"/>
                <a:gd name="connsiteY184" fmla="*/ 558058 h 895380"/>
                <a:gd name="connsiteX185" fmla="*/ 28758 w 844082"/>
                <a:gd name="connsiteY185" fmla="*/ 544845 h 895380"/>
                <a:gd name="connsiteX186" fmla="*/ 46634 w 844082"/>
                <a:gd name="connsiteY186" fmla="*/ 534741 h 895380"/>
                <a:gd name="connsiteX187" fmla="*/ 43525 w 844082"/>
                <a:gd name="connsiteY187" fmla="*/ 519196 h 895380"/>
                <a:gd name="connsiteX188" fmla="*/ 30313 w 844082"/>
                <a:gd name="connsiteY188" fmla="*/ 513756 h 895380"/>
                <a:gd name="connsiteX189" fmla="*/ 33421 w 844082"/>
                <a:gd name="connsiteY189" fmla="*/ 502097 h 895380"/>
                <a:gd name="connsiteX190" fmla="*/ 10104 w 844082"/>
                <a:gd name="connsiteY190" fmla="*/ 484221 h 895380"/>
                <a:gd name="connsiteX191" fmla="*/ 14768 w 844082"/>
                <a:gd name="connsiteY191" fmla="*/ 465567 h 895380"/>
                <a:gd name="connsiteX192" fmla="*/ 0 w 844082"/>
                <a:gd name="connsiteY192" fmla="*/ 456240 h 895380"/>
                <a:gd name="connsiteX193" fmla="*/ 3886 w 844082"/>
                <a:gd name="connsiteY193" fmla="*/ 450022 h 895380"/>
                <a:gd name="connsiteX194" fmla="*/ 20986 w 844082"/>
                <a:gd name="connsiteY194" fmla="*/ 437586 h 895380"/>
                <a:gd name="connsiteX195" fmla="*/ 15545 w 844082"/>
                <a:gd name="connsiteY195" fmla="*/ 428259 h 895380"/>
                <a:gd name="connsiteX196" fmla="*/ 25649 w 844082"/>
                <a:gd name="connsiteY196" fmla="*/ 406497 h 895380"/>
                <a:gd name="connsiteX197" fmla="*/ 25649 w 844082"/>
                <a:gd name="connsiteY197" fmla="*/ 397170 h 895380"/>
                <a:gd name="connsiteX198" fmla="*/ 1555 w 844082"/>
                <a:gd name="connsiteY198" fmla="*/ 365303 h 895380"/>
                <a:gd name="connsiteX199" fmla="*/ 6995 w 844082"/>
                <a:gd name="connsiteY199" fmla="*/ 356753 h 895380"/>
                <a:gd name="connsiteX200" fmla="*/ 20986 w 844082"/>
                <a:gd name="connsiteY200" fmla="*/ 351313 h 895380"/>
                <a:gd name="connsiteX201" fmla="*/ 38862 w 844082"/>
                <a:gd name="connsiteY201" fmla="*/ 357530 h 895380"/>
                <a:gd name="connsiteX202" fmla="*/ 73838 w 844082"/>
                <a:gd name="connsiteY202" fmla="*/ 347426 h 895380"/>
                <a:gd name="connsiteX203" fmla="*/ 79279 w 844082"/>
                <a:gd name="connsiteY203" fmla="*/ 339654 h 895380"/>
                <a:gd name="connsiteX204" fmla="*/ 71506 w 844082"/>
                <a:gd name="connsiteY204" fmla="*/ 332659 h 895380"/>
                <a:gd name="connsiteX205" fmla="*/ 73838 w 844082"/>
                <a:gd name="connsiteY205" fmla="*/ 325663 h 895380"/>
                <a:gd name="connsiteX206" fmla="*/ 94046 w 844082"/>
                <a:gd name="connsiteY206" fmla="*/ 313228 h 895380"/>
                <a:gd name="connsiteX207" fmla="*/ 98710 w 844082"/>
                <a:gd name="connsiteY207" fmla="*/ 293020 h 895380"/>
                <a:gd name="connsiteX208" fmla="*/ 92492 w 844082"/>
                <a:gd name="connsiteY208" fmla="*/ 285247 h 895380"/>
                <a:gd name="connsiteX209" fmla="*/ 72283 w 844082"/>
                <a:gd name="connsiteY209" fmla="*/ 282915 h 895380"/>
                <a:gd name="connsiteX210" fmla="*/ 66843 w 844082"/>
                <a:gd name="connsiteY210" fmla="*/ 275143 h 895380"/>
                <a:gd name="connsiteX211" fmla="*/ 71506 w 844082"/>
                <a:gd name="connsiteY211" fmla="*/ 262707 h 895380"/>
                <a:gd name="connsiteX212" fmla="*/ 95601 w 844082"/>
                <a:gd name="connsiteY212" fmla="*/ 263484 h 895380"/>
                <a:gd name="connsiteX213" fmla="*/ 104150 w 844082"/>
                <a:gd name="connsiteY213" fmla="*/ 233949 h 895380"/>
                <a:gd name="connsiteX214" fmla="*/ 109591 w 844082"/>
                <a:gd name="connsiteY214" fmla="*/ 220736 h 895380"/>
                <a:gd name="connsiteX215" fmla="*/ 108814 w 844082"/>
                <a:gd name="connsiteY215" fmla="*/ 187315 h 895380"/>
                <a:gd name="connsiteX216" fmla="*/ 95601 w 844082"/>
                <a:gd name="connsiteY216" fmla="*/ 176434 h 895380"/>
                <a:gd name="connsiteX217" fmla="*/ 99487 w 844082"/>
                <a:gd name="connsiteY217" fmla="*/ 155448 h 895380"/>
                <a:gd name="connsiteX218" fmla="*/ 108037 w 844082"/>
                <a:gd name="connsiteY218" fmla="*/ 144567 h 895380"/>
                <a:gd name="connsiteX219" fmla="*/ 115032 w 844082"/>
                <a:gd name="connsiteY219" fmla="*/ 141458 h 895380"/>
                <a:gd name="connsiteX220" fmla="*/ 146121 w 844082"/>
                <a:gd name="connsiteY220" fmla="*/ 139126 h 895380"/>
                <a:gd name="connsiteX221" fmla="*/ 181097 w 844082"/>
                <a:gd name="connsiteY221" fmla="*/ 139903 h 895380"/>
                <a:gd name="connsiteX222" fmla="*/ 195865 w 844082"/>
                <a:gd name="connsiteY222" fmla="*/ 157003 h 895380"/>
                <a:gd name="connsiteX223" fmla="*/ 191201 w 844082"/>
                <a:gd name="connsiteY223" fmla="*/ 166329 h 895380"/>
                <a:gd name="connsiteX224" fmla="*/ 203637 w 844082"/>
                <a:gd name="connsiteY224" fmla="*/ 168661 h 895380"/>
                <a:gd name="connsiteX225" fmla="*/ 210632 w 844082"/>
                <a:gd name="connsiteY225" fmla="*/ 150007 h 895380"/>
                <a:gd name="connsiteX226" fmla="*/ 221513 w 844082"/>
                <a:gd name="connsiteY226" fmla="*/ 156225 h 895380"/>
                <a:gd name="connsiteX227" fmla="*/ 230063 w 844082"/>
                <a:gd name="connsiteY227" fmla="*/ 155448 h 895380"/>
                <a:gd name="connsiteX228" fmla="*/ 226177 w 844082"/>
                <a:gd name="connsiteY228" fmla="*/ 142235 h 895380"/>
                <a:gd name="connsiteX229" fmla="*/ 227731 w 844082"/>
                <a:gd name="connsiteY229" fmla="*/ 129799 h 895380"/>
                <a:gd name="connsiteX230" fmla="*/ 234727 w 844082"/>
                <a:gd name="connsiteY230" fmla="*/ 118918 h 895380"/>
                <a:gd name="connsiteX231" fmla="*/ 260375 w 844082"/>
                <a:gd name="connsiteY231" fmla="*/ 123581 h 895380"/>
                <a:gd name="connsiteX232" fmla="*/ 288356 w 844082"/>
                <a:gd name="connsiteY232" fmla="*/ 121249 h 895380"/>
                <a:gd name="connsiteX233" fmla="*/ 289133 w 844082"/>
                <a:gd name="connsiteY233" fmla="*/ 116586 h 895380"/>
                <a:gd name="connsiteX234" fmla="*/ 267371 w 844082"/>
                <a:gd name="connsiteY234" fmla="*/ 112700 h 895380"/>
                <a:gd name="connsiteX235" fmla="*/ 260375 w 844082"/>
                <a:gd name="connsiteY235" fmla="*/ 104150 h 895380"/>
                <a:gd name="connsiteX236" fmla="*/ 258821 w 844082"/>
                <a:gd name="connsiteY236" fmla="*/ 73838 h 895380"/>
                <a:gd name="connsiteX237" fmla="*/ 247162 w 844082"/>
                <a:gd name="connsiteY237" fmla="*/ 67620 h 895380"/>
                <a:gd name="connsiteX238" fmla="*/ 234727 w 844082"/>
                <a:gd name="connsiteY238" fmla="*/ 69952 h 895380"/>
                <a:gd name="connsiteX239" fmla="*/ 234727 w 844082"/>
                <a:gd name="connsiteY239" fmla="*/ 58293 h 895380"/>
                <a:gd name="connsiteX240" fmla="*/ 261153 w 844082"/>
                <a:gd name="connsiteY240" fmla="*/ 49743 h 895380"/>
                <a:gd name="connsiteX241" fmla="*/ 261153 w 844082"/>
                <a:gd name="connsiteY241" fmla="*/ 41971 h 895380"/>
                <a:gd name="connsiteX242" fmla="*/ 234727 w 844082"/>
                <a:gd name="connsiteY242" fmla="*/ 12436 h 895380"/>
                <a:gd name="connsiteX243" fmla="*/ 233172 w 844082"/>
                <a:gd name="connsiteY243" fmla="*/ 0 h 895380"/>
                <a:gd name="connsiteX244" fmla="*/ 254158 w 844082"/>
                <a:gd name="connsiteY244" fmla="*/ 777 h 895380"/>
                <a:gd name="connsiteX245" fmla="*/ 294574 w 844082"/>
                <a:gd name="connsiteY245" fmla="*/ 10881 h 895380"/>
                <a:gd name="connsiteX246" fmla="*/ 318668 w 844082"/>
                <a:gd name="connsiteY246" fmla="*/ 5441 h 895380"/>
                <a:gd name="connsiteX247" fmla="*/ 330327 w 844082"/>
                <a:gd name="connsiteY247" fmla="*/ 8550 h 8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844082" h="895380">
                  <a:moveTo>
                    <a:pt x="743042" y="118918"/>
                  </a:moveTo>
                  <a:lnTo>
                    <a:pt x="716615" y="118141"/>
                  </a:lnTo>
                  <a:lnTo>
                    <a:pt x="715061" y="104927"/>
                  </a:lnTo>
                  <a:lnTo>
                    <a:pt x="706511" y="97155"/>
                  </a:lnTo>
                  <a:lnTo>
                    <a:pt x="705734" y="89383"/>
                  </a:lnTo>
                  <a:lnTo>
                    <a:pt x="742264" y="109591"/>
                  </a:lnTo>
                  <a:lnTo>
                    <a:pt x="743042" y="118918"/>
                  </a:lnTo>
                  <a:close/>
                  <a:moveTo>
                    <a:pt x="472562" y="55961"/>
                  </a:moveTo>
                  <a:lnTo>
                    <a:pt x="458572" y="55961"/>
                  </a:lnTo>
                  <a:lnTo>
                    <a:pt x="447691" y="50521"/>
                  </a:lnTo>
                  <a:lnTo>
                    <a:pt x="453908" y="42748"/>
                  </a:lnTo>
                  <a:lnTo>
                    <a:pt x="467122" y="45857"/>
                  </a:lnTo>
                  <a:lnTo>
                    <a:pt x="472562" y="55961"/>
                  </a:lnTo>
                  <a:close/>
                  <a:moveTo>
                    <a:pt x="692521" y="59848"/>
                  </a:moveTo>
                  <a:lnTo>
                    <a:pt x="682417" y="65288"/>
                  </a:lnTo>
                  <a:lnTo>
                    <a:pt x="672313" y="65288"/>
                  </a:lnTo>
                  <a:lnTo>
                    <a:pt x="662209" y="75392"/>
                  </a:lnTo>
                  <a:lnTo>
                    <a:pt x="645887" y="66843"/>
                  </a:lnTo>
                  <a:lnTo>
                    <a:pt x="642001" y="58293"/>
                  </a:lnTo>
                  <a:lnTo>
                    <a:pt x="642778" y="41194"/>
                  </a:lnTo>
                  <a:lnTo>
                    <a:pt x="647441" y="30312"/>
                  </a:lnTo>
                  <a:lnTo>
                    <a:pt x="662986" y="23317"/>
                  </a:lnTo>
                  <a:lnTo>
                    <a:pt x="669981" y="32644"/>
                  </a:lnTo>
                  <a:lnTo>
                    <a:pt x="683194" y="37308"/>
                  </a:lnTo>
                  <a:lnTo>
                    <a:pt x="679308" y="50521"/>
                  </a:lnTo>
                  <a:lnTo>
                    <a:pt x="692521" y="59848"/>
                  </a:lnTo>
                  <a:close/>
                  <a:moveTo>
                    <a:pt x="330327" y="8550"/>
                  </a:moveTo>
                  <a:lnTo>
                    <a:pt x="344317" y="13990"/>
                  </a:lnTo>
                  <a:lnTo>
                    <a:pt x="356753" y="26426"/>
                  </a:lnTo>
                  <a:lnTo>
                    <a:pt x="357530" y="37308"/>
                  </a:lnTo>
                  <a:lnTo>
                    <a:pt x="344317" y="49743"/>
                  </a:lnTo>
                  <a:lnTo>
                    <a:pt x="369189" y="47412"/>
                  </a:lnTo>
                  <a:lnTo>
                    <a:pt x="375407" y="56739"/>
                  </a:lnTo>
                  <a:lnTo>
                    <a:pt x="388620" y="53630"/>
                  </a:lnTo>
                  <a:lnTo>
                    <a:pt x="423596" y="67620"/>
                  </a:lnTo>
                  <a:lnTo>
                    <a:pt x="448468" y="60625"/>
                  </a:lnTo>
                  <a:lnTo>
                    <a:pt x="453908" y="71506"/>
                  </a:lnTo>
                  <a:lnTo>
                    <a:pt x="449245" y="83165"/>
                  </a:lnTo>
                  <a:lnTo>
                    <a:pt x="432146" y="95601"/>
                  </a:lnTo>
                  <a:lnTo>
                    <a:pt x="443027" y="104927"/>
                  </a:lnTo>
                  <a:lnTo>
                    <a:pt x="459349" y="103373"/>
                  </a:lnTo>
                  <a:lnTo>
                    <a:pt x="487330" y="110368"/>
                  </a:lnTo>
                  <a:lnTo>
                    <a:pt x="512978" y="90937"/>
                  </a:lnTo>
                  <a:lnTo>
                    <a:pt x="521528" y="87051"/>
                  </a:lnTo>
                  <a:lnTo>
                    <a:pt x="549509" y="84719"/>
                  </a:lnTo>
                  <a:lnTo>
                    <a:pt x="589148" y="49743"/>
                  </a:lnTo>
                  <a:lnTo>
                    <a:pt x="630342" y="56739"/>
                  </a:lnTo>
                  <a:lnTo>
                    <a:pt x="642001" y="71506"/>
                  </a:lnTo>
                  <a:lnTo>
                    <a:pt x="670758" y="87828"/>
                  </a:lnTo>
                  <a:lnTo>
                    <a:pt x="695630" y="86274"/>
                  </a:lnTo>
                  <a:lnTo>
                    <a:pt x="705734" y="101818"/>
                  </a:lnTo>
                  <a:lnTo>
                    <a:pt x="711952" y="121249"/>
                  </a:lnTo>
                  <a:lnTo>
                    <a:pt x="726719" y="131354"/>
                  </a:lnTo>
                  <a:lnTo>
                    <a:pt x="748482" y="135240"/>
                  </a:lnTo>
                  <a:lnTo>
                    <a:pt x="753923" y="155448"/>
                  </a:lnTo>
                  <a:lnTo>
                    <a:pt x="767913" y="187315"/>
                  </a:lnTo>
                  <a:lnTo>
                    <a:pt x="765581" y="208300"/>
                  </a:lnTo>
                  <a:lnTo>
                    <a:pt x="750814" y="222291"/>
                  </a:lnTo>
                  <a:lnTo>
                    <a:pt x="745373" y="234727"/>
                  </a:lnTo>
                  <a:lnTo>
                    <a:pt x="757809" y="245608"/>
                  </a:lnTo>
                  <a:lnTo>
                    <a:pt x="783458" y="261930"/>
                  </a:lnTo>
                  <a:lnTo>
                    <a:pt x="794339" y="275143"/>
                  </a:lnTo>
                  <a:lnTo>
                    <a:pt x="789676" y="295351"/>
                  </a:lnTo>
                  <a:lnTo>
                    <a:pt x="805221" y="313228"/>
                  </a:lnTo>
                  <a:lnTo>
                    <a:pt x="811439" y="327995"/>
                  </a:lnTo>
                  <a:lnTo>
                    <a:pt x="805998" y="348204"/>
                  </a:lnTo>
                  <a:lnTo>
                    <a:pt x="799780" y="356753"/>
                  </a:lnTo>
                  <a:lnTo>
                    <a:pt x="814547" y="380848"/>
                  </a:lnTo>
                  <a:lnTo>
                    <a:pt x="814547" y="393283"/>
                  </a:lnTo>
                  <a:lnTo>
                    <a:pt x="831647" y="400279"/>
                  </a:lnTo>
                  <a:lnTo>
                    <a:pt x="844083" y="425150"/>
                  </a:lnTo>
                  <a:lnTo>
                    <a:pt x="840974" y="443027"/>
                  </a:lnTo>
                  <a:lnTo>
                    <a:pt x="828538" y="471007"/>
                  </a:lnTo>
                  <a:lnTo>
                    <a:pt x="821543" y="476448"/>
                  </a:lnTo>
                  <a:lnTo>
                    <a:pt x="810661" y="471785"/>
                  </a:lnTo>
                  <a:lnTo>
                    <a:pt x="810661" y="464790"/>
                  </a:lnTo>
                  <a:lnTo>
                    <a:pt x="799003" y="453131"/>
                  </a:lnTo>
                  <a:lnTo>
                    <a:pt x="781904" y="450022"/>
                  </a:lnTo>
                  <a:lnTo>
                    <a:pt x="775685" y="454685"/>
                  </a:lnTo>
                  <a:lnTo>
                    <a:pt x="787344" y="466344"/>
                  </a:lnTo>
                  <a:lnTo>
                    <a:pt x="772577" y="471007"/>
                  </a:lnTo>
                  <a:lnTo>
                    <a:pt x="745373" y="482666"/>
                  </a:lnTo>
                  <a:lnTo>
                    <a:pt x="711175" y="490438"/>
                  </a:lnTo>
                  <a:lnTo>
                    <a:pt x="706511" y="499765"/>
                  </a:lnTo>
                  <a:lnTo>
                    <a:pt x="697961" y="498988"/>
                  </a:lnTo>
                  <a:lnTo>
                    <a:pt x="685526" y="504429"/>
                  </a:lnTo>
                  <a:lnTo>
                    <a:pt x="680863" y="512201"/>
                  </a:lnTo>
                  <a:lnTo>
                    <a:pt x="665318" y="514533"/>
                  </a:lnTo>
                  <a:lnTo>
                    <a:pt x="659099" y="524637"/>
                  </a:lnTo>
                  <a:lnTo>
                    <a:pt x="642778" y="521528"/>
                  </a:lnTo>
                  <a:lnTo>
                    <a:pt x="622570" y="526192"/>
                  </a:lnTo>
                  <a:lnTo>
                    <a:pt x="614020" y="530855"/>
                  </a:lnTo>
                  <a:lnTo>
                    <a:pt x="599252" y="551063"/>
                  </a:lnTo>
                  <a:lnTo>
                    <a:pt x="584485" y="535518"/>
                  </a:lnTo>
                  <a:lnTo>
                    <a:pt x="580598" y="540959"/>
                  </a:lnTo>
                  <a:lnTo>
                    <a:pt x="600029" y="567385"/>
                  </a:lnTo>
                  <a:lnTo>
                    <a:pt x="617906" y="577489"/>
                  </a:lnTo>
                  <a:lnTo>
                    <a:pt x="622570" y="589925"/>
                  </a:lnTo>
                  <a:lnTo>
                    <a:pt x="613243" y="603138"/>
                  </a:lnTo>
                  <a:lnTo>
                    <a:pt x="624124" y="614797"/>
                  </a:lnTo>
                  <a:lnTo>
                    <a:pt x="638114" y="635782"/>
                  </a:lnTo>
                  <a:lnTo>
                    <a:pt x="655991" y="651327"/>
                  </a:lnTo>
                  <a:lnTo>
                    <a:pt x="666095" y="651327"/>
                  </a:lnTo>
                  <a:lnTo>
                    <a:pt x="688635" y="671535"/>
                  </a:lnTo>
                  <a:lnTo>
                    <a:pt x="708066" y="683194"/>
                  </a:lnTo>
                  <a:lnTo>
                    <a:pt x="718170" y="695630"/>
                  </a:lnTo>
                  <a:lnTo>
                    <a:pt x="728274" y="695630"/>
                  </a:lnTo>
                  <a:lnTo>
                    <a:pt x="750814" y="712729"/>
                  </a:lnTo>
                  <a:lnTo>
                    <a:pt x="755477" y="718170"/>
                  </a:lnTo>
                  <a:lnTo>
                    <a:pt x="753923" y="739933"/>
                  </a:lnTo>
                  <a:lnTo>
                    <a:pt x="743819" y="746928"/>
                  </a:lnTo>
                  <a:lnTo>
                    <a:pt x="725942" y="739933"/>
                  </a:lnTo>
                  <a:lnTo>
                    <a:pt x="720502" y="762472"/>
                  </a:lnTo>
                  <a:lnTo>
                    <a:pt x="712729" y="770245"/>
                  </a:lnTo>
                  <a:lnTo>
                    <a:pt x="690189" y="776463"/>
                  </a:lnTo>
                  <a:lnTo>
                    <a:pt x="666095" y="790453"/>
                  </a:lnTo>
                  <a:lnTo>
                    <a:pt x="661432" y="800557"/>
                  </a:lnTo>
                  <a:lnTo>
                    <a:pt x="680863" y="822320"/>
                  </a:lnTo>
                  <a:lnTo>
                    <a:pt x="681640" y="832424"/>
                  </a:lnTo>
                  <a:lnTo>
                    <a:pt x="676976" y="842528"/>
                  </a:lnTo>
                  <a:lnTo>
                    <a:pt x="690189" y="844860"/>
                  </a:lnTo>
                  <a:lnTo>
                    <a:pt x="692521" y="859627"/>
                  </a:lnTo>
                  <a:lnTo>
                    <a:pt x="690189" y="871286"/>
                  </a:lnTo>
                  <a:lnTo>
                    <a:pt x="676976" y="868177"/>
                  </a:lnTo>
                  <a:lnTo>
                    <a:pt x="667649" y="861182"/>
                  </a:lnTo>
                  <a:lnTo>
                    <a:pt x="666095" y="852632"/>
                  </a:lnTo>
                  <a:lnTo>
                    <a:pt x="657545" y="848746"/>
                  </a:lnTo>
                  <a:lnTo>
                    <a:pt x="638114" y="852632"/>
                  </a:lnTo>
                  <a:lnTo>
                    <a:pt x="626456" y="846414"/>
                  </a:lnTo>
                  <a:lnTo>
                    <a:pt x="610911" y="844083"/>
                  </a:lnTo>
                  <a:lnTo>
                    <a:pt x="610133" y="854964"/>
                  </a:lnTo>
                  <a:lnTo>
                    <a:pt x="565831" y="858850"/>
                  </a:lnTo>
                  <a:lnTo>
                    <a:pt x="535519" y="870509"/>
                  </a:lnTo>
                  <a:lnTo>
                    <a:pt x="526969" y="877504"/>
                  </a:lnTo>
                  <a:lnTo>
                    <a:pt x="497434" y="881390"/>
                  </a:lnTo>
                  <a:lnTo>
                    <a:pt x="486553" y="866623"/>
                  </a:lnTo>
                  <a:lnTo>
                    <a:pt x="465567" y="863514"/>
                  </a:lnTo>
                  <a:lnTo>
                    <a:pt x="443804" y="864291"/>
                  </a:lnTo>
                  <a:lnTo>
                    <a:pt x="442250" y="879058"/>
                  </a:lnTo>
                  <a:lnTo>
                    <a:pt x="434477" y="891494"/>
                  </a:lnTo>
                  <a:lnTo>
                    <a:pt x="422041" y="895381"/>
                  </a:lnTo>
                  <a:lnTo>
                    <a:pt x="422819" y="885276"/>
                  </a:lnTo>
                  <a:lnTo>
                    <a:pt x="413492" y="882945"/>
                  </a:lnTo>
                  <a:lnTo>
                    <a:pt x="406496" y="872063"/>
                  </a:lnTo>
                  <a:lnTo>
                    <a:pt x="379293" y="859627"/>
                  </a:lnTo>
                  <a:lnTo>
                    <a:pt x="373853" y="863514"/>
                  </a:lnTo>
                  <a:lnTo>
                    <a:pt x="356753" y="854187"/>
                  </a:lnTo>
                  <a:lnTo>
                    <a:pt x="317114" y="836310"/>
                  </a:lnTo>
                  <a:lnTo>
                    <a:pt x="324886" y="848746"/>
                  </a:lnTo>
                  <a:lnTo>
                    <a:pt x="296129" y="850300"/>
                  </a:lnTo>
                  <a:lnTo>
                    <a:pt x="287579" y="843305"/>
                  </a:lnTo>
                  <a:lnTo>
                    <a:pt x="281361" y="844860"/>
                  </a:lnTo>
                  <a:lnTo>
                    <a:pt x="270480" y="837088"/>
                  </a:lnTo>
                  <a:lnTo>
                    <a:pt x="260375" y="837088"/>
                  </a:lnTo>
                  <a:lnTo>
                    <a:pt x="250271" y="846414"/>
                  </a:lnTo>
                  <a:lnTo>
                    <a:pt x="251826" y="858073"/>
                  </a:lnTo>
                  <a:lnTo>
                    <a:pt x="231618" y="856519"/>
                  </a:lnTo>
                  <a:lnTo>
                    <a:pt x="205969" y="861182"/>
                  </a:lnTo>
                  <a:lnTo>
                    <a:pt x="184206" y="860405"/>
                  </a:lnTo>
                  <a:lnTo>
                    <a:pt x="176434" y="858073"/>
                  </a:lnTo>
                  <a:lnTo>
                    <a:pt x="167884" y="847969"/>
                  </a:lnTo>
                  <a:lnTo>
                    <a:pt x="167884" y="836310"/>
                  </a:lnTo>
                  <a:lnTo>
                    <a:pt x="172547" y="820765"/>
                  </a:lnTo>
                  <a:lnTo>
                    <a:pt x="170993" y="802112"/>
                  </a:lnTo>
                  <a:lnTo>
                    <a:pt x="173325" y="790453"/>
                  </a:lnTo>
                  <a:lnTo>
                    <a:pt x="181097" y="776463"/>
                  </a:lnTo>
                  <a:lnTo>
                    <a:pt x="191978" y="733714"/>
                  </a:lnTo>
                  <a:lnTo>
                    <a:pt x="219182" y="704179"/>
                  </a:lnTo>
                  <a:lnTo>
                    <a:pt x="218404" y="694075"/>
                  </a:lnTo>
                  <a:lnTo>
                    <a:pt x="205969" y="689412"/>
                  </a:lnTo>
                  <a:lnTo>
                    <a:pt x="168661" y="683194"/>
                  </a:lnTo>
                  <a:lnTo>
                    <a:pt x="153116" y="672313"/>
                  </a:lnTo>
                  <a:lnTo>
                    <a:pt x="129799" y="676976"/>
                  </a:lnTo>
                  <a:lnTo>
                    <a:pt x="113477" y="676199"/>
                  </a:lnTo>
                  <a:lnTo>
                    <a:pt x="111145" y="669204"/>
                  </a:lnTo>
                  <a:lnTo>
                    <a:pt x="100264" y="666095"/>
                  </a:lnTo>
                  <a:lnTo>
                    <a:pt x="86274" y="671535"/>
                  </a:lnTo>
                  <a:lnTo>
                    <a:pt x="59070" y="638114"/>
                  </a:lnTo>
                  <a:lnTo>
                    <a:pt x="48189" y="637337"/>
                  </a:lnTo>
                  <a:lnTo>
                    <a:pt x="52852" y="614020"/>
                  </a:lnTo>
                  <a:lnTo>
                    <a:pt x="59848" y="607024"/>
                  </a:lnTo>
                  <a:lnTo>
                    <a:pt x="59848" y="596143"/>
                  </a:lnTo>
                  <a:lnTo>
                    <a:pt x="38085" y="587593"/>
                  </a:lnTo>
                  <a:lnTo>
                    <a:pt x="26426" y="575158"/>
                  </a:lnTo>
                  <a:lnTo>
                    <a:pt x="24094" y="558058"/>
                  </a:lnTo>
                  <a:lnTo>
                    <a:pt x="28758" y="544845"/>
                  </a:lnTo>
                  <a:lnTo>
                    <a:pt x="46634" y="534741"/>
                  </a:lnTo>
                  <a:lnTo>
                    <a:pt x="43525" y="519196"/>
                  </a:lnTo>
                  <a:lnTo>
                    <a:pt x="30313" y="513756"/>
                  </a:lnTo>
                  <a:lnTo>
                    <a:pt x="33421" y="502097"/>
                  </a:lnTo>
                  <a:lnTo>
                    <a:pt x="10104" y="484221"/>
                  </a:lnTo>
                  <a:lnTo>
                    <a:pt x="14768" y="465567"/>
                  </a:lnTo>
                  <a:lnTo>
                    <a:pt x="0" y="456240"/>
                  </a:lnTo>
                  <a:lnTo>
                    <a:pt x="3886" y="450022"/>
                  </a:lnTo>
                  <a:lnTo>
                    <a:pt x="20986" y="437586"/>
                  </a:lnTo>
                  <a:lnTo>
                    <a:pt x="15545" y="428259"/>
                  </a:lnTo>
                  <a:lnTo>
                    <a:pt x="25649" y="406497"/>
                  </a:lnTo>
                  <a:lnTo>
                    <a:pt x="25649" y="397170"/>
                  </a:lnTo>
                  <a:lnTo>
                    <a:pt x="1555" y="365303"/>
                  </a:lnTo>
                  <a:lnTo>
                    <a:pt x="6995" y="356753"/>
                  </a:lnTo>
                  <a:lnTo>
                    <a:pt x="20986" y="351313"/>
                  </a:lnTo>
                  <a:lnTo>
                    <a:pt x="38862" y="357530"/>
                  </a:lnTo>
                  <a:lnTo>
                    <a:pt x="73838" y="347426"/>
                  </a:lnTo>
                  <a:lnTo>
                    <a:pt x="79279" y="339654"/>
                  </a:lnTo>
                  <a:lnTo>
                    <a:pt x="71506" y="332659"/>
                  </a:lnTo>
                  <a:lnTo>
                    <a:pt x="73838" y="325663"/>
                  </a:lnTo>
                  <a:lnTo>
                    <a:pt x="94046" y="313228"/>
                  </a:lnTo>
                  <a:lnTo>
                    <a:pt x="98710" y="293020"/>
                  </a:lnTo>
                  <a:lnTo>
                    <a:pt x="92492" y="285247"/>
                  </a:lnTo>
                  <a:lnTo>
                    <a:pt x="72283" y="282915"/>
                  </a:lnTo>
                  <a:lnTo>
                    <a:pt x="66843" y="275143"/>
                  </a:lnTo>
                  <a:lnTo>
                    <a:pt x="71506" y="262707"/>
                  </a:lnTo>
                  <a:lnTo>
                    <a:pt x="95601" y="263484"/>
                  </a:lnTo>
                  <a:lnTo>
                    <a:pt x="104150" y="233949"/>
                  </a:lnTo>
                  <a:lnTo>
                    <a:pt x="109591" y="220736"/>
                  </a:lnTo>
                  <a:lnTo>
                    <a:pt x="108814" y="187315"/>
                  </a:lnTo>
                  <a:lnTo>
                    <a:pt x="95601" y="176434"/>
                  </a:lnTo>
                  <a:lnTo>
                    <a:pt x="99487" y="155448"/>
                  </a:lnTo>
                  <a:lnTo>
                    <a:pt x="108037" y="144567"/>
                  </a:lnTo>
                  <a:lnTo>
                    <a:pt x="115032" y="141458"/>
                  </a:lnTo>
                  <a:lnTo>
                    <a:pt x="146121" y="139126"/>
                  </a:lnTo>
                  <a:lnTo>
                    <a:pt x="181097" y="139903"/>
                  </a:lnTo>
                  <a:lnTo>
                    <a:pt x="195865" y="157003"/>
                  </a:lnTo>
                  <a:lnTo>
                    <a:pt x="191201" y="166329"/>
                  </a:lnTo>
                  <a:lnTo>
                    <a:pt x="203637" y="168661"/>
                  </a:lnTo>
                  <a:lnTo>
                    <a:pt x="210632" y="150007"/>
                  </a:lnTo>
                  <a:lnTo>
                    <a:pt x="221513" y="156225"/>
                  </a:lnTo>
                  <a:lnTo>
                    <a:pt x="230063" y="155448"/>
                  </a:lnTo>
                  <a:lnTo>
                    <a:pt x="226177" y="142235"/>
                  </a:lnTo>
                  <a:lnTo>
                    <a:pt x="227731" y="129799"/>
                  </a:lnTo>
                  <a:lnTo>
                    <a:pt x="234727" y="118918"/>
                  </a:lnTo>
                  <a:lnTo>
                    <a:pt x="260375" y="123581"/>
                  </a:lnTo>
                  <a:lnTo>
                    <a:pt x="288356" y="121249"/>
                  </a:lnTo>
                  <a:lnTo>
                    <a:pt x="289133" y="116586"/>
                  </a:lnTo>
                  <a:lnTo>
                    <a:pt x="267371" y="112700"/>
                  </a:lnTo>
                  <a:lnTo>
                    <a:pt x="260375" y="104150"/>
                  </a:lnTo>
                  <a:lnTo>
                    <a:pt x="258821" y="73838"/>
                  </a:lnTo>
                  <a:lnTo>
                    <a:pt x="247162" y="67620"/>
                  </a:lnTo>
                  <a:lnTo>
                    <a:pt x="234727" y="69952"/>
                  </a:lnTo>
                  <a:lnTo>
                    <a:pt x="234727" y="58293"/>
                  </a:lnTo>
                  <a:lnTo>
                    <a:pt x="261153" y="49743"/>
                  </a:lnTo>
                  <a:lnTo>
                    <a:pt x="261153" y="41971"/>
                  </a:lnTo>
                  <a:lnTo>
                    <a:pt x="234727" y="12436"/>
                  </a:lnTo>
                  <a:lnTo>
                    <a:pt x="233172" y="0"/>
                  </a:lnTo>
                  <a:lnTo>
                    <a:pt x="254158" y="777"/>
                  </a:lnTo>
                  <a:lnTo>
                    <a:pt x="294574" y="10881"/>
                  </a:lnTo>
                  <a:lnTo>
                    <a:pt x="318668" y="5441"/>
                  </a:lnTo>
                  <a:lnTo>
                    <a:pt x="330327" y="855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7AAD2393-D68A-1512-D3AB-A9BE00108519}"/>
                </a:ext>
              </a:extLst>
            </p:cNvPr>
            <p:cNvSpPr/>
            <p:nvPr/>
          </p:nvSpPr>
          <p:spPr>
            <a:xfrm>
              <a:off x="5244338" y="2946379"/>
              <a:ext cx="635782" cy="355198"/>
            </a:xfrm>
            <a:custGeom>
              <a:avLst/>
              <a:gdLst>
                <a:gd name="connsiteX0" fmla="*/ 299237 w 635782"/>
                <a:gd name="connsiteY0" fmla="*/ 324886 h 355198"/>
                <a:gd name="connsiteX1" fmla="*/ 315559 w 635782"/>
                <a:gd name="connsiteY1" fmla="*/ 332659 h 355198"/>
                <a:gd name="connsiteX2" fmla="*/ 334213 w 635782"/>
                <a:gd name="connsiteY2" fmla="*/ 334990 h 355198"/>
                <a:gd name="connsiteX3" fmla="*/ 337322 w 635782"/>
                <a:gd name="connsiteY3" fmla="*/ 349758 h 355198"/>
                <a:gd name="connsiteX4" fmla="*/ 310119 w 635782"/>
                <a:gd name="connsiteY4" fmla="*/ 355199 h 355198"/>
                <a:gd name="connsiteX5" fmla="*/ 270479 w 635782"/>
                <a:gd name="connsiteY5" fmla="*/ 338876 h 355198"/>
                <a:gd name="connsiteX6" fmla="*/ 271257 w 635782"/>
                <a:gd name="connsiteY6" fmla="*/ 319445 h 355198"/>
                <a:gd name="connsiteX7" fmla="*/ 289133 w 635782"/>
                <a:gd name="connsiteY7" fmla="*/ 317891 h 355198"/>
                <a:gd name="connsiteX8" fmla="*/ 299237 w 635782"/>
                <a:gd name="connsiteY8" fmla="*/ 324886 h 355198"/>
                <a:gd name="connsiteX9" fmla="*/ 405719 w 635782"/>
                <a:gd name="connsiteY9" fmla="*/ 316337 h 355198"/>
                <a:gd name="connsiteX10" fmla="*/ 387843 w 635782"/>
                <a:gd name="connsiteY10" fmla="*/ 317114 h 355198"/>
                <a:gd name="connsiteX11" fmla="*/ 373075 w 635782"/>
                <a:gd name="connsiteY11" fmla="*/ 324886 h 355198"/>
                <a:gd name="connsiteX12" fmla="*/ 370744 w 635782"/>
                <a:gd name="connsiteY12" fmla="*/ 315559 h 355198"/>
                <a:gd name="connsiteX13" fmla="*/ 383179 w 635782"/>
                <a:gd name="connsiteY13" fmla="*/ 307787 h 355198"/>
                <a:gd name="connsiteX14" fmla="*/ 392506 w 635782"/>
                <a:gd name="connsiteY14" fmla="*/ 309341 h 355198"/>
                <a:gd name="connsiteX15" fmla="*/ 405719 w 635782"/>
                <a:gd name="connsiteY15" fmla="*/ 316337 h 355198"/>
                <a:gd name="connsiteX16" fmla="*/ 181874 w 635782"/>
                <a:gd name="connsiteY16" fmla="*/ 325663 h 355198"/>
                <a:gd name="connsiteX17" fmla="*/ 172547 w 635782"/>
                <a:gd name="connsiteY17" fmla="*/ 327218 h 355198"/>
                <a:gd name="connsiteX18" fmla="*/ 159334 w 635782"/>
                <a:gd name="connsiteY18" fmla="*/ 323332 h 355198"/>
                <a:gd name="connsiteX19" fmla="*/ 154671 w 635782"/>
                <a:gd name="connsiteY19" fmla="*/ 305455 h 355198"/>
                <a:gd name="connsiteX20" fmla="*/ 175656 w 635782"/>
                <a:gd name="connsiteY20" fmla="*/ 314005 h 355198"/>
                <a:gd name="connsiteX21" fmla="*/ 181874 w 635782"/>
                <a:gd name="connsiteY21" fmla="*/ 325663 h 355198"/>
                <a:gd name="connsiteX22" fmla="*/ 244054 w 635782"/>
                <a:gd name="connsiteY22" fmla="*/ 341208 h 355198"/>
                <a:gd name="connsiteX23" fmla="*/ 233172 w 635782"/>
                <a:gd name="connsiteY23" fmla="*/ 329550 h 355198"/>
                <a:gd name="connsiteX24" fmla="*/ 252603 w 635782"/>
                <a:gd name="connsiteY24" fmla="*/ 307010 h 355198"/>
                <a:gd name="connsiteX25" fmla="*/ 258044 w 635782"/>
                <a:gd name="connsiteY25" fmla="*/ 305455 h 355198"/>
                <a:gd name="connsiteX26" fmla="*/ 244054 w 635782"/>
                <a:gd name="connsiteY26" fmla="*/ 341208 h 355198"/>
                <a:gd name="connsiteX27" fmla="*/ 633451 w 635782"/>
                <a:gd name="connsiteY27" fmla="*/ 310119 h 355198"/>
                <a:gd name="connsiteX28" fmla="*/ 614797 w 635782"/>
                <a:gd name="connsiteY28" fmla="*/ 308564 h 355198"/>
                <a:gd name="connsiteX29" fmla="*/ 596143 w 635782"/>
                <a:gd name="connsiteY29" fmla="*/ 300792 h 355198"/>
                <a:gd name="connsiteX30" fmla="*/ 596920 w 635782"/>
                <a:gd name="connsiteY30" fmla="*/ 285247 h 355198"/>
                <a:gd name="connsiteX31" fmla="*/ 600806 w 635782"/>
                <a:gd name="connsiteY31" fmla="*/ 278252 h 355198"/>
                <a:gd name="connsiteX32" fmla="*/ 635782 w 635782"/>
                <a:gd name="connsiteY32" fmla="*/ 296128 h 355198"/>
                <a:gd name="connsiteX33" fmla="*/ 633451 w 635782"/>
                <a:gd name="connsiteY33" fmla="*/ 310119 h 355198"/>
                <a:gd name="connsiteX34" fmla="*/ 228509 w 635782"/>
                <a:gd name="connsiteY34" fmla="*/ 242499 h 355198"/>
                <a:gd name="connsiteX35" fmla="*/ 246385 w 635782"/>
                <a:gd name="connsiteY35" fmla="*/ 275920 h 355198"/>
                <a:gd name="connsiteX36" fmla="*/ 245608 w 635782"/>
                <a:gd name="connsiteY36" fmla="*/ 297683 h 355198"/>
                <a:gd name="connsiteX37" fmla="*/ 231617 w 635782"/>
                <a:gd name="connsiteY37" fmla="*/ 307010 h 355198"/>
                <a:gd name="connsiteX38" fmla="*/ 215296 w 635782"/>
                <a:gd name="connsiteY38" fmla="*/ 307010 h 355198"/>
                <a:gd name="connsiteX39" fmla="*/ 173324 w 635782"/>
                <a:gd name="connsiteY39" fmla="*/ 293797 h 355198"/>
                <a:gd name="connsiteX40" fmla="*/ 160111 w 635782"/>
                <a:gd name="connsiteY40" fmla="*/ 271257 h 355198"/>
                <a:gd name="connsiteX41" fmla="*/ 159334 w 635782"/>
                <a:gd name="connsiteY41" fmla="*/ 253380 h 355198"/>
                <a:gd name="connsiteX42" fmla="*/ 196642 w 635782"/>
                <a:gd name="connsiteY42" fmla="*/ 242499 h 355198"/>
                <a:gd name="connsiteX43" fmla="*/ 216850 w 635782"/>
                <a:gd name="connsiteY43" fmla="*/ 248717 h 355198"/>
                <a:gd name="connsiteX44" fmla="*/ 228509 w 635782"/>
                <a:gd name="connsiteY44" fmla="*/ 242499 h 355198"/>
                <a:gd name="connsiteX45" fmla="*/ 409606 w 635782"/>
                <a:gd name="connsiteY45" fmla="*/ 244053 h 355198"/>
                <a:gd name="connsiteX46" fmla="*/ 401833 w 635782"/>
                <a:gd name="connsiteY46" fmla="*/ 248717 h 355198"/>
                <a:gd name="connsiteX47" fmla="*/ 396392 w 635782"/>
                <a:gd name="connsiteY47" fmla="*/ 241721 h 355198"/>
                <a:gd name="connsiteX48" fmla="*/ 403388 w 635782"/>
                <a:gd name="connsiteY48" fmla="*/ 234726 h 355198"/>
                <a:gd name="connsiteX49" fmla="*/ 409606 w 635782"/>
                <a:gd name="connsiteY49" fmla="*/ 244053 h 355198"/>
                <a:gd name="connsiteX50" fmla="*/ 223845 w 635782"/>
                <a:gd name="connsiteY50" fmla="*/ 222290 h 355198"/>
                <a:gd name="connsiteX51" fmla="*/ 216850 w 635782"/>
                <a:gd name="connsiteY51" fmla="*/ 222290 h 355198"/>
                <a:gd name="connsiteX52" fmla="*/ 216850 w 635782"/>
                <a:gd name="connsiteY52" fmla="*/ 198973 h 355198"/>
                <a:gd name="connsiteX53" fmla="*/ 228509 w 635782"/>
                <a:gd name="connsiteY53" fmla="*/ 211409 h 355198"/>
                <a:gd name="connsiteX54" fmla="*/ 223845 w 635782"/>
                <a:gd name="connsiteY54" fmla="*/ 222290 h 355198"/>
                <a:gd name="connsiteX55" fmla="*/ 399502 w 635782"/>
                <a:gd name="connsiteY55" fmla="*/ 222290 h 355198"/>
                <a:gd name="connsiteX56" fmla="*/ 400279 w 635782"/>
                <a:gd name="connsiteY56" fmla="*/ 233949 h 355198"/>
                <a:gd name="connsiteX57" fmla="*/ 394838 w 635782"/>
                <a:gd name="connsiteY57" fmla="*/ 239390 h 355198"/>
                <a:gd name="connsiteX58" fmla="*/ 379293 w 635782"/>
                <a:gd name="connsiteY58" fmla="*/ 244831 h 355198"/>
                <a:gd name="connsiteX59" fmla="*/ 370744 w 635782"/>
                <a:gd name="connsiteY59" fmla="*/ 258821 h 355198"/>
                <a:gd name="connsiteX60" fmla="*/ 386288 w 635782"/>
                <a:gd name="connsiteY60" fmla="*/ 268148 h 355198"/>
                <a:gd name="connsiteX61" fmla="*/ 390175 w 635782"/>
                <a:gd name="connsiteY61" fmla="*/ 279806 h 355198"/>
                <a:gd name="connsiteX62" fmla="*/ 382402 w 635782"/>
                <a:gd name="connsiteY62" fmla="*/ 285247 h 355198"/>
                <a:gd name="connsiteX63" fmla="*/ 362194 w 635782"/>
                <a:gd name="connsiteY63" fmla="*/ 290688 h 355198"/>
                <a:gd name="connsiteX64" fmla="*/ 362194 w 635782"/>
                <a:gd name="connsiteY64" fmla="*/ 334213 h 355198"/>
                <a:gd name="connsiteX65" fmla="*/ 345095 w 635782"/>
                <a:gd name="connsiteY65" fmla="*/ 338876 h 355198"/>
                <a:gd name="connsiteX66" fmla="*/ 333436 w 635782"/>
                <a:gd name="connsiteY66" fmla="*/ 322555 h 355198"/>
                <a:gd name="connsiteX67" fmla="*/ 332659 w 635782"/>
                <a:gd name="connsiteY67" fmla="*/ 315559 h 355198"/>
                <a:gd name="connsiteX68" fmla="*/ 322555 w 635782"/>
                <a:gd name="connsiteY68" fmla="*/ 291465 h 355198"/>
                <a:gd name="connsiteX69" fmla="*/ 307010 w 635782"/>
                <a:gd name="connsiteY69" fmla="*/ 288356 h 355198"/>
                <a:gd name="connsiteX70" fmla="*/ 289910 w 635782"/>
                <a:gd name="connsiteY70" fmla="*/ 289133 h 355198"/>
                <a:gd name="connsiteX71" fmla="*/ 278252 w 635782"/>
                <a:gd name="connsiteY71" fmla="*/ 275143 h 355198"/>
                <a:gd name="connsiteX72" fmla="*/ 279029 w 635782"/>
                <a:gd name="connsiteY72" fmla="*/ 258821 h 355198"/>
                <a:gd name="connsiteX73" fmla="*/ 271257 w 635782"/>
                <a:gd name="connsiteY73" fmla="*/ 243276 h 355198"/>
                <a:gd name="connsiteX74" fmla="*/ 261152 w 635782"/>
                <a:gd name="connsiteY74" fmla="*/ 238613 h 355198"/>
                <a:gd name="connsiteX75" fmla="*/ 264262 w 635782"/>
                <a:gd name="connsiteY75" fmla="*/ 227731 h 355198"/>
                <a:gd name="connsiteX76" fmla="*/ 288356 w 635782"/>
                <a:gd name="connsiteY76" fmla="*/ 226177 h 355198"/>
                <a:gd name="connsiteX77" fmla="*/ 300014 w 635782"/>
                <a:gd name="connsiteY77" fmla="*/ 211409 h 355198"/>
                <a:gd name="connsiteX78" fmla="*/ 300014 w 635782"/>
                <a:gd name="connsiteY78" fmla="*/ 204414 h 355198"/>
                <a:gd name="connsiteX79" fmla="*/ 314005 w 635782"/>
                <a:gd name="connsiteY79" fmla="*/ 202859 h 355198"/>
                <a:gd name="connsiteX80" fmla="*/ 320223 w 635782"/>
                <a:gd name="connsiteY80" fmla="*/ 208300 h 355198"/>
                <a:gd name="connsiteX81" fmla="*/ 321000 w 635782"/>
                <a:gd name="connsiteY81" fmla="*/ 228508 h 355198"/>
                <a:gd name="connsiteX82" fmla="*/ 333436 w 635782"/>
                <a:gd name="connsiteY82" fmla="*/ 232395 h 355198"/>
                <a:gd name="connsiteX83" fmla="*/ 341986 w 635782"/>
                <a:gd name="connsiteY83" fmla="*/ 209855 h 355198"/>
                <a:gd name="connsiteX84" fmla="*/ 334990 w 635782"/>
                <a:gd name="connsiteY84" fmla="*/ 201305 h 355198"/>
                <a:gd name="connsiteX85" fmla="*/ 365303 w 635782"/>
                <a:gd name="connsiteY85" fmla="*/ 184206 h 355198"/>
                <a:gd name="connsiteX86" fmla="*/ 373852 w 635782"/>
                <a:gd name="connsiteY86" fmla="*/ 183428 h 355198"/>
                <a:gd name="connsiteX87" fmla="*/ 397169 w 635782"/>
                <a:gd name="connsiteY87" fmla="*/ 190424 h 355198"/>
                <a:gd name="connsiteX88" fmla="*/ 394061 w 635782"/>
                <a:gd name="connsiteY88" fmla="*/ 206746 h 355198"/>
                <a:gd name="connsiteX89" fmla="*/ 399502 w 635782"/>
                <a:gd name="connsiteY89" fmla="*/ 222290 h 355198"/>
                <a:gd name="connsiteX90" fmla="*/ 153893 w 635782"/>
                <a:gd name="connsiteY90" fmla="*/ 332659 h 355198"/>
                <a:gd name="connsiteX91" fmla="*/ 142235 w 635782"/>
                <a:gd name="connsiteY91" fmla="*/ 329550 h 355198"/>
                <a:gd name="connsiteX92" fmla="*/ 118141 w 635782"/>
                <a:gd name="connsiteY92" fmla="*/ 334990 h 355198"/>
                <a:gd name="connsiteX93" fmla="*/ 77724 w 635782"/>
                <a:gd name="connsiteY93" fmla="*/ 324886 h 355198"/>
                <a:gd name="connsiteX94" fmla="*/ 56738 w 635782"/>
                <a:gd name="connsiteY94" fmla="*/ 324109 h 355198"/>
                <a:gd name="connsiteX95" fmla="*/ 52852 w 635782"/>
                <a:gd name="connsiteY95" fmla="*/ 307787 h 355198"/>
                <a:gd name="connsiteX96" fmla="*/ 46634 w 635782"/>
                <a:gd name="connsiteY96" fmla="*/ 296906 h 355198"/>
                <a:gd name="connsiteX97" fmla="*/ 55184 w 635782"/>
                <a:gd name="connsiteY97" fmla="*/ 294574 h 355198"/>
                <a:gd name="connsiteX98" fmla="*/ 48189 w 635782"/>
                <a:gd name="connsiteY98" fmla="*/ 264262 h 355198"/>
                <a:gd name="connsiteX99" fmla="*/ 23317 w 635782"/>
                <a:gd name="connsiteY99" fmla="*/ 254157 h 355198"/>
                <a:gd name="connsiteX100" fmla="*/ 3886 w 635782"/>
                <a:gd name="connsiteY100" fmla="*/ 243276 h 355198"/>
                <a:gd name="connsiteX101" fmla="*/ 7772 w 635782"/>
                <a:gd name="connsiteY101" fmla="*/ 199751 h 355198"/>
                <a:gd name="connsiteX102" fmla="*/ 0 w 635782"/>
                <a:gd name="connsiteY102" fmla="*/ 181874 h 355198"/>
                <a:gd name="connsiteX103" fmla="*/ 777 w 635782"/>
                <a:gd name="connsiteY103" fmla="*/ 128245 h 355198"/>
                <a:gd name="connsiteX104" fmla="*/ 10881 w 635782"/>
                <a:gd name="connsiteY104" fmla="*/ 127467 h 355198"/>
                <a:gd name="connsiteX105" fmla="*/ 34976 w 635782"/>
                <a:gd name="connsiteY105" fmla="*/ 133685 h 355198"/>
                <a:gd name="connsiteX106" fmla="*/ 46634 w 635782"/>
                <a:gd name="connsiteY106" fmla="*/ 140680 h 355198"/>
                <a:gd name="connsiteX107" fmla="*/ 51298 w 635782"/>
                <a:gd name="connsiteY107" fmla="*/ 125913 h 355198"/>
                <a:gd name="connsiteX108" fmla="*/ 63734 w 635782"/>
                <a:gd name="connsiteY108" fmla="*/ 113477 h 355198"/>
                <a:gd name="connsiteX109" fmla="*/ 79279 w 635782"/>
                <a:gd name="connsiteY109" fmla="*/ 107259 h 355198"/>
                <a:gd name="connsiteX110" fmla="*/ 91714 w 635782"/>
                <a:gd name="connsiteY110" fmla="*/ 117363 h 355198"/>
                <a:gd name="connsiteX111" fmla="*/ 94046 w 635782"/>
                <a:gd name="connsiteY111" fmla="*/ 82387 h 355198"/>
                <a:gd name="connsiteX112" fmla="*/ 81610 w 635782"/>
                <a:gd name="connsiteY112" fmla="*/ 78501 h 355198"/>
                <a:gd name="connsiteX113" fmla="*/ 71506 w 635782"/>
                <a:gd name="connsiteY113" fmla="*/ 81610 h 355198"/>
                <a:gd name="connsiteX114" fmla="*/ 61402 w 635782"/>
                <a:gd name="connsiteY114" fmla="*/ 96378 h 355198"/>
                <a:gd name="connsiteX115" fmla="*/ 53630 w 635782"/>
                <a:gd name="connsiteY115" fmla="*/ 115031 h 355198"/>
                <a:gd name="connsiteX116" fmla="*/ 38862 w 635782"/>
                <a:gd name="connsiteY116" fmla="*/ 116586 h 355198"/>
                <a:gd name="connsiteX117" fmla="*/ 27203 w 635782"/>
                <a:gd name="connsiteY117" fmla="*/ 122027 h 355198"/>
                <a:gd name="connsiteX118" fmla="*/ 8550 w 635782"/>
                <a:gd name="connsiteY118" fmla="*/ 111145 h 355198"/>
                <a:gd name="connsiteX119" fmla="*/ 9327 w 635782"/>
                <a:gd name="connsiteY119" fmla="*/ 100264 h 355198"/>
                <a:gd name="connsiteX120" fmla="*/ 21763 w 635782"/>
                <a:gd name="connsiteY120" fmla="*/ 85496 h 355198"/>
                <a:gd name="connsiteX121" fmla="*/ 37307 w 635782"/>
                <a:gd name="connsiteY121" fmla="*/ 70729 h 355198"/>
                <a:gd name="connsiteX122" fmla="*/ 54407 w 635782"/>
                <a:gd name="connsiteY122" fmla="*/ 70729 h 355198"/>
                <a:gd name="connsiteX123" fmla="*/ 66843 w 635782"/>
                <a:gd name="connsiteY123" fmla="*/ 66065 h 355198"/>
                <a:gd name="connsiteX124" fmla="*/ 97155 w 635782"/>
                <a:gd name="connsiteY124" fmla="*/ 66842 h 355198"/>
                <a:gd name="connsiteX125" fmla="*/ 118918 w 635782"/>
                <a:gd name="connsiteY125" fmla="*/ 56738 h 355198"/>
                <a:gd name="connsiteX126" fmla="*/ 140680 w 635782"/>
                <a:gd name="connsiteY126" fmla="*/ 28758 h 355198"/>
                <a:gd name="connsiteX127" fmla="*/ 152339 w 635782"/>
                <a:gd name="connsiteY127" fmla="*/ 17099 h 355198"/>
                <a:gd name="connsiteX128" fmla="*/ 177988 w 635782"/>
                <a:gd name="connsiteY128" fmla="*/ 13213 h 355198"/>
                <a:gd name="connsiteX129" fmla="*/ 201305 w 635782"/>
                <a:gd name="connsiteY129" fmla="*/ 0 h 355198"/>
                <a:gd name="connsiteX130" fmla="*/ 195087 w 635782"/>
                <a:gd name="connsiteY130" fmla="*/ 19431 h 355198"/>
                <a:gd name="connsiteX131" fmla="*/ 204414 w 635782"/>
                <a:gd name="connsiteY131" fmla="*/ 32644 h 355198"/>
                <a:gd name="connsiteX132" fmla="*/ 204414 w 635782"/>
                <a:gd name="connsiteY132" fmla="*/ 55961 h 355198"/>
                <a:gd name="connsiteX133" fmla="*/ 197419 w 635782"/>
                <a:gd name="connsiteY133" fmla="*/ 63734 h 355198"/>
                <a:gd name="connsiteX134" fmla="*/ 186538 w 635782"/>
                <a:gd name="connsiteY134" fmla="*/ 83165 h 355198"/>
                <a:gd name="connsiteX135" fmla="*/ 188092 w 635782"/>
                <a:gd name="connsiteY135" fmla="*/ 126690 h 355198"/>
                <a:gd name="connsiteX136" fmla="*/ 207523 w 635782"/>
                <a:gd name="connsiteY136" fmla="*/ 138349 h 355198"/>
                <a:gd name="connsiteX137" fmla="*/ 239390 w 635782"/>
                <a:gd name="connsiteY137" fmla="*/ 138349 h 355198"/>
                <a:gd name="connsiteX138" fmla="*/ 247162 w 635782"/>
                <a:gd name="connsiteY138" fmla="*/ 146898 h 355198"/>
                <a:gd name="connsiteX139" fmla="*/ 241721 w 635782"/>
                <a:gd name="connsiteY139" fmla="*/ 163997 h 355198"/>
                <a:gd name="connsiteX140" fmla="*/ 221513 w 635782"/>
                <a:gd name="connsiteY140" fmla="*/ 174879 h 355198"/>
                <a:gd name="connsiteX141" fmla="*/ 214518 w 635782"/>
                <a:gd name="connsiteY141" fmla="*/ 174879 h 355198"/>
                <a:gd name="connsiteX142" fmla="*/ 203637 w 635782"/>
                <a:gd name="connsiteY142" fmla="*/ 166329 h 355198"/>
                <a:gd name="connsiteX143" fmla="*/ 195087 w 635782"/>
                <a:gd name="connsiteY143" fmla="*/ 173324 h 355198"/>
                <a:gd name="connsiteX144" fmla="*/ 185761 w 635782"/>
                <a:gd name="connsiteY144" fmla="*/ 212964 h 355198"/>
                <a:gd name="connsiteX145" fmla="*/ 170216 w 635782"/>
                <a:gd name="connsiteY145" fmla="*/ 212186 h 355198"/>
                <a:gd name="connsiteX146" fmla="*/ 160889 w 635782"/>
                <a:gd name="connsiteY146" fmla="*/ 216073 h 355198"/>
                <a:gd name="connsiteX147" fmla="*/ 171770 w 635782"/>
                <a:gd name="connsiteY147" fmla="*/ 225400 h 355198"/>
                <a:gd name="connsiteX148" fmla="*/ 161666 w 635782"/>
                <a:gd name="connsiteY148" fmla="*/ 231617 h 355198"/>
                <a:gd name="connsiteX149" fmla="*/ 135240 w 635782"/>
                <a:gd name="connsiteY149" fmla="*/ 255712 h 355198"/>
                <a:gd name="connsiteX150" fmla="*/ 143789 w 635782"/>
                <a:gd name="connsiteY150" fmla="*/ 282138 h 355198"/>
                <a:gd name="connsiteX151" fmla="*/ 142235 w 635782"/>
                <a:gd name="connsiteY151" fmla="*/ 289133 h 355198"/>
                <a:gd name="connsiteX152" fmla="*/ 130576 w 635782"/>
                <a:gd name="connsiteY152" fmla="*/ 299237 h 355198"/>
                <a:gd name="connsiteX153" fmla="*/ 125913 w 635782"/>
                <a:gd name="connsiteY153" fmla="*/ 307787 h 355198"/>
                <a:gd name="connsiteX154" fmla="*/ 143789 w 635782"/>
                <a:gd name="connsiteY154" fmla="*/ 310119 h 355198"/>
                <a:gd name="connsiteX155" fmla="*/ 153893 w 635782"/>
                <a:gd name="connsiteY155" fmla="*/ 332659 h 35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35782" h="355198">
                  <a:moveTo>
                    <a:pt x="299237" y="324886"/>
                  </a:moveTo>
                  <a:lnTo>
                    <a:pt x="315559" y="332659"/>
                  </a:lnTo>
                  <a:lnTo>
                    <a:pt x="334213" y="334990"/>
                  </a:lnTo>
                  <a:lnTo>
                    <a:pt x="337322" y="349758"/>
                  </a:lnTo>
                  <a:lnTo>
                    <a:pt x="310119" y="355199"/>
                  </a:lnTo>
                  <a:lnTo>
                    <a:pt x="270479" y="338876"/>
                  </a:lnTo>
                  <a:lnTo>
                    <a:pt x="271257" y="319445"/>
                  </a:lnTo>
                  <a:lnTo>
                    <a:pt x="289133" y="317891"/>
                  </a:lnTo>
                  <a:lnTo>
                    <a:pt x="299237" y="324886"/>
                  </a:lnTo>
                  <a:close/>
                  <a:moveTo>
                    <a:pt x="405719" y="316337"/>
                  </a:moveTo>
                  <a:lnTo>
                    <a:pt x="387843" y="317114"/>
                  </a:lnTo>
                  <a:lnTo>
                    <a:pt x="373075" y="324886"/>
                  </a:lnTo>
                  <a:lnTo>
                    <a:pt x="370744" y="315559"/>
                  </a:lnTo>
                  <a:lnTo>
                    <a:pt x="383179" y="307787"/>
                  </a:lnTo>
                  <a:lnTo>
                    <a:pt x="392506" y="309341"/>
                  </a:lnTo>
                  <a:lnTo>
                    <a:pt x="405719" y="316337"/>
                  </a:lnTo>
                  <a:close/>
                  <a:moveTo>
                    <a:pt x="181874" y="325663"/>
                  </a:moveTo>
                  <a:lnTo>
                    <a:pt x="172547" y="327218"/>
                  </a:lnTo>
                  <a:lnTo>
                    <a:pt x="159334" y="323332"/>
                  </a:lnTo>
                  <a:lnTo>
                    <a:pt x="154671" y="305455"/>
                  </a:lnTo>
                  <a:lnTo>
                    <a:pt x="175656" y="314005"/>
                  </a:lnTo>
                  <a:lnTo>
                    <a:pt x="181874" y="325663"/>
                  </a:lnTo>
                  <a:close/>
                  <a:moveTo>
                    <a:pt x="244054" y="341208"/>
                  </a:moveTo>
                  <a:lnTo>
                    <a:pt x="233172" y="329550"/>
                  </a:lnTo>
                  <a:lnTo>
                    <a:pt x="252603" y="307010"/>
                  </a:lnTo>
                  <a:lnTo>
                    <a:pt x="258044" y="305455"/>
                  </a:lnTo>
                  <a:lnTo>
                    <a:pt x="244054" y="341208"/>
                  </a:lnTo>
                  <a:close/>
                  <a:moveTo>
                    <a:pt x="633451" y="310119"/>
                  </a:moveTo>
                  <a:lnTo>
                    <a:pt x="614797" y="308564"/>
                  </a:lnTo>
                  <a:lnTo>
                    <a:pt x="596143" y="300792"/>
                  </a:lnTo>
                  <a:lnTo>
                    <a:pt x="596920" y="285247"/>
                  </a:lnTo>
                  <a:lnTo>
                    <a:pt x="600806" y="278252"/>
                  </a:lnTo>
                  <a:lnTo>
                    <a:pt x="635782" y="296128"/>
                  </a:lnTo>
                  <a:lnTo>
                    <a:pt x="633451" y="310119"/>
                  </a:lnTo>
                  <a:close/>
                  <a:moveTo>
                    <a:pt x="228509" y="242499"/>
                  </a:moveTo>
                  <a:lnTo>
                    <a:pt x="246385" y="275920"/>
                  </a:lnTo>
                  <a:lnTo>
                    <a:pt x="245608" y="297683"/>
                  </a:lnTo>
                  <a:lnTo>
                    <a:pt x="231617" y="307010"/>
                  </a:lnTo>
                  <a:lnTo>
                    <a:pt x="215296" y="307010"/>
                  </a:lnTo>
                  <a:lnTo>
                    <a:pt x="173324" y="293797"/>
                  </a:lnTo>
                  <a:lnTo>
                    <a:pt x="160111" y="271257"/>
                  </a:lnTo>
                  <a:lnTo>
                    <a:pt x="159334" y="253380"/>
                  </a:lnTo>
                  <a:lnTo>
                    <a:pt x="196642" y="242499"/>
                  </a:lnTo>
                  <a:lnTo>
                    <a:pt x="216850" y="248717"/>
                  </a:lnTo>
                  <a:lnTo>
                    <a:pt x="228509" y="242499"/>
                  </a:lnTo>
                  <a:close/>
                  <a:moveTo>
                    <a:pt x="409606" y="244053"/>
                  </a:moveTo>
                  <a:lnTo>
                    <a:pt x="401833" y="248717"/>
                  </a:lnTo>
                  <a:lnTo>
                    <a:pt x="396392" y="241721"/>
                  </a:lnTo>
                  <a:lnTo>
                    <a:pt x="403388" y="234726"/>
                  </a:lnTo>
                  <a:lnTo>
                    <a:pt x="409606" y="244053"/>
                  </a:lnTo>
                  <a:close/>
                  <a:moveTo>
                    <a:pt x="223845" y="222290"/>
                  </a:moveTo>
                  <a:lnTo>
                    <a:pt x="216850" y="222290"/>
                  </a:lnTo>
                  <a:lnTo>
                    <a:pt x="216850" y="198973"/>
                  </a:lnTo>
                  <a:lnTo>
                    <a:pt x="228509" y="211409"/>
                  </a:lnTo>
                  <a:lnTo>
                    <a:pt x="223845" y="222290"/>
                  </a:lnTo>
                  <a:close/>
                  <a:moveTo>
                    <a:pt x="399502" y="222290"/>
                  </a:moveTo>
                  <a:lnTo>
                    <a:pt x="400279" y="233949"/>
                  </a:lnTo>
                  <a:lnTo>
                    <a:pt x="394838" y="239390"/>
                  </a:lnTo>
                  <a:lnTo>
                    <a:pt x="379293" y="244831"/>
                  </a:lnTo>
                  <a:lnTo>
                    <a:pt x="370744" y="258821"/>
                  </a:lnTo>
                  <a:lnTo>
                    <a:pt x="386288" y="268148"/>
                  </a:lnTo>
                  <a:lnTo>
                    <a:pt x="390175" y="279806"/>
                  </a:lnTo>
                  <a:lnTo>
                    <a:pt x="382402" y="285247"/>
                  </a:lnTo>
                  <a:lnTo>
                    <a:pt x="362194" y="290688"/>
                  </a:lnTo>
                  <a:lnTo>
                    <a:pt x="362194" y="334213"/>
                  </a:lnTo>
                  <a:lnTo>
                    <a:pt x="345095" y="338876"/>
                  </a:lnTo>
                  <a:lnTo>
                    <a:pt x="333436" y="322555"/>
                  </a:lnTo>
                  <a:lnTo>
                    <a:pt x="332659" y="315559"/>
                  </a:lnTo>
                  <a:lnTo>
                    <a:pt x="322555" y="291465"/>
                  </a:lnTo>
                  <a:lnTo>
                    <a:pt x="307010" y="288356"/>
                  </a:lnTo>
                  <a:lnTo>
                    <a:pt x="289910" y="289133"/>
                  </a:lnTo>
                  <a:lnTo>
                    <a:pt x="278252" y="275143"/>
                  </a:lnTo>
                  <a:lnTo>
                    <a:pt x="279029" y="258821"/>
                  </a:lnTo>
                  <a:lnTo>
                    <a:pt x="271257" y="243276"/>
                  </a:lnTo>
                  <a:lnTo>
                    <a:pt x="261152" y="238613"/>
                  </a:lnTo>
                  <a:lnTo>
                    <a:pt x="264262" y="227731"/>
                  </a:lnTo>
                  <a:lnTo>
                    <a:pt x="288356" y="226177"/>
                  </a:lnTo>
                  <a:lnTo>
                    <a:pt x="300014" y="211409"/>
                  </a:lnTo>
                  <a:lnTo>
                    <a:pt x="300014" y="204414"/>
                  </a:lnTo>
                  <a:lnTo>
                    <a:pt x="314005" y="202859"/>
                  </a:lnTo>
                  <a:lnTo>
                    <a:pt x="320223" y="208300"/>
                  </a:lnTo>
                  <a:lnTo>
                    <a:pt x="321000" y="228508"/>
                  </a:lnTo>
                  <a:lnTo>
                    <a:pt x="333436" y="232395"/>
                  </a:lnTo>
                  <a:lnTo>
                    <a:pt x="341986" y="209855"/>
                  </a:lnTo>
                  <a:lnTo>
                    <a:pt x="334990" y="201305"/>
                  </a:lnTo>
                  <a:lnTo>
                    <a:pt x="365303" y="184206"/>
                  </a:lnTo>
                  <a:lnTo>
                    <a:pt x="373852" y="183428"/>
                  </a:lnTo>
                  <a:lnTo>
                    <a:pt x="397169" y="190424"/>
                  </a:lnTo>
                  <a:lnTo>
                    <a:pt x="394061" y="206746"/>
                  </a:lnTo>
                  <a:lnTo>
                    <a:pt x="399502" y="222290"/>
                  </a:lnTo>
                  <a:close/>
                  <a:moveTo>
                    <a:pt x="153893" y="332659"/>
                  </a:moveTo>
                  <a:lnTo>
                    <a:pt x="142235" y="329550"/>
                  </a:lnTo>
                  <a:lnTo>
                    <a:pt x="118141" y="334990"/>
                  </a:lnTo>
                  <a:lnTo>
                    <a:pt x="77724" y="324886"/>
                  </a:lnTo>
                  <a:lnTo>
                    <a:pt x="56738" y="324109"/>
                  </a:lnTo>
                  <a:lnTo>
                    <a:pt x="52852" y="307787"/>
                  </a:lnTo>
                  <a:lnTo>
                    <a:pt x="46634" y="296906"/>
                  </a:lnTo>
                  <a:lnTo>
                    <a:pt x="55184" y="294574"/>
                  </a:lnTo>
                  <a:lnTo>
                    <a:pt x="48189" y="264262"/>
                  </a:lnTo>
                  <a:lnTo>
                    <a:pt x="23317" y="254157"/>
                  </a:lnTo>
                  <a:lnTo>
                    <a:pt x="3886" y="243276"/>
                  </a:lnTo>
                  <a:lnTo>
                    <a:pt x="7772" y="199751"/>
                  </a:lnTo>
                  <a:lnTo>
                    <a:pt x="0" y="181874"/>
                  </a:lnTo>
                  <a:lnTo>
                    <a:pt x="777" y="128245"/>
                  </a:lnTo>
                  <a:lnTo>
                    <a:pt x="10881" y="127467"/>
                  </a:lnTo>
                  <a:lnTo>
                    <a:pt x="34976" y="133685"/>
                  </a:lnTo>
                  <a:lnTo>
                    <a:pt x="46634" y="140680"/>
                  </a:lnTo>
                  <a:lnTo>
                    <a:pt x="51298" y="125913"/>
                  </a:lnTo>
                  <a:lnTo>
                    <a:pt x="63734" y="113477"/>
                  </a:lnTo>
                  <a:lnTo>
                    <a:pt x="79279" y="107259"/>
                  </a:lnTo>
                  <a:lnTo>
                    <a:pt x="91714" y="117363"/>
                  </a:lnTo>
                  <a:lnTo>
                    <a:pt x="94046" y="82387"/>
                  </a:lnTo>
                  <a:lnTo>
                    <a:pt x="81610" y="78501"/>
                  </a:lnTo>
                  <a:lnTo>
                    <a:pt x="71506" y="81610"/>
                  </a:lnTo>
                  <a:lnTo>
                    <a:pt x="61402" y="96378"/>
                  </a:lnTo>
                  <a:lnTo>
                    <a:pt x="53630" y="115031"/>
                  </a:lnTo>
                  <a:lnTo>
                    <a:pt x="38862" y="116586"/>
                  </a:lnTo>
                  <a:lnTo>
                    <a:pt x="27203" y="122027"/>
                  </a:lnTo>
                  <a:lnTo>
                    <a:pt x="8550" y="111145"/>
                  </a:lnTo>
                  <a:lnTo>
                    <a:pt x="9327" y="100264"/>
                  </a:lnTo>
                  <a:lnTo>
                    <a:pt x="21763" y="85496"/>
                  </a:lnTo>
                  <a:lnTo>
                    <a:pt x="37307" y="70729"/>
                  </a:lnTo>
                  <a:lnTo>
                    <a:pt x="54407" y="70729"/>
                  </a:lnTo>
                  <a:lnTo>
                    <a:pt x="66843" y="66065"/>
                  </a:lnTo>
                  <a:lnTo>
                    <a:pt x="97155" y="66842"/>
                  </a:lnTo>
                  <a:lnTo>
                    <a:pt x="118918" y="56738"/>
                  </a:lnTo>
                  <a:lnTo>
                    <a:pt x="140680" y="28758"/>
                  </a:lnTo>
                  <a:lnTo>
                    <a:pt x="152339" y="17099"/>
                  </a:lnTo>
                  <a:lnTo>
                    <a:pt x="177988" y="13213"/>
                  </a:lnTo>
                  <a:lnTo>
                    <a:pt x="201305" y="0"/>
                  </a:lnTo>
                  <a:lnTo>
                    <a:pt x="195087" y="19431"/>
                  </a:lnTo>
                  <a:lnTo>
                    <a:pt x="204414" y="32644"/>
                  </a:lnTo>
                  <a:lnTo>
                    <a:pt x="204414" y="55961"/>
                  </a:lnTo>
                  <a:lnTo>
                    <a:pt x="197419" y="63734"/>
                  </a:lnTo>
                  <a:lnTo>
                    <a:pt x="186538" y="83165"/>
                  </a:lnTo>
                  <a:lnTo>
                    <a:pt x="188092" y="126690"/>
                  </a:lnTo>
                  <a:lnTo>
                    <a:pt x="207523" y="138349"/>
                  </a:lnTo>
                  <a:lnTo>
                    <a:pt x="239390" y="138349"/>
                  </a:lnTo>
                  <a:lnTo>
                    <a:pt x="247162" y="146898"/>
                  </a:lnTo>
                  <a:lnTo>
                    <a:pt x="241721" y="163997"/>
                  </a:lnTo>
                  <a:lnTo>
                    <a:pt x="221513" y="174879"/>
                  </a:lnTo>
                  <a:lnTo>
                    <a:pt x="214518" y="174879"/>
                  </a:lnTo>
                  <a:lnTo>
                    <a:pt x="203637" y="166329"/>
                  </a:lnTo>
                  <a:lnTo>
                    <a:pt x="195087" y="173324"/>
                  </a:lnTo>
                  <a:lnTo>
                    <a:pt x="185761" y="212964"/>
                  </a:lnTo>
                  <a:lnTo>
                    <a:pt x="170216" y="212186"/>
                  </a:lnTo>
                  <a:lnTo>
                    <a:pt x="160889" y="216073"/>
                  </a:lnTo>
                  <a:lnTo>
                    <a:pt x="171770" y="225400"/>
                  </a:lnTo>
                  <a:lnTo>
                    <a:pt x="161666" y="231617"/>
                  </a:lnTo>
                  <a:lnTo>
                    <a:pt x="135240" y="255712"/>
                  </a:lnTo>
                  <a:lnTo>
                    <a:pt x="143789" y="282138"/>
                  </a:lnTo>
                  <a:lnTo>
                    <a:pt x="142235" y="289133"/>
                  </a:lnTo>
                  <a:lnTo>
                    <a:pt x="130576" y="299237"/>
                  </a:lnTo>
                  <a:lnTo>
                    <a:pt x="125913" y="307787"/>
                  </a:lnTo>
                  <a:lnTo>
                    <a:pt x="143789" y="310119"/>
                  </a:lnTo>
                  <a:lnTo>
                    <a:pt x="153893" y="33265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E74CA1C6-D904-420F-3A5C-85FB67417F58}"/>
                </a:ext>
              </a:extLst>
            </p:cNvPr>
            <p:cNvSpPr/>
            <p:nvPr/>
          </p:nvSpPr>
          <p:spPr>
            <a:xfrm>
              <a:off x="6428074" y="2731861"/>
              <a:ext cx="528523" cy="237835"/>
            </a:xfrm>
            <a:custGeom>
              <a:avLst/>
              <a:gdLst>
                <a:gd name="connsiteX0" fmla="*/ 63734 w 528523"/>
                <a:gd name="connsiteY0" fmla="*/ 114254 h 237835"/>
                <a:gd name="connsiteX1" fmla="*/ 94046 w 528523"/>
                <a:gd name="connsiteY1" fmla="*/ 115809 h 237835"/>
                <a:gd name="connsiteX2" fmla="*/ 125136 w 528523"/>
                <a:gd name="connsiteY2" fmla="*/ 129799 h 237835"/>
                <a:gd name="connsiteX3" fmla="*/ 111145 w 528523"/>
                <a:gd name="connsiteY3" fmla="*/ 135240 h 237835"/>
                <a:gd name="connsiteX4" fmla="*/ 82388 w 528523"/>
                <a:gd name="connsiteY4" fmla="*/ 154671 h 237835"/>
                <a:gd name="connsiteX5" fmla="*/ 80056 w 528523"/>
                <a:gd name="connsiteY5" fmla="*/ 158557 h 237835"/>
                <a:gd name="connsiteX6" fmla="*/ 59848 w 528523"/>
                <a:gd name="connsiteY6" fmla="*/ 157780 h 237835"/>
                <a:gd name="connsiteX7" fmla="*/ 48966 w 528523"/>
                <a:gd name="connsiteY7" fmla="*/ 159334 h 237835"/>
                <a:gd name="connsiteX8" fmla="*/ 41194 w 528523"/>
                <a:gd name="connsiteY8" fmla="*/ 166329 h 237835"/>
                <a:gd name="connsiteX9" fmla="*/ 34199 w 528523"/>
                <a:gd name="connsiteY9" fmla="*/ 188092 h 237835"/>
                <a:gd name="connsiteX10" fmla="*/ 21763 w 528523"/>
                <a:gd name="connsiteY10" fmla="*/ 191978 h 237835"/>
                <a:gd name="connsiteX11" fmla="*/ 19431 w 528523"/>
                <a:gd name="connsiteY11" fmla="*/ 184983 h 237835"/>
                <a:gd name="connsiteX12" fmla="*/ 31867 w 528523"/>
                <a:gd name="connsiteY12" fmla="*/ 170993 h 237835"/>
                <a:gd name="connsiteX13" fmla="*/ 20209 w 528523"/>
                <a:gd name="connsiteY13" fmla="*/ 160111 h 237835"/>
                <a:gd name="connsiteX14" fmla="*/ 5441 w 528523"/>
                <a:gd name="connsiteY14" fmla="*/ 154671 h 237835"/>
                <a:gd name="connsiteX15" fmla="*/ 12436 w 528523"/>
                <a:gd name="connsiteY15" fmla="*/ 140680 h 237835"/>
                <a:gd name="connsiteX16" fmla="*/ 0 w 528523"/>
                <a:gd name="connsiteY16" fmla="*/ 128245 h 237835"/>
                <a:gd name="connsiteX17" fmla="*/ 11659 w 528523"/>
                <a:gd name="connsiteY17" fmla="*/ 126690 h 237835"/>
                <a:gd name="connsiteX18" fmla="*/ 19431 w 528523"/>
                <a:gd name="connsiteY18" fmla="*/ 130576 h 237835"/>
                <a:gd name="connsiteX19" fmla="*/ 34976 w 528523"/>
                <a:gd name="connsiteY19" fmla="*/ 126690 h 237835"/>
                <a:gd name="connsiteX20" fmla="*/ 38862 w 528523"/>
                <a:gd name="connsiteY20" fmla="*/ 118918 h 237835"/>
                <a:gd name="connsiteX21" fmla="*/ 63734 w 528523"/>
                <a:gd name="connsiteY21" fmla="*/ 114254 h 237835"/>
                <a:gd name="connsiteX22" fmla="*/ 128245 w 528523"/>
                <a:gd name="connsiteY22" fmla="*/ 122027 h 237835"/>
                <a:gd name="connsiteX23" fmla="*/ 121250 w 528523"/>
                <a:gd name="connsiteY23" fmla="*/ 123581 h 237835"/>
                <a:gd name="connsiteX24" fmla="*/ 102596 w 528523"/>
                <a:gd name="connsiteY24" fmla="*/ 115031 h 237835"/>
                <a:gd name="connsiteX25" fmla="*/ 110368 w 528523"/>
                <a:gd name="connsiteY25" fmla="*/ 107259 h 237835"/>
                <a:gd name="connsiteX26" fmla="*/ 125136 w 528523"/>
                <a:gd name="connsiteY26" fmla="*/ 111145 h 237835"/>
                <a:gd name="connsiteX27" fmla="*/ 128245 w 528523"/>
                <a:gd name="connsiteY27" fmla="*/ 122027 h 237835"/>
                <a:gd name="connsiteX28" fmla="*/ 86274 w 528523"/>
                <a:gd name="connsiteY28" fmla="*/ 90937 h 237835"/>
                <a:gd name="connsiteX29" fmla="*/ 80056 w 528523"/>
                <a:gd name="connsiteY29" fmla="*/ 96378 h 237835"/>
                <a:gd name="connsiteX30" fmla="*/ 73061 w 528523"/>
                <a:gd name="connsiteY30" fmla="*/ 91714 h 237835"/>
                <a:gd name="connsiteX31" fmla="*/ 66065 w 528523"/>
                <a:gd name="connsiteY31" fmla="*/ 104150 h 237835"/>
                <a:gd name="connsiteX32" fmla="*/ 55961 w 528523"/>
                <a:gd name="connsiteY32" fmla="*/ 106482 h 237835"/>
                <a:gd name="connsiteX33" fmla="*/ 41194 w 528523"/>
                <a:gd name="connsiteY33" fmla="*/ 87051 h 237835"/>
                <a:gd name="connsiteX34" fmla="*/ 18654 w 528523"/>
                <a:gd name="connsiteY34" fmla="*/ 83165 h 237835"/>
                <a:gd name="connsiteX35" fmla="*/ 8550 w 528523"/>
                <a:gd name="connsiteY35" fmla="*/ 77724 h 237835"/>
                <a:gd name="connsiteX36" fmla="*/ 43526 w 528523"/>
                <a:gd name="connsiteY36" fmla="*/ 74615 h 237835"/>
                <a:gd name="connsiteX37" fmla="*/ 52852 w 528523"/>
                <a:gd name="connsiteY37" fmla="*/ 62179 h 237835"/>
                <a:gd name="connsiteX38" fmla="*/ 62957 w 528523"/>
                <a:gd name="connsiteY38" fmla="*/ 62956 h 237835"/>
                <a:gd name="connsiteX39" fmla="*/ 66065 w 528523"/>
                <a:gd name="connsiteY39" fmla="*/ 69952 h 237835"/>
                <a:gd name="connsiteX40" fmla="*/ 82388 w 528523"/>
                <a:gd name="connsiteY40" fmla="*/ 72283 h 237835"/>
                <a:gd name="connsiteX41" fmla="*/ 89383 w 528523"/>
                <a:gd name="connsiteY41" fmla="*/ 80056 h 237835"/>
                <a:gd name="connsiteX42" fmla="*/ 86274 w 528523"/>
                <a:gd name="connsiteY42" fmla="*/ 90937 h 237835"/>
                <a:gd name="connsiteX43" fmla="*/ 499765 w 528523"/>
                <a:gd name="connsiteY43" fmla="*/ 237835 h 237835"/>
                <a:gd name="connsiteX44" fmla="*/ 484998 w 528523"/>
                <a:gd name="connsiteY44" fmla="*/ 236281 h 237835"/>
                <a:gd name="connsiteX45" fmla="*/ 458572 w 528523"/>
                <a:gd name="connsiteY45" fmla="*/ 228508 h 237835"/>
                <a:gd name="connsiteX46" fmla="*/ 427482 w 528523"/>
                <a:gd name="connsiteY46" fmla="*/ 237835 h 237835"/>
                <a:gd name="connsiteX47" fmla="*/ 405719 w 528523"/>
                <a:gd name="connsiteY47" fmla="*/ 229286 h 237835"/>
                <a:gd name="connsiteX48" fmla="*/ 378516 w 528523"/>
                <a:gd name="connsiteY48" fmla="*/ 208300 h 237835"/>
                <a:gd name="connsiteX49" fmla="*/ 373853 w 528523"/>
                <a:gd name="connsiteY49" fmla="*/ 202860 h 237835"/>
                <a:gd name="connsiteX50" fmla="*/ 355976 w 528523"/>
                <a:gd name="connsiteY50" fmla="*/ 198973 h 237835"/>
                <a:gd name="connsiteX51" fmla="*/ 312451 w 528523"/>
                <a:gd name="connsiteY51" fmla="*/ 179542 h 237835"/>
                <a:gd name="connsiteX52" fmla="*/ 303901 w 528523"/>
                <a:gd name="connsiteY52" fmla="*/ 184983 h 237835"/>
                <a:gd name="connsiteX53" fmla="*/ 292243 w 528523"/>
                <a:gd name="connsiteY53" fmla="*/ 177211 h 237835"/>
                <a:gd name="connsiteX54" fmla="*/ 226954 w 528523"/>
                <a:gd name="connsiteY54" fmla="*/ 198973 h 237835"/>
                <a:gd name="connsiteX55" fmla="*/ 234727 w 528523"/>
                <a:gd name="connsiteY55" fmla="*/ 172547 h 237835"/>
                <a:gd name="connsiteX56" fmla="*/ 235504 w 528523"/>
                <a:gd name="connsiteY56" fmla="*/ 144567 h 237835"/>
                <a:gd name="connsiteX57" fmla="*/ 217627 w 528523"/>
                <a:gd name="connsiteY57" fmla="*/ 141458 h 237835"/>
                <a:gd name="connsiteX58" fmla="*/ 210632 w 528523"/>
                <a:gd name="connsiteY58" fmla="*/ 151562 h 237835"/>
                <a:gd name="connsiteX59" fmla="*/ 200528 w 528523"/>
                <a:gd name="connsiteY59" fmla="*/ 153893 h 237835"/>
                <a:gd name="connsiteX60" fmla="*/ 168661 w 528523"/>
                <a:gd name="connsiteY60" fmla="*/ 143789 h 237835"/>
                <a:gd name="connsiteX61" fmla="*/ 159334 w 528523"/>
                <a:gd name="connsiteY61" fmla="*/ 127467 h 237835"/>
                <a:gd name="connsiteX62" fmla="*/ 146899 w 528523"/>
                <a:gd name="connsiteY62" fmla="*/ 118918 h 237835"/>
                <a:gd name="connsiteX63" fmla="*/ 140681 w 528523"/>
                <a:gd name="connsiteY63" fmla="*/ 109591 h 237835"/>
                <a:gd name="connsiteX64" fmla="*/ 140681 w 528523"/>
                <a:gd name="connsiteY64" fmla="*/ 95600 h 237835"/>
                <a:gd name="connsiteX65" fmla="*/ 129022 w 528523"/>
                <a:gd name="connsiteY65" fmla="*/ 80056 h 237835"/>
                <a:gd name="connsiteX66" fmla="*/ 134462 w 528523"/>
                <a:gd name="connsiteY66" fmla="*/ 71506 h 237835"/>
                <a:gd name="connsiteX67" fmla="*/ 129022 w 528523"/>
                <a:gd name="connsiteY67" fmla="*/ 49743 h 237835"/>
                <a:gd name="connsiteX68" fmla="*/ 152339 w 528523"/>
                <a:gd name="connsiteY68" fmla="*/ 40416 h 237835"/>
                <a:gd name="connsiteX69" fmla="*/ 177988 w 528523"/>
                <a:gd name="connsiteY69" fmla="*/ 38862 h 237835"/>
                <a:gd name="connsiteX70" fmla="*/ 184983 w 528523"/>
                <a:gd name="connsiteY70" fmla="*/ 28758 h 237835"/>
                <a:gd name="connsiteX71" fmla="*/ 200528 w 528523"/>
                <a:gd name="connsiteY71" fmla="*/ 18654 h 237835"/>
                <a:gd name="connsiteX72" fmla="*/ 218405 w 528523"/>
                <a:gd name="connsiteY72" fmla="*/ 20208 h 237835"/>
                <a:gd name="connsiteX73" fmla="*/ 242499 w 528523"/>
                <a:gd name="connsiteY73" fmla="*/ 12436 h 237835"/>
                <a:gd name="connsiteX74" fmla="*/ 291465 w 528523"/>
                <a:gd name="connsiteY74" fmla="*/ 13213 h 237835"/>
                <a:gd name="connsiteX75" fmla="*/ 294574 w 528523"/>
                <a:gd name="connsiteY75" fmla="*/ 0 h 237835"/>
                <a:gd name="connsiteX76" fmla="*/ 319446 w 528523"/>
                <a:gd name="connsiteY76" fmla="*/ 0 h 237835"/>
                <a:gd name="connsiteX77" fmla="*/ 378516 w 528523"/>
                <a:gd name="connsiteY77" fmla="*/ 9327 h 237835"/>
                <a:gd name="connsiteX78" fmla="*/ 392506 w 528523"/>
                <a:gd name="connsiteY78" fmla="*/ 9327 h 237835"/>
                <a:gd name="connsiteX79" fmla="*/ 414269 w 528523"/>
                <a:gd name="connsiteY79" fmla="*/ 18654 h 237835"/>
                <a:gd name="connsiteX80" fmla="*/ 425150 w 528523"/>
                <a:gd name="connsiteY80" fmla="*/ 20985 h 237835"/>
                <a:gd name="connsiteX81" fmla="*/ 456240 w 528523"/>
                <a:gd name="connsiteY81" fmla="*/ 20985 h 237835"/>
                <a:gd name="connsiteX82" fmla="*/ 505206 w 528523"/>
                <a:gd name="connsiteY82" fmla="*/ 24872 h 237835"/>
                <a:gd name="connsiteX83" fmla="*/ 514533 w 528523"/>
                <a:gd name="connsiteY83" fmla="*/ 17099 h 237835"/>
                <a:gd name="connsiteX84" fmla="*/ 526192 w 528523"/>
                <a:gd name="connsiteY84" fmla="*/ 26426 h 237835"/>
                <a:gd name="connsiteX85" fmla="*/ 518419 w 528523"/>
                <a:gd name="connsiteY85" fmla="*/ 37307 h 237835"/>
                <a:gd name="connsiteX86" fmla="*/ 509092 w 528523"/>
                <a:gd name="connsiteY86" fmla="*/ 40416 h 237835"/>
                <a:gd name="connsiteX87" fmla="*/ 502097 w 528523"/>
                <a:gd name="connsiteY87" fmla="*/ 65288 h 237835"/>
                <a:gd name="connsiteX88" fmla="*/ 495879 w 528523"/>
                <a:gd name="connsiteY88" fmla="*/ 73061 h 237835"/>
                <a:gd name="connsiteX89" fmla="*/ 482666 w 528523"/>
                <a:gd name="connsiteY89" fmla="*/ 70729 h 237835"/>
                <a:gd name="connsiteX90" fmla="*/ 463235 w 528523"/>
                <a:gd name="connsiteY90" fmla="*/ 72283 h 237835"/>
                <a:gd name="connsiteX91" fmla="*/ 447691 w 528523"/>
                <a:gd name="connsiteY91" fmla="*/ 76169 h 237835"/>
                <a:gd name="connsiteX92" fmla="*/ 437586 w 528523"/>
                <a:gd name="connsiteY92" fmla="*/ 84719 h 237835"/>
                <a:gd name="connsiteX93" fmla="*/ 438364 w 528523"/>
                <a:gd name="connsiteY93" fmla="*/ 93269 h 237835"/>
                <a:gd name="connsiteX94" fmla="*/ 458572 w 528523"/>
                <a:gd name="connsiteY94" fmla="*/ 111145 h 237835"/>
                <a:gd name="connsiteX95" fmla="*/ 469453 w 528523"/>
                <a:gd name="connsiteY95" fmla="*/ 132908 h 237835"/>
                <a:gd name="connsiteX96" fmla="*/ 489661 w 528523"/>
                <a:gd name="connsiteY96" fmla="*/ 150007 h 237835"/>
                <a:gd name="connsiteX97" fmla="*/ 495879 w 528523"/>
                <a:gd name="connsiteY97" fmla="*/ 160111 h 237835"/>
                <a:gd name="connsiteX98" fmla="*/ 514533 w 528523"/>
                <a:gd name="connsiteY98" fmla="*/ 182651 h 237835"/>
                <a:gd name="connsiteX99" fmla="*/ 528523 w 528523"/>
                <a:gd name="connsiteY99" fmla="*/ 202082 h 237835"/>
                <a:gd name="connsiteX100" fmla="*/ 510647 w 528523"/>
                <a:gd name="connsiteY100" fmla="*/ 206746 h 237835"/>
                <a:gd name="connsiteX101" fmla="*/ 501320 w 528523"/>
                <a:gd name="connsiteY101" fmla="*/ 222291 h 237835"/>
                <a:gd name="connsiteX102" fmla="*/ 499765 w 528523"/>
                <a:gd name="connsiteY102" fmla="*/ 237835 h 23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28523" h="237835">
                  <a:moveTo>
                    <a:pt x="63734" y="114254"/>
                  </a:moveTo>
                  <a:lnTo>
                    <a:pt x="94046" y="115809"/>
                  </a:lnTo>
                  <a:lnTo>
                    <a:pt x="125136" y="129799"/>
                  </a:lnTo>
                  <a:lnTo>
                    <a:pt x="111145" y="135240"/>
                  </a:lnTo>
                  <a:lnTo>
                    <a:pt x="82388" y="154671"/>
                  </a:lnTo>
                  <a:lnTo>
                    <a:pt x="80056" y="158557"/>
                  </a:lnTo>
                  <a:lnTo>
                    <a:pt x="59848" y="157780"/>
                  </a:lnTo>
                  <a:lnTo>
                    <a:pt x="48966" y="159334"/>
                  </a:lnTo>
                  <a:lnTo>
                    <a:pt x="41194" y="166329"/>
                  </a:lnTo>
                  <a:lnTo>
                    <a:pt x="34199" y="188092"/>
                  </a:lnTo>
                  <a:lnTo>
                    <a:pt x="21763" y="191978"/>
                  </a:lnTo>
                  <a:lnTo>
                    <a:pt x="19431" y="184983"/>
                  </a:lnTo>
                  <a:lnTo>
                    <a:pt x="31867" y="170993"/>
                  </a:lnTo>
                  <a:lnTo>
                    <a:pt x="20209" y="160111"/>
                  </a:lnTo>
                  <a:lnTo>
                    <a:pt x="5441" y="154671"/>
                  </a:lnTo>
                  <a:lnTo>
                    <a:pt x="12436" y="140680"/>
                  </a:lnTo>
                  <a:lnTo>
                    <a:pt x="0" y="128245"/>
                  </a:lnTo>
                  <a:lnTo>
                    <a:pt x="11659" y="126690"/>
                  </a:lnTo>
                  <a:lnTo>
                    <a:pt x="19431" y="130576"/>
                  </a:lnTo>
                  <a:lnTo>
                    <a:pt x="34976" y="126690"/>
                  </a:lnTo>
                  <a:lnTo>
                    <a:pt x="38862" y="118918"/>
                  </a:lnTo>
                  <a:lnTo>
                    <a:pt x="63734" y="114254"/>
                  </a:lnTo>
                  <a:close/>
                  <a:moveTo>
                    <a:pt x="128245" y="122027"/>
                  </a:moveTo>
                  <a:lnTo>
                    <a:pt x="121250" y="123581"/>
                  </a:lnTo>
                  <a:lnTo>
                    <a:pt x="102596" y="115031"/>
                  </a:lnTo>
                  <a:lnTo>
                    <a:pt x="110368" y="107259"/>
                  </a:lnTo>
                  <a:lnTo>
                    <a:pt x="125136" y="111145"/>
                  </a:lnTo>
                  <a:lnTo>
                    <a:pt x="128245" y="122027"/>
                  </a:lnTo>
                  <a:close/>
                  <a:moveTo>
                    <a:pt x="86274" y="90937"/>
                  </a:moveTo>
                  <a:lnTo>
                    <a:pt x="80056" y="96378"/>
                  </a:lnTo>
                  <a:lnTo>
                    <a:pt x="73061" y="91714"/>
                  </a:lnTo>
                  <a:lnTo>
                    <a:pt x="66065" y="104150"/>
                  </a:lnTo>
                  <a:lnTo>
                    <a:pt x="55961" y="106482"/>
                  </a:lnTo>
                  <a:lnTo>
                    <a:pt x="41194" y="87051"/>
                  </a:lnTo>
                  <a:lnTo>
                    <a:pt x="18654" y="83165"/>
                  </a:lnTo>
                  <a:lnTo>
                    <a:pt x="8550" y="77724"/>
                  </a:lnTo>
                  <a:lnTo>
                    <a:pt x="43526" y="74615"/>
                  </a:lnTo>
                  <a:lnTo>
                    <a:pt x="52852" y="62179"/>
                  </a:lnTo>
                  <a:lnTo>
                    <a:pt x="62957" y="62956"/>
                  </a:lnTo>
                  <a:lnTo>
                    <a:pt x="66065" y="69952"/>
                  </a:lnTo>
                  <a:lnTo>
                    <a:pt x="82388" y="72283"/>
                  </a:lnTo>
                  <a:lnTo>
                    <a:pt x="89383" y="80056"/>
                  </a:lnTo>
                  <a:lnTo>
                    <a:pt x="86274" y="90937"/>
                  </a:lnTo>
                  <a:close/>
                  <a:moveTo>
                    <a:pt x="499765" y="237835"/>
                  </a:moveTo>
                  <a:lnTo>
                    <a:pt x="484998" y="236281"/>
                  </a:lnTo>
                  <a:lnTo>
                    <a:pt x="458572" y="228508"/>
                  </a:lnTo>
                  <a:lnTo>
                    <a:pt x="427482" y="237835"/>
                  </a:lnTo>
                  <a:lnTo>
                    <a:pt x="405719" y="229286"/>
                  </a:lnTo>
                  <a:lnTo>
                    <a:pt x="378516" y="208300"/>
                  </a:lnTo>
                  <a:lnTo>
                    <a:pt x="373853" y="202860"/>
                  </a:lnTo>
                  <a:lnTo>
                    <a:pt x="355976" y="198973"/>
                  </a:lnTo>
                  <a:lnTo>
                    <a:pt x="312451" y="179542"/>
                  </a:lnTo>
                  <a:lnTo>
                    <a:pt x="303901" y="184983"/>
                  </a:lnTo>
                  <a:lnTo>
                    <a:pt x="292243" y="177211"/>
                  </a:lnTo>
                  <a:lnTo>
                    <a:pt x="226954" y="198973"/>
                  </a:lnTo>
                  <a:lnTo>
                    <a:pt x="234727" y="172547"/>
                  </a:lnTo>
                  <a:lnTo>
                    <a:pt x="235504" y="144567"/>
                  </a:lnTo>
                  <a:lnTo>
                    <a:pt x="217627" y="141458"/>
                  </a:lnTo>
                  <a:lnTo>
                    <a:pt x="210632" y="151562"/>
                  </a:lnTo>
                  <a:lnTo>
                    <a:pt x="200528" y="153893"/>
                  </a:lnTo>
                  <a:lnTo>
                    <a:pt x="168661" y="143789"/>
                  </a:lnTo>
                  <a:lnTo>
                    <a:pt x="159334" y="127467"/>
                  </a:lnTo>
                  <a:lnTo>
                    <a:pt x="146899" y="118918"/>
                  </a:lnTo>
                  <a:lnTo>
                    <a:pt x="140681" y="109591"/>
                  </a:lnTo>
                  <a:lnTo>
                    <a:pt x="140681" y="95600"/>
                  </a:lnTo>
                  <a:lnTo>
                    <a:pt x="129022" y="80056"/>
                  </a:lnTo>
                  <a:lnTo>
                    <a:pt x="134462" y="71506"/>
                  </a:lnTo>
                  <a:lnTo>
                    <a:pt x="129022" y="49743"/>
                  </a:lnTo>
                  <a:lnTo>
                    <a:pt x="152339" y="40416"/>
                  </a:lnTo>
                  <a:lnTo>
                    <a:pt x="177988" y="38862"/>
                  </a:lnTo>
                  <a:lnTo>
                    <a:pt x="184983" y="28758"/>
                  </a:lnTo>
                  <a:lnTo>
                    <a:pt x="200528" y="18654"/>
                  </a:lnTo>
                  <a:lnTo>
                    <a:pt x="218405" y="20208"/>
                  </a:lnTo>
                  <a:lnTo>
                    <a:pt x="242499" y="12436"/>
                  </a:lnTo>
                  <a:lnTo>
                    <a:pt x="291465" y="13213"/>
                  </a:lnTo>
                  <a:lnTo>
                    <a:pt x="294574" y="0"/>
                  </a:lnTo>
                  <a:lnTo>
                    <a:pt x="319446" y="0"/>
                  </a:lnTo>
                  <a:lnTo>
                    <a:pt x="378516" y="9327"/>
                  </a:lnTo>
                  <a:lnTo>
                    <a:pt x="392506" y="9327"/>
                  </a:lnTo>
                  <a:lnTo>
                    <a:pt x="414269" y="18654"/>
                  </a:lnTo>
                  <a:lnTo>
                    <a:pt x="425150" y="20985"/>
                  </a:lnTo>
                  <a:lnTo>
                    <a:pt x="456240" y="20985"/>
                  </a:lnTo>
                  <a:lnTo>
                    <a:pt x="505206" y="24872"/>
                  </a:lnTo>
                  <a:lnTo>
                    <a:pt x="514533" y="17099"/>
                  </a:lnTo>
                  <a:lnTo>
                    <a:pt x="526192" y="26426"/>
                  </a:lnTo>
                  <a:lnTo>
                    <a:pt x="518419" y="37307"/>
                  </a:lnTo>
                  <a:lnTo>
                    <a:pt x="509092" y="40416"/>
                  </a:lnTo>
                  <a:lnTo>
                    <a:pt x="502097" y="65288"/>
                  </a:lnTo>
                  <a:lnTo>
                    <a:pt x="495879" y="73061"/>
                  </a:lnTo>
                  <a:lnTo>
                    <a:pt x="482666" y="70729"/>
                  </a:lnTo>
                  <a:lnTo>
                    <a:pt x="463235" y="72283"/>
                  </a:lnTo>
                  <a:lnTo>
                    <a:pt x="447691" y="76169"/>
                  </a:lnTo>
                  <a:lnTo>
                    <a:pt x="437586" y="84719"/>
                  </a:lnTo>
                  <a:lnTo>
                    <a:pt x="438364" y="93269"/>
                  </a:lnTo>
                  <a:lnTo>
                    <a:pt x="458572" y="111145"/>
                  </a:lnTo>
                  <a:lnTo>
                    <a:pt x="469453" y="132908"/>
                  </a:lnTo>
                  <a:lnTo>
                    <a:pt x="489661" y="150007"/>
                  </a:lnTo>
                  <a:lnTo>
                    <a:pt x="495879" y="160111"/>
                  </a:lnTo>
                  <a:lnTo>
                    <a:pt x="514533" y="182651"/>
                  </a:lnTo>
                  <a:lnTo>
                    <a:pt x="528523" y="202082"/>
                  </a:lnTo>
                  <a:lnTo>
                    <a:pt x="510647" y="206746"/>
                  </a:lnTo>
                  <a:lnTo>
                    <a:pt x="501320" y="222291"/>
                  </a:lnTo>
                  <a:lnTo>
                    <a:pt x="499765" y="237835"/>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378708DF-C0DE-1339-A1F4-7D09B1651D1B}"/>
                </a:ext>
              </a:extLst>
            </p:cNvPr>
            <p:cNvSpPr/>
            <p:nvPr/>
          </p:nvSpPr>
          <p:spPr>
            <a:xfrm>
              <a:off x="6135054" y="1612635"/>
              <a:ext cx="1022848" cy="1099017"/>
            </a:xfrm>
            <a:custGeom>
              <a:avLst/>
              <a:gdLst>
                <a:gd name="connsiteX0" fmla="*/ 286802 w 1022848"/>
                <a:gd name="connsiteY0" fmla="*/ 1036838 h 1099017"/>
                <a:gd name="connsiteX1" fmla="*/ 302347 w 1022848"/>
                <a:gd name="connsiteY1" fmla="*/ 1038393 h 1099017"/>
                <a:gd name="connsiteX2" fmla="*/ 297683 w 1022848"/>
                <a:gd name="connsiteY2" fmla="*/ 1060155 h 1099017"/>
                <a:gd name="connsiteX3" fmla="*/ 279806 w 1022848"/>
                <a:gd name="connsiteY3" fmla="*/ 1046165 h 1099017"/>
                <a:gd name="connsiteX4" fmla="*/ 286802 w 1022848"/>
                <a:gd name="connsiteY4" fmla="*/ 1036838 h 1099017"/>
                <a:gd name="connsiteX5" fmla="*/ 272034 w 1022848"/>
                <a:gd name="connsiteY5" fmla="*/ 1040724 h 1099017"/>
                <a:gd name="connsiteX6" fmla="*/ 255712 w 1022848"/>
                <a:gd name="connsiteY6" fmla="*/ 1036061 h 1099017"/>
                <a:gd name="connsiteX7" fmla="*/ 262708 w 1022848"/>
                <a:gd name="connsiteY7" fmla="*/ 1029843 h 1099017"/>
                <a:gd name="connsiteX8" fmla="*/ 272034 w 1022848"/>
                <a:gd name="connsiteY8" fmla="*/ 1040724 h 1099017"/>
                <a:gd name="connsiteX9" fmla="*/ 221513 w 1022848"/>
                <a:gd name="connsiteY9" fmla="*/ 1019739 h 1099017"/>
                <a:gd name="connsiteX10" fmla="*/ 209855 w 1022848"/>
                <a:gd name="connsiteY10" fmla="*/ 1025179 h 1099017"/>
                <a:gd name="connsiteX11" fmla="*/ 207523 w 1022848"/>
                <a:gd name="connsiteY11" fmla="*/ 1011966 h 1099017"/>
                <a:gd name="connsiteX12" fmla="*/ 221513 w 1022848"/>
                <a:gd name="connsiteY12" fmla="*/ 1019739 h 1099017"/>
                <a:gd name="connsiteX13" fmla="*/ 419710 w 1022848"/>
                <a:gd name="connsiteY13" fmla="*/ 530855 h 1099017"/>
                <a:gd name="connsiteX14" fmla="*/ 408051 w 1022848"/>
                <a:gd name="connsiteY14" fmla="*/ 534741 h 1099017"/>
                <a:gd name="connsiteX15" fmla="*/ 397947 w 1022848"/>
                <a:gd name="connsiteY15" fmla="*/ 532409 h 1099017"/>
                <a:gd name="connsiteX16" fmla="*/ 396392 w 1022848"/>
                <a:gd name="connsiteY16" fmla="*/ 525414 h 1099017"/>
                <a:gd name="connsiteX17" fmla="*/ 411937 w 1022848"/>
                <a:gd name="connsiteY17" fmla="*/ 520751 h 1099017"/>
                <a:gd name="connsiteX18" fmla="*/ 419710 w 1022848"/>
                <a:gd name="connsiteY18" fmla="*/ 530855 h 1099017"/>
                <a:gd name="connsiteX19" fmla="*/ 653659 w 1022848"/>
                <a:gd name="connsiteY19" fmla="*/ 106482 h 1099017"/>
                <a:gd name="connsiteX20" fmla="*/ 624901 w 1022848"/>
                <a:gd name="connsiteY20" fmla="*/ 116586 h 1099017"/>
                <a:gd name="connsiteX21" fmla="*/ 637337 w 1022848"/>
                <a:gd name="connsiteY21" fmla="*/ 122804 h 1099017"/>
                <a:gd name="connsiteX22" fmla="*/ 643555 w 1022848"/>
                <a:gd name="connsiteY22" fmla="*/ 132131 h 1099017"/>
                <a:gd name="connsiteX23" fmla="*/ 628010 w 1022848"/>
                <a:gd name="connsiteY23" fmla="*/ 157003 h 1099017"/>
                <a:gd name="connsiteX24" fmla="*/ 628787 w 1022848"/>
                <a:gd name="connsiteY24" fmla="*/ 161666 h 1099017"/>
                <a:gd name="connsiteX25" fmla="*/ 652882 w 1022848"/>
                <a:gd name="connsiteY25" fmla="*/ 192755 h 1099017"/>
                <a:gd name="connsiteX26" fmla="*/ 708843 w 1022848"/>
                <a:gd name="connsiteY26" fmla="*/ 205969 h 1099017"/>
                <a:gd name="connsiteX27" fmla="*/ 726719 w 1022848"/>
                <a:gd name="connsiteY27" fmla="*/ 219959 h 1099017"/>
                <a:gd name="connsiteX28" fmla="*/ 754700 w 1022848"/>
                <a:gd name="connsiteY28" fmla="*/ 237835 h 1099017"/>
                <a:gd name="connsiteX29" fmla="*/ 768691 w 1022848"/>
                <a:gd name="connsiteY29" fmla="*/ 244831 h 1099017"/>
                <a:gd name="connsiteX30" fmla="*/ 769468 w 1022848"/>
                <a:gd name="connsiteY30" fmla="*/ 259598 h 1099017"/>
                <a:gd name="connsiteX31" fmla="*/ 746150 w 1022848"/>
                <a:gd name="connsiteY31" fmla="*/ 282915 h 1099017"/>
                <a:gd name="connsiteX32" fmla="*/ 725942 w 1022848"/>
                <a:gd name="connsiteY32" fmla="*/ 307010 h 1099017"/>
                <a:gd name="connsiteX33" fmla="*/ 716615 w 1022848"/>
                <a:gd name="connsiteY33" fmla="*/ 320223 h 1099017"/>
                <a:gd name="connsiteX34" fmla="*/ 719725 w 1022848"/>
                <a:gd name="connsiteY34" fmla="*/ 333436 h 1099017"/>
                <a:gd name="connsiteX35" fmla="*/ 739933 w 1022848"/>
                <a:gd name="connsiteY35" fmla="*/ 349758 h 1099017"/>
                <a:gd name="connsiteX36" fmla="*/ 757809 w 1022848"/>
                <a:gd name="connsiteY36" fmla="*/ 366857 h 1099017"/>
                <a:gd name="connsiteX37" fmla="*/ 781126 w 1022848"/>
                <a:gd name="connsiteY37" fmla="*/ 394061 h 1099017"/>
                <a:gd name="connsiteX38" fmla="*/ 804443 w 1022848"/>
                <a:gd name="connsiteY38" fmla="*/ 413492 h 1099017"/>
                <a:gd name="connsiteX39" fmla="*/ 827761 w 1022848"/>
                <a:gd name="connsiteY39" fmla="*/ 446136 h 1099017"/>
                <a:gd name="connsiteX40" fmla="*/ 830870 w 1022848"/>
                <a:gd name="connsiteY40" fmla="*/ 457017 h 1099017"/>
                <a:gd name="connsiteX41" fmla="*/ 802112 w 1022848"/>
                <a:gd name="connsiteY41" fmla="*/ 462458 h 1099017"/>
                <a:gd name="connsiteX42" fmla="*/ 811439 w 1022848"/>
                <a:gd name="connsiteY42" fmla="*/ 469453 h 1099017"/>
                <a:gd name="connsiteX43" fmla="*/ 806776 w 1022848"/>
                <a:gd name="connsiteY43" fmla="*/ 479557 h 1099017"/>
                <a:gd name="connsiteX44" fmla="*/ 809107 w 1022848"/>
                <a:gd name="connsiteY44" fmla="*/ 494325 h 1099017"/>
                <a:gd name="connsiteX45" fmla="*/ 805221 w 1022848"/>
                <a:gd name="connsiteY45" fmla="*/ 505983 h 1099017"/>
                <a:gd name="connsiteX46" fmla="*/ 819988 w 1022848"/>
                <a:gd name="connsiteY46" fmla="*/ 508315 h 1099017"/>
                <a:gd name="connsiteX47" fmla="*/ 822320 w 1022848"/>
                <a:gd name="connsiteY47" fmla="*/ 518419 h 1099017"/>
                <a:gd name="connsiteX48" fmla="*/ 809107 w 1022848"/>
                <a:gd name="connsiteY48" fmla="*/ 526191 h 1099017"/>
                <a:gd name="connsiteX49" fmla="*/ 809107 w 1022848"/>
                <a:gd name="connsiteY49" fmla="*/ 533187 h 1099017"/>
                <a:gd name="connsiteX50" fmla="*/ 819988 w 1022848"/>
                <a:gd name="connsiteY50" fmla="*/ 546400 h 1099017"/>
                <a:gd name="connsiteX51" fmla="*/ 827761 w 1022848"/>
                <a:gd name="connsiteY51" fmla="*/ 551063 h 1099017"/>
                <a:gd name="connsiteX52" fmla="*/ 852632 w 1022848"/>
                <a:gd name="connsiteY52" fmla="*/ 555727 h 1099017"/>
                <a:gd name="connsiteX53" fmla="*/ 859628 w 1022848"/>
                <a:gd name="connsiteY53" fmla="*/ 568162 h 1099017"/>
                <a:gd name="connsiteX54" fmla="*/ 851855 w 1022848"/>
                <a:gd name="connsiteY54" fmla="*/ 581375 h 1099017"/>
                <a:gd name="connsiteX55" fmla="*/ 865846 w 1022848"/>
                <a:gd name="connsiteY55" fmla="*/ 598475 h 1099017"/>
                <a:gd name="connsiteX56" fmla="*/ 900821 w 1022848"/>
                <a:gd name="connsiteY56" fmla="*/ 612465 h 1099017"/>
                <a:gd name="connsiteX57" fmla="*/ 906262 w 1022848"/>
                <a:gd name="connsiteY57" fmla="*/ 622569 h 1099017"/>
                <a:gd name="connsiteX58" fmla="*/ 907817 w 1022848"/>
                <a:gd name="connsiteY58" fmla="*/ 635782 h 1099017"/>
                <a:gd name="connsiteX59" fmla="*/ 889163 w 1022848"/>
                <a:gd name="connsiteY59" fmla="*/ 659099 h 1099017"/>
                <a:gd name="connsiteX60" fmla="*/ 873618 w 1022848"/>
                <a:gd name="connsiteY60" fmla="*/ 665317 h 1099017"/>
                <a:gd name="connsiteX61" fmla="*/ 879059 w 1022848"/>
                <a:gd name="connsiteY61" fmla="*/ 671535 h 1099017"/>
                <a:gd name="connsiteX62" fmla="*/ 914035 w 1022848"/>
                <a:gd name="connsiteY62" fmla="*/ 691744 h 1099017"/>
                <a:gd name="connsiteX63" fmla="*/ 965332 w 1022848"/>
                <a:gd name="connsiteY63" fmla="*/ 714284 h 1099017"/>
                <a:gd name="connsiteX64" fmla="*/ 985541 w 1022848"/>
                <a:gd name="connsiteY64" fmla="*/ 724388 h 1099017"/>
                <a:gd name="connsiteX65" fmla="*/ 1001863 w 1022848"/>
                <a:gd name="connsiteY65" fmla="*/ 739155 h 1099017"/>
                <a:gd name="connsiteX66" fmla="*/ 1018962 w 1022848"/>
                <a:gd name="connsiteY66" fmla="*/ 751591 h 1099017"/>
                <a:gd name="connsiteX67" fmla="*/ 1022848 w 1022848"/>
                <a:gd name="connsiteY67" fmla="*/ 759363 h 1099017"/>
                <a:gd name="connsiteX68" fmla="*/ 1010412 w 1022848"/>
                <a:gd name="connsiteY68" fmla="*/ 794339 h 1099017"/>
                <a:gd name="connsiteX69" fmla="*/ 1004972 w 1022848"/>
                <a:gd name="connsiteY69" fmla="*/ 803666 h 1099017"/>
                <a:gd name="connsiteX70" fmla="*/ 987872 w 1022848"/>
                <a:gd name="connsiteY70" fmla="*/ 820765 h 1099017"/>
                <a:gd name="connsiteX71" fmla="*/ 961446 w 1022848"/>
                <a:gd name="connsiteY71" fmla="*/ 842528 h 1099017"/>
                <a:gd name="connsiteX72" fmla="*/ 943570 w 1022848"/>
                <a:gd name="connsiteY72" fmla="*/ 860405 h 1099017"/>
                <a:gd name="connsiteX73" fmla="*/ 902376 w 1022848"/>
                <a:gd name="connsiteY73" fmla="*/ 906262 h 1099017"/>
                <a:gd name="connsiteX74" fmla="*/ 887608 w 1022848"/>
                <a:gd name="connsiteY74" fmla="*/ 917920 h 1099017"/>
                <a:gd name="connsiteX75" fmla="*/ 871286 w 1022848"/>
                <a:gd name="connsiteY75" fmla="*/ 935020 h 1099017"/>
                <a:gd name="connsiteX76" fmla="*/ 833201 w 1022848"/>
                <a:gd name="connsiteY76" fmla="*/ 960669 h 1099017"/>
                <a:gd name="connsiteX77" fmla="*/ 827761 w 1022848"/>
                <a:gd name="connsiteY77" fmla="*/ 966886 h 1099017"/>
                <a:gd name="connsiteX78" fmla="*/ 808330 w 1022848"/>
                <a:gd name="connsiteY78" fmla="*/ 978545 h 1099017"/>
                <a:gd name="connsiteX79" fmla="*/ 764804 w 1022848"/>
                <a:gd name="connsiteY79" fmla="*/ 1018962 h 1099017"/>
                <a:gd name="connsiteX80" fmla="*/ 737601 w 1022848"/>
                <a:gd name="connsiteY80" fmla="*/ 1026734 h 1099017"/>
                <a:gd name="connsiteX81" fmla="*/ 717393 w 1022848"/>
                <a:gd name="connsiteY81" fmla="*/ 1018184 h 1099017"/>
                <a:gd name="connsiteX82" fmla="*/ 703402 w 1022848"/>
                <a:gd name="connsiteY82" fmla="*/ 1019739 h 1099017"/>
                <a:gd name="connsiteX83" fmla="*/ 694076 w 1022848"/>
                <a:gd name="connsiteY83" fmla="*/ 1025957 h 1099017"/>
                <a:gd name="connsiteX84" fmla="*/ 674645 w 1022848"/>
                <a:gd name="connsiteY84" fmla="*/ 1027511 h 1099017"/>
                <a:gd name="connsiteX85" fmla="*/ 659100 w 1022848"/>
                <a:gd name="connsiteY85" fmla="*/ 1032175 h 1099017"/>
                <a:gd name="connsiteX86" fmla="*/ 651328 w 1022848"/>
                <a:gd name="connsiteY86" fmla="*/ 1026734 h 1099017"/>
                <a:gd name="connsiteX87" fmla="*/ 645887 w 1022848"/>
                <a:gd name="connsiteY87" fmla="*/ 1031397 h 1099017"/>
                <a:gd name="connsiteX88" fmla="*/ 631119 w 1022848"/>
                <a:gd name="connsiteY88" fmla="*/ 1032952 h 1099017"/>
                <a:gd name="connsiteX89" fmla="*/ 615574 w 1022848"/>
                <a:gd name="connsiteY89" fmla="*/ 1025179 h 1099017"/>
                <a:gd name="connsiteX90" fmla="*/ 617906 w 1022848"/>
                <a:gd name="connsiteY90" fmla="*/ 1036838 h 1099017"/>
                <a:gd name="connsiteX91" fmla="*/ 592257 w 1022848"/>
                <a:gd name="connsiteY91" fmla="*/ 1048497 h 1099017"/>
                <a:gd name="connsiteX92" fmla="*/ 586039 w 1022848"/>
                <a:gd name="connsiteY92" fmla="*/ 1041502 h 1099017"/>
                <a:gd name="connsiteX93" fmla="*/ 570494 w 1022848"/>
                <a:gd name="connsiteY93" fmla="*/ 1049274 h 1099017"/>
                <a:gd name="connsiteX94" fmla="*/ 554173 w 1022848"/>
                <a:gd name="connsiteY94" fmla="*/ 1050828 h 1099017"/>
                <a:gd name="connsiteX95" fmla="*/ 545623 w 1022848"/>
                <a:gd name="connsiteY95" fmla="*/ 1057046 h 1099017"/>
                <a:gd name="connsiteX96" fmla="*/ 499766 w 1022848"/>
                <a:gd name="connsiteY96" fmla="*/ 1065596 h 1099017"/>
                <a:gd name="connsiteX97" fmla="*/ 488107 w 1022848"/>
                <a:gd name="connsiteY97" fmla="*/ 1075700 h 1099017"/>
                <a:gd name="connsiteX98" fmla="*/ 478780 w 1022848"/>
                <a:gd name="connsiteY98" fmla="*/ 1073368 h 1099017"/>
                <a:gd name="connsiteX99" fmla="*/ 426705 w 1022848"/>
                <a:gd name="connsiteY99" fmla="*/ 1081918 h 1099017"/>
                <a:gd name="connsiteX100" fmla="*/ 404165 w 1022848"/>
                <a:gd name="connsiteY100" fmla="*/ 1080364 h 1099017"/>
                <a:gd name="connsiteX101" fmla="*/ 383180 w 1022848"/>
                <a:gd name="connsiteY101" fmla="*/ 1095908 h 1099017"/>
                <a:gd name="connsiteX102" fmla="*/ 369189 w 1022848"/>
                <a:gd name="connsiteY102" fmla="*/ 1099017 h 1099017"/>
                <a:gd name="connsiteX103" fmla="*/ 380848 w 1022848"/>
                <a:gd name="connsiteY103" fmla="*/ 1075700 h 1099017"/>
                <a:gd name="connsiteX104" fmla="*/ 362194 w 1022848"/>
                <a:gd name="connsiteY104" fmla="*/ 1067150 h 1099017"/>
                <a:gd name="connsiteX105" fmla="*/ 352867 w 1022848"/>
                <a:gd name="connsiteY105" fmla="*/ 1054715 h 1099017"/>
                <a:gd name="connsiteX106" fmla="*/ 347426 w 1022848"/>
                <a:gd name="connsiteY106" fmla="*/ 1057824 h 1099017"/>
                <a:gd name="connsiteX107" fmla="*/ 345095 w 1022848"/>
                <a:gd name="connsiteY107" fmla="*/ 1069482 h 1099017"/>
                <a:gd name="connsiteX108" fmla="*/ 333436 w 1022848"/>
                <a:gd name="connsiteY108" fmla="*/ 1075700 h 1099017"/>
                <a:gd name="connsiteX109" fmla="*/ 317891 w 1022848"/>
                <a:gd name="connsiteY109" fmla="*/ 1074923 h 1099017"/>
                <a:gd name="connsiteX110" fmla="*/ 314782 w 1022848"/>
                <a:gd name="connsiteY110" fmla="*/ 1056269 h 1099017"/>
                <a:gd name="connsiteX111" fmla="*/ 321001 w 1022848"/>
                <a:gd name="connsiteY111" fmla="*/ 1038393 h 1099017"/>
                <a:gd name="connsiteX112" fmla="*/ 293020 w 1022848"/>
                <a:gd name="connsiteY112" fmla="*/ 1033729 h 1099017"/>
                <a:gd name="connsiteX113" fmla="*/ 263485 w 1022848"/>
                <a:gd name="connsiteY113" fmla="*/ 1022848 h 1099017"/>
                <a:gd name="connsiteX114" fmla="*/ 256489 w 1022848"/>
                <a:gd name="connsiteY114" fmla="*/ 1022071 h 1099017"/>
                <a:gd name="connsiteX115" fmla="*/ 251049 w 1022848"/>
                <a:gd name="connsiteY115" fmla="*/ 1011966 h 1099017"/>
                <a:gd name="connsiteX116" fmla="*/ 235504 w 1022848"/>
                <a:gd name="connsiteY116" fmla="*/ 1018962 h 1099017"/>
                <a:gd name="connsiteX117" fmla="*/ 219182 w 1022848"/>
                <a:gd name="connsiteY117" fmla="*/ 1011966 h 1099017"/>
                <a:gd name="connsiteX118" fmla="*/ 205969 w 1022848"/>
                <a:gd name="connsiteY118" fmla="*/ 970773 h 1099017"/>
                <a:gd name="connsiteX119" fmla="*/ 205969 w 1022848"/>
                <a:gd name="connsiteY119" fmla="*/ 960669 h 1099017"/>
                <a:gd name="connsiteX120" fmla="*/ 212964 w 1022848"/>
                <a:gd name="connsiteY120" fmla="*/ 948233 h 1099017"/>
                <a:gd name="connsiteX121" fmla="*/ 212187 w 1022848"/>
                <a:gd name="connsiteY121" fmla="*/ 921807 h 1099017"/>
                <a:gd name="connsiteX122" fmla="*/ 207523 w 1022848"/>
                <a:gd name="connsiteY122" fmla="*/ 906262 h 1099017"/>
                <a:gd name="connsiteX123" fmla="*/ 216073 w 1022848"/>
                <a:gd name="connsiteY123" fmla="*/ 901598 h 1099017"/>
                <a:gd name="connsiteX124" fmla="*/ 209078 w 1022848"/>
                <a:gd name="connsiteY124" fmla="*/ 889163 h 1099017"/>
                <a:gd name="connsiteX125" fmla="*/ 191978 w 1022848"/>
                <a:gd name="connsiteY125" fmla="*/ 865845 h 1099017"/>
                <a:gd name="connsiteX126" fmla="*/ 179543 w 1022848"/>
                <a:gd name="connsiteY126" fmla="*/ 857296 h 1099017"/>
                <a:gd name="connsiteX127" fmla="*/ 183429 w 1022848"/>
                <a:gd name="connsiteY127" fmla="*/ 831647 h 1099017"/>
                <a:gd name="connsiteX128" fmla="*/ 178765 w 1022848"/>
                <a:gd name="connsiteY128" fmla="*/ 819211 h 1099017"/>
                <a:gd name="connsiteX129" fmla="*/ 163998 w 1022848"/>
                <a:gd name="connsiteY129" fmla="*/ 810661 h 1099017"/>
                <a:gd name="connsiteX130" fmla="*/ 155448 w 1022848"/>
                <a:gd name="connsiteY130" fmla="*/ 788121 h 1099017"/>
                <a:gd name="connsiteX131" fmla="*/ 160112 w 1022848"/>
                <a:gd name="connsiteY131" fmla="*/ 769468 h 1099017"/>
                <a:gd name="connsiteX132" fmla="*/ 178765 w 1022848"/>
                <a:gd name="connsiteY132" fmla="*/ 752368 h 1099017"/>
                <a:gd name="connsiteX133" fmla="*/ 178765 w 1022848"/>
                <a:gd name="connsiteY133" fmla="*/ 743041 h 1099017"/>
                <a:gd name="connsiteX134" fmla="*/ 185761 w 1022848"/>
                <a:gd name="connsiteY134" fmla="*/ 734492 h 1099017"/>
                <a:gd name="connsiteX135" fmla="*/ 181874 w 1022848"/>
                <a:gd name="connsiteY135" fmla="*/ 724388 h 1099017"/>
                <a:gd name="connsiteX136" fmla="*/ 202860 w 1022848"/>
                <a:gd name="connsiteY136" fmla="*/ 720501 h 1099017"/>
                <a:gd name="connsiteX137" fmla="*/ 210632 w 1022848"/>
                <a:gd name="connsiteY137" fmla="*/ 723610 h 1099017"/>
                <a:gd name="connsiteX138" fmla="*/ 229286 w 1022848"/>
                <a:gd name="connsiteY138" fmla="*/ 720501 h 1099017"/>
                <a:gd name="connsiteX139" fmla="*/ 244054 w 1022848"/>
                <a:gd name="connsiteY139" fmla="*/ 712729 h 1099017"/>
                <a:gd name="connsiteX140" fmla="*/ 235504 w 1022848"/>
                <a:gd name="connsiteY140" fmla="*/ 698739 h 1099017"/>
                <a:gd name="connsiteX141" fmla="*/ 247163 w 1022848"/>
                <a:gd name="connsiteY141" fmla="*/ 693298 h 1099017"/>
                <a:gd name="connsiteX142" fmla="*/ 256489 w 1022848"/>
                <a:gd name="connsiteY142" fmla="*/ 683971 h 1099017"/>
                <a:gd name="connsiteX143" fmla="*/ 255712 w 1022848"/>
                <a:gd name="connsiteY143" fmla="*/ 676199 h 1099017"/>
                <a:gd name="connsiteX144" fmla="*/ 273589 w 1022848"/>
                <a:gd name="connsiteY144" fmla="*/ 672313 h 1099017"/>
                <a:gd name="connsiteX145" fmla="*/ 292243 w 1022848"/>
                <a:gd name="connsiteY145" fmla="*/ 657545 h 1099017"/>
                <a:gd name="connsiteX146" fmla="*/ 310119 w 1022848"/>
                <a:gd name="connsiteY146" fmla="*/ 648995 h 1099017"/>
                <a:gd name="connsiteX147" fmla="*/ 327995 w 1022848"/>
                <a:gd name="connsiteY147" fmla="*/ 634228 h 1099017"/>
                <a:gd name="connsiteX148" fmla="*/ 336545 w 1022848"/>
                <a:gd name="connsiteY148" fmla="*/ 633451 h 1099017"/>
                <a:gd name="connsiteX149" fmla="*/ 338877 w 1022848"/>
                <a:gd name="connsiteY149" fmla="*/ 623346 h 1099017"/>
                <a:gd name="connsiteX150" fmla="*/ 358308 w 1022848"/>
                <a:gd name="connsiteY150" fmla="*/ 608579 h 1099017"/>
                <a:gd name="connsiteX151" fmla="*/ 364526 w 1022848"/>
                <a:gd name="connsiteY151" fmla="*/ 596143 h 1099017"/>
                <a:gd name="connsiteX152" fmla="*/ 382402 w 1022848"/>
                <a:gd name="connsiteY152" fmla="*/ 582153 h 1099017"/>
                <a:gd name="connsiteX153" fmla="*/ 399502 w 1022848"/>
                <a:gd name="connsiteY153" fmla="*/ 551840 h 1099017"/>
                <a:gd name="connsiteX154" fmla="*/ 429037 w 1022848"/>
                <a:gd name="connsiteY154" fmla="*/ 542513 h 1099017"/>
                <a:gd name="connsiteX155" fmla="*/ 458572 w 1022848"/>
                <a:gd name="connsiteY155" fmla="*/ 544845 h 1099017"/>
                <a:gd name="connsiteX156" fmla="*/ 453908 w 1022848"/>
                <a:gd name="connsiteY156" fmla="*/ 531632 h 1099017"/>
                <a:gd name="connsiteX157" fmla="*/ 461681 w 1022848"/>
                <a:gd name="connsiteY157" fmla="*/ 529300 h 1099017"/>
                <a:gd name="connsiteX158" fmla="*/ 457018 w 1022848"/>
                <a:gd name="connsiteY158" fmla="*/ 519196 h 1099017"/>
                <a:gd name="connsiteX159" fmla="*/ 449245 w 1022848"/>
                <a:gd name="connsiteY159" fmla="*/ 514533 h 1099017"/>
                <a:gd name="connsiteX160" fmla="*/ 449245 w 1022848"/>
                <a:gd name="connsiteY160" fmla="*/ 478780 h 1099017"/>
                <a:gd name="connsiteX161" fmla="*/ 439141 w 1022848"/>
                <a:gd name="connsiteY161" fmla="*/ 471785 h 1099017"/>
                <a:gd name="connsiteX162" fmla="*/ 404165 w 1022848"/>
                <a:gd name="connsiteY162" fmla="*/ 459349 h 1099017"/>
                <a:gd name="connsiteX163" fmla="*/ 390952 w 1022848"/>
                <a:gd name="connsiteY163" fmla="*/ 458572 h 1099017"/>
                <a:gd name="connsiteX164" fmla="*/ 381625 w 1022848"/>
                <a:gd name="connsiteY164" fmla="*/ 449245 h 1099017"/>
                <a:gd name="connsiteX165" fmla="*/ 345872 w 1022848"/>
                <a:gd name="connsiteY165" fmla="*/ 443804 h 1099017"/>
                <a:gd name="connsiteX166" fmla="*/ 333436 w 1022848"/>
                <a:gd name="connsiteY166" fmla="*/ 424373 h 1099017"/>
                <a:gd name="connsiteX167" fmla="*/ 318668 w 1022848"/>
                <a:gd name="connsiteY167" fmla="*/ 407274 h 1099017"/>
                <a:gd name="connsiteX168" fmla="*/ 304678 w 1022848"/>
                <a:gd name="connsiteY168" fmla="*/ 402610 h 1099017"/>
                <a:gd name="connsiteX169" fmla="*/ 294574 w 1022848"/>
                <a:gd name="connsiteY169" fmla="*/ 382402 h 1099017"/>
                <a:gd name="connsiteX170" fmla="*/ 294574 w 1022848"/>
                <a:gd name="connsiteY170" fmla="*/ 372298 h 1099017"/>
                <a:gd name="connsiteX171" fmla="*/ 306233 w 1022848"/>
                <a:gd name="connsiteY171" fmla="*/ 362194 h 1099017"/>
                <a:gd name="connsiteX172" fmla="*/ 305456 w 1022848"/>
                <a:gd name="connsiteY172" fmla="*/ 348203 h 1099017"/>
                <a:gd name="connsiteX173" fmla="*/ 310896 w 1022848"/>
                <a:gd name="connsiteY173" fmla="*/ 337322 h 1099017"/>
                <a:gd name="connsiteX174" fmla="*/ 306233 w 1022848"/>
                <a:gd name="connsiteY174" fmla="*/ 330327 h 1099017"/>
                <a:gd name="connsiteX175" fmla="*/ 280584 w 1022848"/>
                <a:gd name="connsiteY175" fmla="*/ 310119 h 1099017"/>
                <a:gd name="connsiteX176" fmla="*/ 274366 w 1022848"/>
                <a:gd name="connsiteY176" fmla="*/ 297683 h 1099017"/>
                <a:gd name="connsiteX177" fmla="*/ 275143 w 1022848"/>
                <a:gd name="connsiteY177" fmla="*/ 289133 h 1099017"/>
                <a:gd name="connsiteX178" fmla="*/ 282916 w 1022848"/>
                <a:gd name="connsiteY178" fmla="*/ 282915 h 1099017"/>
                <a:gd name="connsiteX179" fmla="*/ 278252 w 1022848"/>
                <a:gd name="connsiteY179" fmla="*/ 272811 h 1099017"/>
                <a:gd name="connsiteX180" fmla="*/ 256489 w 1022848"/>
                <a:gd name="connsiteY180" fmla="*/ 269702 h 1099017"/>
                <a:gd name="connsiteX181" fmla="*/ 258821 w 1022848"/>
                <a:gd name="connsiteY181" fmla="*/ 254935 h 1099017"/>
                <a:gd name="connsiteX182" fmla="*/ 253381 w 1022848"/>
                <a:gd name="connsiteY182" fmla="*/ 244053 h 1099017"/>
                <a:gd name="connsiteX183" fmla="*/ 250271 w 1022848"/>
                <a:gd name="connsiteY183" fmla="*/ 225400 h 1099017"/>
                <a:gd name="connsiteX184" fmla="*/ 258821 w 1022848"/>
                <a:gd name="connsiteY184" fmla="*/ 217627 h 1099017"/>
                <a:gd name="connsiteX185" fmla="*/ 244831 w 1022848"/>
                <a:gd name="connsiteY185" fmla="*/ 210632 h 1099017"/>
                <a:gd name="connsiteX186" fmla="*/ 230063 w 1022848"/>
                <a:gd name="connsiteY186" fmla="*/ 198973 h 1099017"/>
                <a:gd name="connsiteX187" fmla="*/ 219182 w 1022848"/>
                <a:gd name="connsiteY187" fmla="*/ 198196 h 1099017"/>
                <a:gd name="connsiteX188" fmla="*/ 209855 w 1022848"/>
                <a:gd name="connsiteY188" fmla="*/ 185760 h 1099017"/>
                <a:gd name="connsiteX189" fmla="*/ 182651 w 1022848"/>
                <a:gd name="connsiteY189" fmla="*/ 171770 h 1099017"/>
                <a:gd name="connsiteX190" fmla="*/ 118141 w 1022848"/>
                <a:gd name="connsiteY190" fmla="*/ 158557 h 1099017"/>
                <a:gd name="connsiteX191" fmla="*/ 85496 w 1022848"/>
                <a:gd name="connsiteY191" fmla="*/ 144567 h 1099017"/>
                <a:gd name="connsiteX192" fmla="*/ 48189 w 1022848"/>
                <a:gd name="connsiteY192" fmla="*/ 126690 h 1099017"/>
                <a:gd name="connsiteX193" fmla="*/ 25649 w 1022848"/>
                <a:gd name="connsiteY193" fmla="*/ 118141 h 1099017"/>
                <a:gd name="connsiteX194" fmla="*/ 22540 w 1022848"/>
                <a:gd name="connsiteY194" fmla="*/ 111145 h 1099017"/>
                <a:gd name="connsiteX195" fmla="*/ 0 w 1022848"/>
                <a:gd name="connsiteY195" fmla="*/ 104927 h 1099017"/>
                <a:gd name="connsiteX196" fmla="*/ 3886 w 1022848"/>
                <a:gd name="connsiteY196" fmla="*/ 101818 h 1099017"/>
                <a:gd name="connsiteX197" fmla="*/ 20209 w 1022848"/>
                <a:gd name="connsiteY197" fmla="*/ 101818 h 1099017"/>
                <a:gd name="connsiteX198" fmla="*/ 34976 w 1022848"/>
                <a:gd name="connsiteY198" fmla="*/ 104927 h 1099017"/>
                <a:gd name="connsiteX199" fmla="*/ 38862 w 1022848"/>
                <a:gd name="connsiteY199" fmla="*/ 100264 h 1099017"/>
                <a:gd name="connsiteX200" fmla="*/ 31090 w 1022848"/>
                <a:gd name="connsiteY200" fmla="*/ 89383 h 1099017"/>
                <a:gd name="connsiteX201" fmla="*/ 45857 w 1022848"/>
                <a:gd name="connsiteY201" fmla="*/ 80833 h 1099017"/>
                <a:gd name="connsiteX202" fmla="*/ 73838 w 1022848"/>
                <a:gd name="connsiteY202" fmla="*/ 80833 h 1099017"/>
                <a:gd name="connsiteX203" fmla="*/ 135240 w 1022848"/>
                <a:gd name="connsiteY203" fmla="*/ 123581 h 1099017"/>
                <a:gd name="connsiteX204" fmla="*/ 146122 w 1022848"/>
                <a:gd name="connsiteY204" fmla="*/ 137572 h 1099017"/>
                <a:gd name="connsiteX205" fmla="*/ 199751 w 1022848"/>
                <a:gd name="connsiteY205" fmla="*/ 142235 h 1099017"/>
                <a:gd name="connsiteX206" fmla="*/ 205969 w 1022848"/>
                <a:gd name="connsiteY206" fmla="*/ 146121 h 1099017"/>
                <a:gd name="connsiteX207" fmla="*/ 219959 w 1022848"/>
                <a:gd name="connsiteY207" fmla="*/ 145344 h 1099017"/>
                <a:gd name="connsiteX208" fmla="*/ 248717 w 1022848"/>
                <a:gd name="connsiteY208" fmla="*/ 138349 h 1099017"/>
                <a:gd name="connsiteX209" fmla="*/ 258044 w 1022848"/>
                <a:gd name="connsiteY209" fmla="*/ 129022 h 1099017"/>
                <a:gd name="connsiteX210" fmla="*/ 269702 w 1022848"/>
                <a:gd name="connsiteY210" fmla="*/ 129799 h 1099017"/>
                <a:gd name="connsiteX211" fmla="*/ 297683 w 1022848"/>
                <a:gd name="connsiteY211" fmla="*/ 138349 h 1099017"/>
                <a:gd name="connsiteX212" fmla="*/ 327995 w 1022848"/>
                <a:gd name="connsiteY212" fmla="*/ 144567 h 1099017"/>
                <a:gd name="connsiteX213" fmla="*/ 348204 w 1022848"/>
                <a:gd name="connsiteY213" fmla="*/ 150785 h 1099017"/>
                <a:gd name="connsiteX214" fmla="*/ 358308 w 1022848"/>
                <a:gd name="connsiteY214" fmla="*/ 146121 h 1099017"/>
                <a:gd name="connsiteX215" fmla="*/ 362194 w 1022848"/>
                <a:gd name="connsiteY215" fmla="*/ 132908 h 1099017"/>
                <a:gd name="connsiteX216" fmla="*/ 374630 w 1022848"/>
                <a:gd name="connsiteY216" fmla="*/ 122804 h 1099017"/>
                <a:gd name="connsiteX217" fmla="*/ 390952 w 1022848"/>
                <a:gd name="connsiteY217" fmla="*/ 120472 h 1099017"/>
                <a:gd name="connsiteX218" fmla="*/ 402611 w 1022848"/>
                <a:gd name="connsiteY218" fmla="*/ 109591 h 1099017"/>
                <a:gd name="connsiteX219" fmla="*/ 397170 w 1022848"/>
                <a:gd name="connsiteY219" fmla="*/ 84719 h 1099017"/>
                <a:gd name="connsiteX220" fmla="*/ 401833 w 1022848"/>
                <a:gd name="connsiteY220" fmla="*/ 71506 h 1099017"/>
                <a:gd name="connsiteX221" fmla="*/ 407274 w 1022848"/>
                <a:gd name="connsiteY221" fmla="*/ 41971 h 1099017"/>
                <a:gd name="connsiteX222" fmla="*/ 427482 w 1022848"/>
                <a:gd name="connsiteY222" fmla="*/ 28758 h 1099017"/>
                <a:gd name="connsiteX223" fmla="*/ 440695 w 1022848"/>
                <a:gd name="connsiteY223" fmla="*/ 14768 h 1099017"/>
                <a:gd name="connsiteX224" fmla="*/ 457018 w 1022848"/>
                <a:gd name="connsiteY224" fmla="*/ 13213 h 1099017"/>
                <a:gd name="connsiteX225" fmla="*/ 486553 w 1022848"/>
                <a:gd name="connsiteY225" fmla="*/ 16322 h 1099017"/>
                <a:gd name="connsiteX226" fmla="*/ 493547 w 1022848"/>
                <a:gd name="connsiteY226" fmla="*/ 14768 h 1099017"/>
                <a:gd name="connsiteX227" fmla="*/ 520751 w 1022848"/>
                <a:gd name="connsiteY227" fmla="*/ 2332 h 1099017"/>
                <a:gd name="connsiteX228" fmla="*/ 543291 w 1022848"/>
                <a:gd name="connsiteY228" fmla="*/ 0 h 1099017"/>
                <a:gd name="connsiteX229" fmla="*/ 557281 w 1022848"/>
                <a:gd name="connsiteY229" fmla="*/ 9327 h 1099017"/>
                <a:gd name="connsiteX230" fmla="*/ 589925 w 1022848"/>
                <a:gd name="connsiteY230" fmla="*/ 24872 h 1099017"/>
                <a:gd name="connsiteX231" fmla="*/ 622570 w 1022848"/>
                <a:gd name="connsiteY231" fmla="*/ 33421 h 1099017"/>
                <a:gd name="connsiteX232" fmla="*/ 650550 w 1022848"/>
                <a:gd name="connsiteY232" fmla="*/ 39639 h 1099017"/>
                <a:gd name="connsiteX233" fmla="*/ 670759 w 1022848"/>
                <a:gd name="connsiteY233" fmla="*/ 60625 h 1099017"/>
                <a:gd name="connsiteX234" fmla="*/ 665318 w 1022848"/>
                <a:gd name="connsiteY234" fmla="*/ 68397 h 1099017"/>
                <a:gd name="connsiteX235" fmla="*/ 640446 w 1022848"/>
                <a:gd name="connsiteY235" fmla="*/ 90937 h 1099017"/>
                <a:gd name="connsiteX236" fmla="*/ 640446 w 1022848"/>
                <a:gd name="connsiteY236" fmla="*/ 96378 h 1099017"/>
                <a:gd name="connsiteX237" fmla="*/ 653659 w 1022848"/>
                <a:gd name="connsiteY237" fmla="*/ 106482 h 10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022848" h="1099017">
                  <a:moveTo>
                    <a:pt x="286802" y="1036838"/>
                  </a:moveTo>
                  <a:lnTo>
                    <a:pt x="302347" y="1038393"/>
                  </a:lnTo>
                  <a:lnTo>
                    <a:pt x="297683" y="1060155"/>
                  </a:lnTo>
                  <a:lnTo>
                    <a:pt x="279806" y="1046165"/>
                  </a:lnTo>
                  <a:lnTo>
                    <a:pt x="286802" y="1036838"/>
                  </a:lnTo>
                  <a:close/>
                  <a:moveTo>
                    <a:pt x="272034" y="1040724"/>
                  </a:moveTo>
                  <a:lnTo>
                    <a:pt x="255712" y="1036061"/>
                  </a:lnTo>
                  <a:lnTo>
                    <a:pt x="262708" y="1029843"/>
                  </a:lnTo>
                  <a:lnTo>
                    <a:pt x="272034" y="1040724"/>
                  </a:lnTo>
                  <a:close/>
                  <a:moveTo>
                    <a:pt x="221513" y="1019739"/>
                  </a:moveTo>
                  <a:lnTo>
                    <a:pt x="209855" y="1025179"/>
                  </a:lnTo>
                  <a:lnTo>
                    <a:pt x="207523" y="1011966"/>
                  </a:lnTo>
                  <a:lnTo>
                    <a:pt x="221513" y="1019739"/>
                  </a:lnTo>
                  <a:close/>
                  <a:moveTo>
                    <a:pt x="419710" y="530855"/>
                  </a:moveTo>
                  <a:lnTo>
                    <a:pt x="408051" y="534741"/>
                  </a:lnTo>
                  <a:lnTo>
                    <a:pt x="397947" y="532409"/>
                  </a:lnTo>
                  <a:lnTo>
                    <a:pt x="396392" y="525414"/>
                  </a:lnTo>
                  <a:lnTo>
                    <a:pt x="411937" y="520751"/>
                  </a:lnTo>
                  <a:lnTo>
                    <a:pt x="419710" y="530855"/>
                  </a:lnTo>
                  <a:close/>
                  <a:moveTo>
                    <a:pt x="653659" y="106482"/>
                  </a:moveTo>
                  <a:lnTo>
                    <a:pt x="624901" y="116586"/>
                  </a:lnTo>
                  <a:lnTo>
                    <a:pt x="637337" y="122804"/>
                  </a:lnTo>
                  <a:lnTo>
                    <a:pt x="643555" y="132131"/>
                  </a:lnTo>
                  <a:lnTo>
                    <a:pt x="628010" y="157003"/>
                  </a:lnTo>
                  <a:lnTo>
                    <a:pt x="628787" y="161666"/>
                  </a:lnTo>
                  <a:lnTo>
                    <a:pt x="652882" y="192755"/>
                  </a:lnTo>
                  <a:lnTo>
                    <a:pt x="708843" y="205969"/>
                  </a:lnTo>
                  <a:lnTo>
                    <a:pt x="726719" y="219959"/>
                  </a:lnTo>
                  <a:lnTo>
                    <a:pt x="754700" y="237835"/>
                  </a:lnTo>
                  <a:lnTo>
                    <a:pt x="768691" y="244831"/>
                  </a:lnTo>
                  <a:lnTo>
                    <a:pt x="769468" y="259598"/>
                  </a:lnTo>
                  <a:lnTo>
                    <a:pt x="746150" y="282915"/>
                  </a:lnTo>
                  <a:lnTo>
                    <a:pt x="725942" y="307010"/>
                  </a:lnTo>
                  <a:lnTo>
                    <a:pt x="716615" y="320223"/>
                  </a:lnTo>
                  <a:lnTo>
                    <a:pt x="719725" y="333436"/>
                  </a:lnTo>
                  <a:lnTo>
                    <a:pt x="739933" y="349758"/>
                  </a:lnTo>
                  <a:lnTo>
                    <a:pt x="757809" y="366857"/>
                  </a:lnTo>
                  <a:lnTo>
                    <a:pt x="781126" y="394061"/>
                  </a:lnTo>
                  <a:lnTo>
                    <a:pt x="804443" y="413492"/>
                  </a:lnTo>
                  <a:lnTo>
                    <a:pt x="827761" y="446136"/>
                  </a:lnTo>
                  <a:lnTo>
                    <a:pt x="830870" y="457017"/>
                  </a:lnTo>
                  <a:lnTo>
                    <a:pt x="802112" y="462458"/>
                  </a:lnTo>
                  <a:lnTo>
                    <a:pt x="811439" y="469453"/>
                  </a:lnTo>
                  <a:lnTo>
                    <a:pt x="806776" y="479557"/>
                  </a:lnTo>
                  <a:lnTo>
                    <a:pt x="809107" y="494325"/>
                  </a:lnTo>
                  <a:lnTo>
                    <a:pt x="805221" y="505983"/>
                  </a:lnTo>
                  <a:lnTo>
                    <a:pt x="819988" y="508315"/>
                  </a:lnTo>
                  <a:lnTo>
                    <a:pt x="822320" y="518419"/>
                  </a:lnTo>
                  <a:lnTo>
                    <a:pt x="809107" y="526191"/>
                  </a:lnTo>
                  <a:lnTo>
                    <a:pt x="809107" y="533187"/>
                  </a:lnTo>
                  <a:lnTo>
                    <a:pt x="819988" y="546400"/>
                  </a:lnTo>
                  <a:lnTo>
                    <a:pt x="827761" y="551063"/>
                  </a:lnTo>
                  <a:lnTo>
                    <a:pt x="852632" y="555727"/>
                  </a:lnTo>
                  <a:lnTo>
                    <a:pt x="859628" y="568162"/>
                  </a:lnTo>
                  <a:lnTo>
                    <a:pt x="851855" y="581375"/>
                  </a:lnTo>
                  <a:lnTo>
                    <a:pt x="865846" y="598475"/>
                  </a:lnTo>
                  <a:lnTo>
                    <a:pt x="900821" y="612465"/>
                  </a:lnTo>
                  <a:lnTo>
                    <a:pt x="906262" y="622569"/>
                  </a:lnTo>
                  <a:lnTo>
                    <a:pt x="907817" y="635782"/>
                  </a:lnTo>
                  <a:lnTo>
                    <a:pt x="889163" y="659099"/>
                  </a:lnTo>
                  <a:lnTo>
                    <a:pt x="873618" y="665317"/>
                  </a:lnTo>
                  <a:lnTo>
                    <a:pt x="879059" y="671535"/>
                  </a:lnTo>
                  <a:lnTo>
                    <a:pt x="914035" y="691744"/>
                  </a:lnTo>
                  <a:lnTo>
                    <a:pt x="965332" y="714284"/>
                  </a:lnTo>
                  <a:lnTo>
                    <a:pt x="985541" y="724388"/>
                  </a:lnTo>
                  <a:lnTo>
                    <a:pt x="1001863" y="739155"/>
                  </a:lnTo>
                  <a:lnTo>
                    <a:pt x="1018962" y="751591"/>
                  </a:lnTo>
                  <a:lnTo>
                    <a:pt x="1022848" y="759363"/>
                  </a:lnTo>
                  <a:lnTo>
                    <a:pt x="1010412" y="794339"/>
                  </a:lnTo>
                  <a:lnTo>
                    <a:pt x="1004972" y="803666"/>
                  </a:lnTo>
                  <a:lnTo>
                    <a:pt x="987872" y="820765"/>
                  </a:lnTo>
                  <a:lnTo>
                    <a:pt x="961446" y="842528"/>
                  </a:lnTo>
                  <a:lnTo>
                    <a:pt x="943570" y="860405"/>
                  </a:lnTo>
                  <a:lnTo>
                    <a:pt x="902376" y="906262"/>
                  </a:lnTo>
                  <a:lnTo>
                    <a:pt x="887608" y="917920"/>
                  </a:lnTo>
                  <a:lnTo>
                    <a:pt x="871286" y="935020"/>
                  </a:lnTo>
                  <a:lnTo>
                    <a:pt x="833201" y="960669"/>
                  </a:lnTo>
                  <a:lnTo>
                    <a:pt x="827761" y="966886"/>
                  </a:lnTo>
                  <a:lnTo>
                    <a:pt x="808330" y="978545"/>
                  </a:lnTo>
                  <a:lnTo>
                    <a:pt x="764804" y="1018962"/>
                  </a:lnTo>
                  <a:lnTo>
                    <a:pt x="737601" y="1026734"/>
                  </a:lnTo>
                  <a:lnTo>
                    <a:pt x="717393" y="1018184"/>
                  </a:lnTo>
                  <a:lnTo>
                    <a:pt x="703402" y="1019739"/>
                  </a:lnTo>
                  <a:lnTo>
                    <a:pt x="694076" y="1025957"/>
                  </a:lnTo>
                  <a:lnTo>
                    <a:pt x="674645" y="1027511"/>
                  </a:lnTo>
                  <a:lnTo>
                    <a:pt x="659100" y="1032175"/>
                  </a:lnTo>
                  <a:lnTo>
                    <a:pt x="651328" y="1026734"/>
                  </a:lnTo>
                  <a:lnTo>
                    <a:pt x="645887" y="1031397"/>
                  </a:lnTo>
                  <a:lnTo>
                    <a:pt x="631119" y="1032952"/>
                  </a:lnTo>
                  <a:lnTo>
                    <a:pt x="615574" y="1025179"/>
                  </a:lnTo>
                  <a:lnTo>
                    <a:pt x="617906" y="1036838"/>
                  </a:lnTo>
                  <a:lnTo>
                    <a:pt x="592257" y="1048497"/>
                  </a:lnTo>
                  <a:lnTo>
                    <a:pt x="586039" y="1041502"/>
                  </a:lnTo>
                  <a:lnTo>
                    <a:pt x="570494" y="1049274"/>
                  </a:lnTo>
                  <a:lnTo>
                    <a:pt x="554173" y="1050828"/>
                  </a:lnTo>
                  <a:lnTo>
                    <a:pt x="545623" y="1057046"/>
                  </a:lnTo>
                  <a:lnTo>
                    <a:pt x="499766" y="1065596"/>
                  </a:lnTo>
                  <a:lnTo>
                    <a:pt x="488107" y="1075700"/>
                  </a:lnTo>
                  <a:lnTo>
                    <a:pt x="478780" y="1073368"/>
                  </a:lnTo>
                  <a:lnTo>
                    <a:pt x="426705" y="1081918"/>
                  </a:lnTo>
                  <a:lnTo>
                    <a:pt x="404165" y="1080364"/>
                  </a:lnTo>
                  <a:lnTo>
                    <a:pt x="383180" y="1095908"/>
                  </a:lnTo>
                  <a:lnTo>
                    <a:pt x="369189" y="1099017"/>
                  </a:lnTo>
                  <a:lnTo>
                    <a:pt x="380848" y="1075700"/>
                  </a:lnTo>
                  <a:lnTo>
                    <a:pt x="362194" y="1067150"/>
                  </a:lnTo>
                  <a:lnTo>
                    <a:pt x="352867" y="1054715"/>
                  </a:lnTo>
                  <a:lnTo>
                    <a:pt x="347426" y="1057824"/>
                  </a:lnTo>
                  <a:lnTo>
                    <a:pt x="345095" y="1069482"/>
                  </a:lnTo>
                  <a:lnTo>
                    <a:pt x="333436" y="1075700"/>
                  </a:lnTo>
                  <a:lnTo>
                    <a:pt x="317891" y="1074923"/>
                  </a:lnTo>
                  <a:lnTo>
                    <a:pt x="314782" y="1056269"/>
                  </a:lnTo>
                  <a:lnTo>
                    <a:pt x="321001" y="1038393"/>
                  </a:lnTo>
                  <a:lnTo>
                    <a:pt x="293020" y="1033729"/>
                  </a:lnTo>
                  <a:lnTo>
                    <a:pt x="263485" y="1022848"/>
                  </a:lnTo>
                  <a:lnTo>
                    <a:pt x="256489" y="1022071"/>
                  </a:lnTo>
                  <a:lnTo>
                    <a:pt x="251049" y="1011966"/>
                  </a:lnTo>
                  <a:lnTo>
                    <a:pt x="235504" y="1018962"/>
                  </a:lnTo>
                  <a:lnTo>
                    <a:pt x="219182" y="1011966"/>
                  </a:lnTo>
                  <a:lnTo>
                    <a:pt x="205969" y="970773"/>
                  </a:lnTo>
                  <a:lnTo>
                    <a:pt x="205969" y="960669"/>
                  </a:lnTo>
                  <a:lnTo>
                    <a:pt x="212964" y="948233"/>
                  </a:lnTo>
                  <a:lnTo>
                    <a:pt x="212187" y="921807"/>
                  </a:lnTo>
                  <a:lnTo>
                    <a:pt x="207523" y="906262"/>
                  </a:lnTo>
                  <a:lnTo>
                    <a:pt x="216073" y="901598"/>
                  </a:lnTo>
                  <a:lnTo>
                    <a:pt x="209078" y="889163"/>
                  </a:lnTo>
                  <a:lnTo>
                    <a:pt x="191978" y="865845"/>
                  </a:lnTo>
                  <a:lnTo>
                    <a:pt x="179543" y="857296"/>
                  </a:lnTo>
                  <a:lnTo>
                    <a:pt x="183429" y="831647"/>
                  </a:lnTo>
                  <a:lnTo>
                    <a:pt x="178765" y="819211"/>
                  </a:lnTo>
                  <a:lnTo>
                    <a:pt x="163998" y="810661"/>
                  </a:lnTo>
                  <a:lnTo>
                    <a:pt x="155448" y="788121"/>
                  </a:lnTo>
                  <a:lnTo>
                    <a:pt x="160112" y="769468"/>
                  </a:lnTo>
                  <a:lnTo>
                    <a:pt x="178765" y="752368"/>
                  </a:lnTo>
                  <a:lnTo>
                    <a:pt x="178765" y="743041"/>
                  </a:lnTo>
                  <a:lnTo>
                    <a:pt x="185761" y="734492"/>
                  </a:lnTo>
                  <a:lnTo>
                    <a:pt x="181874" y="724388"/>
                  </a:lnTo>
                  <a:lnTo>
                    <a:pt x="202860" y="720501"/>
                  </a:lnTo>
                  <a:lnTo>
                    <a:pt x="210632" y="723610"/>
                  </a:lnTo>
                  <a:lnTo>
                    <a:pt x="229286" y="720501"/>
                  </a:lnTo>
                  <a:lnTo>
                    <a:pt x="244054" y="712729"/>
                  </a:lnTo>
                  <a:lnTo>
                    <a:pt x="235504" y="698739"/>
                  </a:lnTo>
                  <a:lnTo>
                    <a:pt x="247163" y="693298"/>
                  </a:lnTo>
                  <a:lnTo>
                    <a:pt x="256489" y="683971"/>
                  </a:lnTo>
                  <a:lnTo>
                    <a:pt x="255712" y="676199"/>
                  </a:lnTo>
                  <a:lnTo>
                    <a:pt x="273589" y="672313"/>
                  </a:lnTo>
                  <a:lnTo>
                    <a:pt x="292243" y="657545"/>
                  </a:lnTo>
                  <a:lnTo>
                    <a:pt x="310119" y="648995"/>
                  </a:lnTo>
                  <a:lnTo>
                    <a:pt x="327995" y="634228"/>
                  </a:lnTo>
                  <a:lnTo>
                    <a:pt x="336545" y="633451"/>
                  </a:lnTo>
                  <a:lnTo>
                    <a:pt x="338877" y="623346"/>
                  </a:lnTo>
                  <a:lnTo>
                    <a:pt x="358308" y="608579"/>
                  </a:lnTo>
                  <a:lnTo>
                    <a:pt x="364526" y="596143"/>
                  </a:lnTo>
                  <a:lnTo>
                    <a:pt x="382402" y="582153"/>
                  </a:lnTo>
                  <a:lnTo>
                    <a:pt x="399502" y="551840"/>
                  </a:lnTo>
                  <a:lnTo>
                    <a:pt x="429037" y="542513"/>
                  </a:lnTo>
                  <a:lnTo>
                    <a:pt x="458572" y="544845"/>
                  </a:lnTo>
                  <a:lnTo>
                    <a:pt x="453908" y="531632"/>
                  </a:lnTo>
                  <a:lnTo>
                    <a:pt x="461681" y="529300"/>
                  </a:lnTo>
                  <a:lnTo>
                    <a:pt x="457018" y="519196"/>
                  </a:lnTo>
                  <a:lnTo>
                    <a:pt x="449245" y="514533"/>
                  </a:lnTo>
                  <a:lnTo>
                    <a:pt x="449245" y="478780"/>
                  </a:lnTo>
                  <a:lnTo>
                    <a:pt x="439141" y="471785"/>
                  </a:lnTo>
                  <a:lnTo>
                    <a:pt x="404165" y="459349"/>
                  </a:lnTo>
                  <a:lnTo>
                    <a:pt x="390952" y="458572"/>
                  </a:lnTo>
                  <a:lnTo>
                    <a:pt x="381625" y="449245"/>
                  </a:lnTo>
                  <a:lnTo>
                    <a:pt x="345872" y="443804"/>
                  </a:lnTo>
                  <a:lnTo>
                    <a:pt x="333436" y="424373"/>
                  </a:lnTo>
                  <a:lnTo>
                    <a:pt x="318668" y="407274"/>
                  </a:lnTo>
                  <a:lnTo>
                    <a:pt x="304678" y="402610"/>
                  </a:lnTo>
                  <a:lnTo>
                    <a:pt x="294574" y="382402"/>
                  </a:lnTo>
                  <a:lnTo>
                    <a:pt x="294574" y="372298"/>
                  </a:lnTo>
                  <a:lnTo>
                    <a:pt x="306233" y="362194"/>
                  </a:lnTo>
                  <a:lnTo>
                    <a:pt x="305456" y="348203"/>
                  </a:lnTo>
                  <a:lnTo>
                    <a:pt x="310896" y="337322"/>
                  </a:lnTo>
                  <a:lnTo>
                    <a:pt x="306233" y="330327"/>
                  </a:lnTo>
                  <a:lnTo>
                    <a:pt x="280584" y="310119"/>
                  </a:lnTo>
                  <a:lnTo>
                    <a:pt x="274366" y="297683"/>
                  </a:lnTo>
                  <a:lnTo>
                    <a:pt x="275143" y="289133"/>
                  </a:lnTo>
                  <a:lnTo>
                    <a:pt x="282916" y="282915"/>
                  </a:lnTo>
                  <a:lnTo>
                    <a:pt x="278252" y="272811"/>
                  </a:lnTo>
                  <a:lnTo>
                    <a:pt x="256489" y="269702"/>
                  </a:lnTo>
                  <a:lnTo>
                    <a:pt x="258821" y="254935"/>
                  </a:lnTo>
                  <a:lnTo>
                    <a:pt x="253381" y="244053"/>
                  </a:lnTo>
                  <a:lnTo>
                    <a:pt x="250271" y="225400"/>
                  </a:lnTo>
                  <a:lnTo>
                    <a:pt x="258821" y="217627"/>
                  </a:lnTo>
                  <a:lnTo>
                    <a:pt x="244831" y="210632"/>
                  </a:lnTo>
                  <a:lnTo>
                    <a:pt x="230063" y="198973"/>
                  </a:lnTo>
                  <a:lnTo>
                    <a:pt x="219182" y="198196"/>
                  </a:lnTo>
                  <a:lnTo>
                    <a:pt x="209855" y="185760"/>
                  </a:lnTo>
                  <a:lnTo>
                    <a:pt x="182651" y="171770"/>
                  </a:lnTo>
                  <a:lnTo>
                    <a:pt x="118141" y="158557"/>
                  </a:lnTo>
                  <a:lnTo>
                    <a:pt x="85496" y="144567"/>
                  </a:lnTo>
                  <a:lnTo>
                    <a:pt x="48189" y="126690"/>
                  </a:lnTo>
                  <a:lnTo>
                    <a:pt x="25649" y="118141"/>
                  </a:lnTo>
                  <a:lnTo>
                    <a:pt x="22540" y="111145"/>
                  </a:lnTo>
                  <a:lnTo>
                    <a:pt x="0" y="104927"/>
                  </a:lnTo>
                  <a:lnTo>
                    <a:pt x="3886" y="101818"/>
                  </a:lnTo>
                  <a:lnTo>
                    <a:pt x="20209" y="101818"/>
                  </a:lnTo>
                  <a:lnTo>
                    <a:pt x="34976" y="104927"/>
                  </a:lnTo>
                  <a:lnTo>
                    <a:pt x="38862" y="100264"/>
                  </a:lnTo>
                  <a:lnTo>
                    <a:pt x="31090" y="89383"/>
                  </a:lnTo>
                  <a:lnTo>
                    <a:pt x="45857" y="80833"/>
                  </a:lnTo>
                  <a:lnTo>
                    <a:pt x="73838" y="80833"/>
                  </a:lnTo>
                  <a:lnTo>
                    <a:pt x="135240" y="123581"/>
                  </a:lnTo>
                  <a:lnTo>
                    <a:pt x="146122" y="137572"/>
                  </a:lnTo>
                  <a:lnTo>
                    <a:pt x="199751" y="142235"/>
                  </a:lnTo>
                  <a:lnTo>
                    <a:pt x="205969" y="146121"/>
                  </a:lnTo>
                  <a:lnTo>
                    <a:pt x="219959" y="145344"/>
                  </a:lnTo>
                  <a:lnTo>
                    <a:pt x="248717" y="138349"/>
                  </a:lnTo>
                  <a:lnTo>
                    <a:pt x="258044" y="129022"/>
                  </a:lnTo>
                  <a:lnTo>
                    <a:pt x="269702" y="129799"/>
                  </a:lnTo>
                  <a:lnTo>
                    <a:pt x="297683" y="138349"/>
                  </a:lnTo>
                  <a:lnTo>
                    <a:pt x="327995" y="144567"/>
                  </a:lnTo>
                  <a:lnTo>
                    <a:pt x="348204" y="150785"/>
                  </a:lnTo>
                  <a:lnTo>
                    <a:pt x="358308" y="146121"/>
                  </a:lnTo>
                  <a:lnTo>
                    <a:pt x="362194" y="132908"/>
                  </a:lnTo>
                  <a:lnTo>
                    <a:pt x="374630" y="122804"/>
                  </a:lnTo>
                  <a:lnTo>
                    <a:pt x="390952" y="120472"/>
                  </a:lnTo>
                  <a:lnTo>
                    <a:pt x="402611" y="109591"/>
                  </a:lnTo>
                  <a:lnTo>
                    <a:pt x="397170" y="84719"/>
                  </a:lnTo>
                  <a:lnTo>
                    <a:pt x="401833" y="71506"/>
                  </a:lnTo>
                  <a:lnTo>
                    <a:pt x="407274" y="41971"/>
                  </a:lnTo>
                  <a:lnTo>
                    <a:pt x="427482" y="28758"/>
                  </a:lnTo>
                  <a:lnTo>
                    <a:pt x="440695" y="14768"/>
                  </a:lnTo>
                  <a:lnTo>
                    <a:pt x="457018" y="13213"/>
                  </a:lnTo>
                  <a:lnTo>
                    <a:pt x="486553" y="16322"/>
                  </a:lnTo>
                  <a:lnTo>
                    <a:pt x="493547" y="14768"/>
                  </a:lnTo>
                  <a:lnTo>
                    <a:pt x="520751" y="2332"/>
                  </a:lnTo>
                  <a:lnTo>
                    <a:pt x="543291" y="0"/>
                  </a:lnTo>
                  <a:lnTo>
                    <a:pt x="557281" y="9327"/>
                  </a:lnTo>
                  <a:lnTo>
                    <a:pt x="589925" y="24872"/>
                  </a:lnTo>
                  <a:lnTo>
                    <a:pt x="622570" y="33421"/>
                  </a:lnTo>
                  <a:lnTo>
                    <a:pt x="650550" y="39639"/>
                  </a:lnTo>
                  <a:lnTo>
                    <a:pt x="670759" y="60625"/>
                  </a:lnTo>
                  <a:lnTo>
                    <a:pt x="665318" y="68397"/>
                  </a:lnTo>
                  <a:lnTo>
                    <a:pt x="640446" y="90937"/>
                  </a:lnTo>
                  <a:lnTo>
                    <a:pt x="640446" y="96378"/>
                  </a:lnTo>
                  <a:lnTo>
                    <a:pt x="653659" y="10648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2B838FC5-C013-D999-10F3-C215DDCE35CD}"/>
                </a:ext>
              </a:extLst>
            </p:cNvPr>
            <p:cNvSpPr/>
            <p:nvPr/>
          </p:nvSpPr>
          <p:spPr>
            <a:xfrm>
              <a:off x="3786235" y="2619161"/>
              <a:ext cx="894603" cy="1221043"/>
            </a:xfrm>
            <a:custGeom>
              <a:avLst/>
              <a:gdLst>
                <a:gd name="connsiteX0" fmla="*/ 635005 w 894603"/>
                <a:gd name="connsiteY0" fmla="*/ 1142543 h 1221043"/>
                <a:gd name="connsiteX1" fmla="*/ 622569 w 894603"/>
                <a:gd name="connsiteY1" fmla="*/ 1152647 h 1221043"/>
                <a:gd name="connsiteX2" fmla="*/ 612465 w 894603"/>
                <a:gd name="connsiteY2" fmla="*/ 1154201 h 1221043"/>
                <a:gd name="connsiteX3" fmla="*/ 593034 w 894603"/>
                <a:gd name="connsiteY3" fmla="*/ 1144874 h 1221043"/>
                <a:gd name="connsiteX4" fmla="*/ 593034 w 894603"/>
                <a:gd name="connsiteY4" fmla="*/ 1140988 h 1221043"/>
                <a:gd name="connsiteX5" fmla="*/ 612465 w 894603"/>
                <a:gd name="connsiteY5" fmla="*/ 1132438 h 1221043"/>
                <a:gd name="connsiteX6" fmla="*/ 628010 w 894603"/>
                <a:gd name="connsiteY6" fmla="*/ 1137102 h 1221043"/>
                <a:gd name="connsiteX7" fmla="*/ 635005 w 894603"/>
                <a:gd name="connsiteY7" fmla="*/ 1142543 h 1221043"/>
                <a:gd name="connsiteX8" fmla="*/ 351313 w 894603"/>
                <a:gd name="connsiteY8" fmla="*/ 833978 h 1221043"/>
                <a:gd name="connsiteX9" fmla="*/ 361417 w 894603"/>
                <a:gd name="connsiteY9" fmla="*/ 840973 h 1221043"/>
                <a:gd name="connsiteX10" fmla="*/ 334991 w 894603"/>
                <a:gd name="connsiteY10" fmla="*/ 855741 h 1221043"/>
                <a:gd name="connsiteX11" fmla="*/ 325664 w 894603"/>
                <a:gd name="connsiteY11" fmla="*/ 851078 h 1221043"/>
                <a:gd name="connsiteX12" fmla="*/ 318668 w 894603"/>
                <a:gd name="connsiteY12" fmla="*/ 841751 h 1221043"/>
                <a:gd name="connsiteX13" fmla="*/ 317891 w 894603"/>
                <a:gd name="connsiteY13" fmla="*/ 826983 h 1221043"/>
                <a:gd name="connsiteX14" fmla="*/ 327218 w 894603"/>
                <a:gd name="connsiteY14" fmla="*/ 823097 h 1221043"/>
                <a:gd name="connsiteX15" fmla="*/ 341208 w 894603"/>
                <a:gd name="connsiteY15" fmla="*/ 823097 h 1221043"/>
                <a:gd name="connsiteX16" fmla="*/ 351313 w 894603"/>
                <a:gd name="connsiteY16" fmla="*/ 833978 h 1221043"/>
                <a:gd name="connsiteX17" fmla="*/ 170216 w 894603"/>
                <a:gd name="connsiteY17" fmla="*/ 745373 h 1221043"/>
                <a:gd name="connsiteX18" fmla="*/ 153894 w 894603"/>
                <a:gd name="connsiteY18" fmla="*/ 748482 h 1221043"/>
                <a:gd name="connsiteX19" fmla="*/ 131354 w 894603"/>
                <a:gd name="connsiteY19" fmla="*/ 748482 h 1221043"/>
                <a:gd name="connsiteX20" fmla="*/ 132131 w 894603"/>
                <a:gd name="connsiteY20" fmla="*/ 736823 h 1221043"/>
                <a:gd name="connsiteX21" fmla="*/ 121249 w 894603"/>
                <a:gd name="connsiteY21" fmla="*/ 732937 h 1221043"/>
                <a:gd name="connsiteX22" fmla="*/ 107259 w 894603"/>
                <a:gd name="connsiteY22" fmla="*/ 711952 h 1221043"/>
                <a:gd name="connsiteX23" fmla="*/ 97155 w 894603"/>
                <a:gd name="connsiteY23" fmla="*/ 708066 h 1221043"/>
                <a:gd name="connsiteX24" fmla="*/ 82387 w 894603"/>
                <a:gd name="connsiteY24" fmla="*/ 720501 h 1221043"/>
                <a:gd name="connsiteX25" fmla="*/ 86274 w 894603"/>
                <a:gd name="connsiteY25" fmla="*/ 727497 h 1221043"/>
                <a:gd name="connsiteX26" fmla="*/ 67620 w 894603"/>
                <a:gd name="connsiteY26" fmla="*/ 741487 h 1221043"/>
                <a:gd name="connsiteX27" fmla="*/ 45080 w 894603"/>
                <a:gd name="connsiteY27" fmla="*/ 739155 h 1221043"/>
                <a:gd name="connsiteX28" fmla="*/ 38862 w 894603"/>
                <a:gd name="connsiteY28" fmla="*/ 733714 h 1221043"/>
                <a:gd name="connsiteX29" fmla="*/ 22540 w 894603"/>
                <a:gd name="connsiteY29" fmla="*/ 730606 h 1221043"/>
                <a:gd name="connsiteX30" fmla="*/ 20986 w 894603"/>
                <a:gd name="connsiteY30" fmla="*/ 722833 h 1221043"/>
                <a:gd name="connsiteX31" fmla="*/ 0 w 894603"/>
                <a:gd name="connsiteY31" fmla="*/ 707288 h 1221043"/>
                <a:gd name="connsiteX32" fmla="*/ 7772 w 894603"/>
                <a:gd name="connsiteY32" fmla="*/ 696407 h 1221043"/>
                <a:gd name="connsiteX33" fmla="*/ 30312 w 894603"/>
                <a:gd name="connsiteY33" fmla="*/ 689412 h 1221043"/>
                <a:gd name="connsiteX34" fmla="*/ 22540 w 894603"/>
                <a:gd name="connsiteY34" fmla="*/ 678530 h 1221043"/>
                <a:gd name="connsiteX35" fmla="*/ 24094 w 894603"/>
                <a:gd name="connsiteY35" fmla="*/ 672313 h 1221043"/>
                <a:gd name="connsiteX36" fmla="*/ 36530 w 894603"/>
                <a:gd name="connsiteY36" fmla="*/ 673090 h 1221043"/>
                <a:gd name="connsiteX37" fmla="*/ 53630 w 894603"/>
                <a:gd name="connsiteY37" fmla="*/ 666872 h 1221043"/>
                <a:gd name="connsiteX38" fmla="*/ 62956 w 894603"/>
                <a:gd name="connsiteY38" fmla="*/ 654436 h 1221043"/>
                <a:gd name="connsiteX39" fmla="*/ 70729 w 894603"/>
                <a:gd name="connsiteY39" fmla="*/ 636559 h 1221043"/>
                <a:gd name="connsiteX40" fmla="*/ 85496 w 894603"/>
                <a:gd name="connsiteY40" fmla="*/ 629564 h 1221043"/>
                <a:gd name="connsiteX41" fmla="*/ 95601 w 894603"/>
                <a:gd name="connsiteY41" fmla="*/ 634228 h 1221043"/>
                <a:gd name="connsiteX42" fmla="*/ 110368 w 894603"/>
                <a:gd name="connsiteY42" fmla="*/ 618683 h 1221043"/>
                <a:gd name="connsiteX43" fmla="*/ 132131 w 894603"/>
                <a:gd name="connsiteY43" fmla="*/ 617906 h 1221043"/>
                <a:gd name="connsiteX44" fmla="*/ 153116 w 894603"/>
                <a:gd name="connsiteY44" fmla="*/ 612465 h 1221043"/>
                <a:gd name="connsiteX45" fmla="*/ 183429 w 894603"/>
                <a:gd name="connsiteY45" fmla="*/ 614797 h 1221043"/>
                <a:gd name="connsiteX46" fmla="*/ 191978 w 894603"/>
                <a:gd name="connsiteY46" fmla="*/ 623346 h 1221043"/>
                <a:gd name="connsiteX47" fmla="*/ 195865 w 894603"/>
                <a:gd name="connsiteY47" fmla="*/ 636559 h 1221043"/>
                <a:gd name="connsiteX48" fmla="*/ 205969 w 894603"/>
                <a:gd name="connsiteY48" fmla="*/ 649773 h 1221043"/>
                <a:gd name="connsiteX49" fmla="*/ 219182 w 894603"/>
                <a:gd name="connsiteY49" fmla="*/ 660654 h 1221043"/>
                <a:gd name="connsiteX50" fmla="*/ 219182 w 894603"/>
                <a:gd name="connsiteY50" fmla="*/ 667649 h 1221043"/>
                <a:gd name="connsiteX51" fmla="*/ 203637 w 894603"/>
                <a:gd name="connsiteY51" fmla="*/ 676199 h 1221043"/>
                <a:gd name="connsiteX52" fmla="*/ 230840 w 894603"/>
                <a:gd name="connsiteY52" fmla="*/ 678530 h 1221043"/>
                <a:gd name="connsiteX53" fmla="*/ 240167 w 894603"/>
                <a:gd name="connsiteY53" fmla="*/ 697961 h 1221043"/>
                <a:gd name="connsiteX54" fmla="*/ 223845 w 894603"/>
                <a:gd name="connsiteY54" fmla="*/ 700293 h 1221043"/>
                <a:gd name="connsiteX55" fmla="*/ 223068 w 894603"/>
                <a:gd name="connsiteY55" fmla="*/ 711175 h 1221043"/>
                <a:gd name="connsiteX56" fmla="*/ 231618 w 894603"/>
                <a:gd name="connsiteY56" fmla="*/ 712729 h 1221043"/>
                <a:gd name="connsiteX57" fmla="*/ 226954 w 894603"/>
                <a:gd name="connsiteY57" fmla="*/ 723610 h 1221043"/>
                <a:gd name="connsiteX58" fmla="*/ 206746 w 894603"/>
                <a:gd name="connsiteY58" fmla="*/ 728274 h 1221043"/>
                <a:gd name="connsiteX59" fmla="*/ 195865 w 894603"/>
                <a:gd name="connsiteY59" fmla="*/ 745373 h 1221043"/>
                <a:gd name="connsiteX60" fmla="*/ 188092 w 894603"/>
                <a:gd name="connsiteY60" fmla="*/ 749259 h 1221043"/>
                <a:gd name="connsiteX61" fmla="*/ 170216 w 894603"/>
                <a:gd name="connsiteY61" fmla="*/ 745373 h 1221043"/>
                <a:gd name="connsiteX62" fmla="*/ 276698 w 894603"/>
                <a:gd name="connsiteY62" fmla="*/ 588371 h 1221043"/>
                <a:gd name="connsiteX63" fmla="*/ 256489 w 894603"/>
                <a:gd name="connsiteY63" fmla="*/ 584484 h 1221043"/>
                <a:gd name="connsiteX64" fmla="*/ 251826 w 894603"/>
                <a:gd name="connsiteY64" fmla="*/ 568940 h 1221043"/>
                <a:gd name="connsiteX65" fmla="*/ 258821 w 894603"/>
                <a:gd name="connsiteY65" fmla="*/ 558058 h 1221043"/>
                <a:gd name="connsiteX66" fmla="*/ 272811 w 894603"/>
                <a:gd name="connsiteY66" fmla="*/ 563499 h 1221043"/>
                <a:gd name="connsiteX67" fmla="*/ 277475 w 894603"/>
                <a:gd name="connsiteY67" fmla="*/ 573603 h 1221043"/>
                <a:gd name="connsiteX68" fmla="*/ 276698 w 894603"/>
                <a:gd name="connsiteY68" fmla="*/ 588371 h 1221043"/>
                <a:gd name="connsiteX69" fmla="*/ 187315 w 894603"/>
                <a:gd name="connsiteY69" fmla="*/ 533187 h 1221043"/>
                <a:gd name="connsiteX70" fmla="*/ 192756 w 894603"/>
                <a:gd name="connsiteY70" fmla="*/ 559613 h 1221043"/>
                <a:gd name="connsiteX71" fmla="*/ 174102 w 894603"/>
                <a:gd name="connsiteY71" fmla="*/ 569717 h 1221043"/>
                <a:gd name="connsiteX72" fmla="*/ 167884 w 894603"/>
                <a:gd name="connsiteY72" fmla="*/ 551063 h 1221043"/>
                <a:gd name="connsiteX73" fmla="*/ 157003 w 894603"/>
                <a:gd name="connsiteY73" fmla="*/ 558835 h 1221043"/>
                <a:gd name="connsiteX74" fmla="*/ 158557 w 894603"/>
                <a:gd name="connsiteY74" fmla="*/ 544068 h 1221043"/>
                <a:gd name="connsiteX75" fmla="*/ 170216 w 894603"/>
                <a:gd name="connsiteY75" fmla="*/ 541736 h 1221043"/>
                <a:gd name="connsiteX76" fmla="*/ 187315 w 894603"/>
                <a:gd name="connsiteY76" fmla="*/ 533187 h 1221043"/>
                <a:gd name="connsiteX77" fmla="*/ 200528 w 894603"/>
                <a:gd name="connsiteY77" fmla="*/ 546400 h 1221043"/>
                <a:gd name="connsiteX78" fmla="*/ 191978 w 894603"/>
                <a:gd name="connsiteY78" fmla="*/ 537073 h 1221043"/>
                <a:gd name="connsiteX79" fmla="*/ 204414 w 894603"/>
                <a:gd name="connsiteY79" fmla="*/ 519973 h 1221043"/>
                <a:gd name="connsiteX80" fmla="*/ 217627 w 894603"/>
                <a:gd name="connsiteY80" fmla="*/ 512201 h 1221043"/>
                <a:gd name="connsiteX81" fmla="*/ 216850 w 894603"/>
                <a:gd name="connsiteY81" fmla="*/ 524637 h 1221043"/>
                <a:gd name="connsiteX82" fmla="*/ 200528 w 894603"/>
                <a:gd name="connsiteY82" fmla="*/ 546400 h 1221043"/>
                <a:gd name="connsiteX83" fmla="*/ 219959 w 894603"/>
                <a:gd name="connsiteY83" fmla="*/ 485775 h 1221043"/>
                <a:gd name="connsiteX84" fmla="*/ 184206 w 894603"/>
                <a:gd name="connsiteY84" fmla="*/ 491993 h 1221043"/>
                <a:gd name="connsiteX85" fmla="*/ 188869 w 894603"/>
                <a:gd name="connsiteY85" fmla="*/ 468676 h 1221043"/>
                <a:gd name="connsiteX86" fmla="*/ 174102 w 894603"/>
                <a:gd name="connsiteY86" fmla="*/ 461680 h 1221043"/>
                <a:gd name="connsiteX87" fmla="*/ 176434 w 894603"/>
                <a:gd name="connsiteY87" fmla="*/ 454685 h 1221043"/>
                <a:gd name="connsiteX88" fmla="*/ 192756 w 894603"/>
                <a:gd name="connsiteY88" fmla="*/ 450799 h 1221043"/>
                <a:gd name="connsiteX89" fmla="*/ 205969 w 894603"/>
                <a:gd name="connsiteY89" fmla="*/ 464012 h 1221043"/>
                <a:gd name="connsiteX90" fmla="*/ 222291 w 894603"/>
                <a:gd name="connsiteY90" fmla="*/ 468676 h 1221043"/>
                <a:gd name="connsiteX91" fmla="*/ 219959 w 894603"/>
                <a:gd name="connsiteY91" fmla="*/ 485775 h 1221043"/>
                <a:gd name="connsiteX92" fmla="*/ 94046 w 894603"/>
                <a:gd name="connsiteY92" fmla="*/ 397170 h 1221043"/>
                <a:gd name="connsiteX93" fmla="*/ 82387 w 894603"/>
                <a:gd name="connsiteY93" fmla="*/ 395615 h 1221043"/>
                <a:gd name="connsiteX94" fmla="*/ 79279 w 894603"/>
                <a:gd name="connsiteY94" fmla="*/ 384734 h 1221043"/>
                <a:gd name="connsiteX95" fmla="*/ 80833 w 894603"/>
                <a:gd name="connsiteY95" fmla="*/ 366857 h 1221043"/>
                <a:gd name="connsiteX96" fmla="*/ 93269 w 894603"/>
                <a:gd name="connsiteY96" fmla="*/ 368412 h 1221043"/>
                <a:gd name="connsiteX97" fmla="*/ 94046 w 894603"/>
                <a:gd name="connsiteY97" fmla="*/ 397170 h 1221043"/>
                <a:gd name="connsiteX98" fmla="*/ 193533 w 894603"/>
                <a:gd name="connsiteY98" fmla="*/ 352867 h 1221043"/>
                <a:gd name="connsiteX99" fmla="*/ 192756 w 894603"/>
                <a:gd name="connsiteY99" fmla="*/ 374630 h 1221043"/>
                <a:gd name="connsiteX100" fmla="*/ 215296 w 894603"/>
                <a:gd name="connsiteY100" fmla="*/ 380848 h 1221043"/>
                <a:gd name="connsiteX101" fmla="*/ 230840 w 894603"/>
                <a:gd name="connsiteY101" fmla="*/ 380070 h 1221043"/>
                <a:gd name="connsiteX102" fmla="*/ 233949 w 894603"/>
                <a:gd name="connsiteY102" fmla="*/ 384734 h 1221043"/>
                <a:gd name="connsiteX103" fmla="*/ 208300 w 894603"/>
                <a:gd name="connsiteY103" fmla="*/ 405719 h 1221043"/>
                <a:gd name="connsiteX104" fmla="*/ 202860 w 894603"/>
                <a:gd name="connsiteY104" fmla="*/ 404942 h 1221043"/>
                <a:gd name="connsiteX105" fmla="*/ 201305 w 894603"/>
                <a:gd name="connsiteY105" fmla="*/ 387843 h 1221043"/>
                <a:gd name="connsiteX106" fmla="*/ 190424 w 894603"/>
                <a:gd name="connsiteY106" fmla="*/ 390174 h 1221043"/>
                <a:gd name="connsiteX107" fmla="*/ 175656 w 894603"/>
                <a:gd name="connsiteY107" fmla="*/ 387843 h 1221043"/>
                <a:gd name="connsiteX108" fmla="*/ 166329 w 894603"/>
                <a:gd name="connsiteY108" fmla="*/ 373075 h 1221043"/>
                <a:gd name="connsiteX109" fmla="*/ 145344 w 894603"/>
                <a:gd name="connsiteY109" fmla="*/ 369189 h 1221043"/>
                <a:gd name="connsiteX110" fmla="*/ 138349 w 894603"/>
                <a:gd name="connsiteY110" fmla="*/ 360639 h 1221043"/>
                <a:gd name="connsiteX111" fmla="*/ 149230 w 894603"/>
                <a:gd name="connsiteY111" fmla="*/ 355976 h 1221043"/>
                <a:gd name="connsiteX112" fmla="*/ 151562 w 894603"/>
                <a:gd name="connsiteY112" fmla="*/ 346649 h 1221043"/>
                <a:gd name="connsiteX113" fmla="*/ 173325 w 894603"/>
                <a:gd name="connsiteY113" fmla="*/ 341986 h 1221043"/>
                <a:gd name="connsiteX114" fmla="*/ 184983 w 894603"/>
                <a:gd name="connsiteY114" fmla="*/ 336545 h 1221043"/>
                <a:gd name="connsiteX115" fmla="*/ 191978 w 894603"/>
                <a:gd name="connsiteY115" fmla="*/ 344317 h 1221043"/>
                <a:gd name="connsiteX116" fmla="*/ 193533 w 894603"/>
                <a:gd name="connsiteY116" fmla="*/ 352867 h 1221043"/>
                <a:gd name="connsiteX117" fmla="*/ 101041 w 894603"/>
                <a:gd name="connsiteY117" fmla="*/ 332659 h 1221043"/>
                <a:gd name="connsiteX118" fmla="*/ 110368 w 894603"/>
                <a:gd name="connsiteY118" fmla="*/ 339654 h 1221043"/>
                <a:gd name="connsiteX119" fmla="*/ 101818 w 894603"/>
                <a:gd name="connsiteY119" fmla="*/ 349758 h 1221043"/>
                <a:gd name="connsiteX120" fmla="*/ 90160 w 894603"/>
                <a:gd name="connsiteY120" fmla="*/ 349758 h 1221043"/>
                <a:gd name="connsiteX121" fmla="*/ 73061 w 894603"/>
                <a:gd name="connsiteY121" fmla="*/ 341986 h 1221043"/>
                <a:gd name="connsiteX122" fmla="*/ 74615 w 894603"/>
                <a:gd name="connsiteY122" fmla="*/ 338099 h 1221043"/>
                <a:gd name="connsiteX123" fmla="*/ 101041 w 894603"/>
                <a:gd name="connsiteY123" fmla="*/ 332659 h 1221043"/>
                <a:gd name="connsiteX124" fmla="*/ 192756 w 894603"/>
                <a:gd name="connsiteY124" fmla="*/ 255712 h 1221043"/>
                <a:gd name="connsiteX125" fmla="*/ 180320 w 894603"/>
                <a:gd name="connsiteY125" fmla="*/ 275920 h 1221043"/>
                <a:gd name="connsiteX126" fmla="*/ 172547 w 894603"/>
                <a:gd name="connsiteY126" fmla="*/ 281361 h 1221043"/>
                <a:gd name="connsiteX127" fmla="*/ 170993 w 894603"/>
                <a:gd name="connsiteY127" fmla="*/ 294574 h 1221043"/>
                <a:gd name="connsiteX128" fmla="*/ 147676 w 894603"/>
                <a:gd name="connsiteY128" fmla="*/ 307010 h 1221043"/>
                <a:gd name="connsiteX129" fmla="*/ 122804 w 894603"/>
                <a:gd name="connsiteY129" fmla="*/ 325663 h 1221043"/>
                <a:gd name="connsiteX130" fmla="*/ 111923 w 894603"/>
                <a:gd name="connsiteY130" fmla="*/ 317891 h 1221043"/>
                <a:gd name="connsiteX131" fmla="*/ 132131 w 894603"/>
                <a:gd name="connsiteY131" fmla="*/ 304678 h 1221043"/>
                <a:gd name="connsiteX132" fmla="*/ 115809 w 894603"/>
                <a:gd name="connsiteY132" fmla="*/ 296906 h 1221043"/>
                <a:gd name="connsiteX133" fmla="*/ 114254 w 894603"/>
                <a:gd name="connsiteY133" fmla="*/ 276697 h 1221043"/>
                <a:gd name="connsiteX134" fmla="*/ 120472 w 894603"/>
                <a:gd name="connsiteY134" fmla="*/ 271257 h 1221043"/>
                <a:gd name="connsiteX135" fmla="*/ 131354 w 894603"/>
                <a:gd name="connsiteY135" fmla="*/ 276697 h 1221043"/>
                <a:gd name="connsiteX136" fmla="*/ 146121 w 894603"/>
                <a:gd name="connsiteY136" fmla="*/ 274366 h 1221043"/>
                <a:gd name="connsiteX137" fmla="*/ 140680 w 894603"/>
                <a:gd name="connsiteY137" fmla="*/ 265039 h 1221043"/>
                <a:gd name="connsiteX138" fmla="*/ 189647 w 894603"/>
                <a:gd name="connsiteY138" fmla="*/ 240167 h 1221043"/>
                <a:gd name="connsiteX139" fmla="*/ 192756 w 894603"/>
                <a:gd name="connsiteY139" fmla="*/ 255712 h 1221043"/>
                <a:gd name="connsiteX140" fmla="*/ 463235 w 894603"/>
                <a:gd name="connsiteY140" fmla="*/ 238613 h 1221043"/>
                <a:gd name="connsiteX141" fmla="*/ 463235 w 894603"/>
                <a:gd name="connsiteY141" fmla="*/ 247939 h 1221043"/>
                <a:gd name="connsiteX142" fmla="*/ 453131 w 894603"/>
                <a:gd name="connsiteY142" fmla="*/ 260375 h 1221043"/>
                <a:gd name="connsiteX143" fmla="*/ 436032 w 894603"/>
                <a:gd name="connsiteY143" fmla="*/ 269702 h 1221043"/>
                <a:gd name="connsiteX144" fmla="*/ 403388 w 894603"/>
                <a:gd name="connsiteY144" fmla="*/ 291465 h 1221043"/>
                <a:gd name="connsiteX145" fmla="*/ 383957 w 894603"/>
                <a:gd name="connsiteY145" fmla="*/ 301569 h 1221043"/>
                <a:gd name="connsiteX146" fmla="*/ 380070 w 894603"/>
                <a:gd name="connsiteY146" fmla="*/ 314005 h 1221043"/>
                <a:gd name="connsiteX147" fmla="*/ 390952 w 894603"/>
                <a:gd name="connsiteY147" fmla="*/ 314782 h 1221043"/>
                <a:gd name="connsiteX148" fmla="*/ 392506 w 894603"/>
                <a:gd name="connsiteY148" fmla="*/ 321000 h 1221043"/>
                <a:gd name="connsiteX149" fmla="*/ 375407 w 894603"/>
                <a:gd name="connsiteY149" fmla="*/ 333436 h 1221043"/>
                <a:gd name="connsiteX150" fmla="*/ 370744 w 894603"/>
                <a:gd name="connsiteY150" fmla="*/ 345094 h 1221043"/>
                <a:gd name="connsiteX151" fmla="*/ 394061 w 894603"/>
                <a:gd name="connsiteY151" fmla="*/ 341986 h 1221043"/>
                <a:gd name="connsiteX152" fmla="*/ 435254 w 894603"/>
                <a:gd name="connsiteY152" fmla="*/ 330327 h 1221043"/>
                <a:gd name="connsiteX153" fmla="*/ 463235 w 894603"/>
                <a:gd name="connsiteY153" fmla="*/ 334213 h 1221043"/>
                <a:gd name="connsiteX154" fmla="*/ 483443 w 894603"/>
                <a:gd name="connsiteY154" fmla="*/ 331881 h 1221043"/>
                <a:gd name="connsiteX155" fmla="*/ 537073 w 894603"/>
                <a:gd name="connsiteY155" fmla="*/ 333436 h 1221043"/>
                <a:gd name="connsiteX156" fmla="*/ 551840 w 894603"/>
                <a:gd name="connsiteY156" fmla="*/ 331104 h 1221043"/>
                <a:gd name="connsiteX157" fmla="*/ 569717 w 894603"/>
                <a:gd name="connsiteY157" fmla="*/ 341208 h 1221043"/>
                <a:gd name="connsiteX158" fmla="*/ 577489 w 894603"/>
                <a:gd name="connsiteY158" fmla="*/ 354421 h 1221043"/>
                <a:gd name="connsiteX159" fmla="*/ 555727 w 894603"/>
                <a:gd name="connsiteY159" fmla="*/ 380848 h 1221043"/>
                <a:gd name="connsiteX160" fmla="*/ 549509 w 894603"/>
                <a:gd name="connsiteY160" fmla="*/ 398724 h 1221043"/>
                <a:gd name="connsiteX161" fmla="*/ 533964 w 894603"/>
                <a:gd name="connsiteY161" fmla="*/ 425927 h 1221043"/>
                <a:gd name="connsiteX162" fmla="*/ 519196 w 894603"/>
                <a:gd name="connsiteY162" fmla="*/ 441472 h 1221043"/>
                <a:gd name="connsiteX163" fmla="*/ 503652 w 894603"/>
                <a:gd name="connsiteY163" fmla="*/ 460903 h 1221043"/>
                <a:gd name="connsiteX164" fmla="*/ 487330 w 894603"/>
                <a:gd name="connsiteY164" fmla="*/ 469453 h 1221043"/>
                <a:gd name="connsiteX165" fmla="*/ 463235 w 894603"/>
                <a:gd name="connsiteY165" fmla="*/ 473339 h 1221043"/>
                <a:gd name="connsiteX166" fmla="*/ 498211 w 894603"/>
                <a:gd name="connsiteY166" fmla="*/ 488107 h 1221043"/>
                <a:gd name="connsiteX167" fmla="*/ 487330 w 894603"/>
                <a:gd name="connsiteY167" fmla="*/ 502097 h 1221043"/>
                <a:gd name="connsiteX168" fmla="*/ 468676 w 894603"/>
                <a:gd name="connsiteY168" fmla="*/ 502874 h 1221043"/>
                <a:gd name="connsiteX169" fmla="*/ 450799 w 894603"/>
                <a:gd name="connsiteY169" fmla="*/ 516087 h 1221043"/>
                <a:gd name="connsiteX170" fmla="*/ 434477 w 894603"/>
                <a:gd name="connsiteY170" fmla="*/ 521528 h 1221043"/>
                <a:gd name="connsiteX171" fmla="*/ 462458 w 894603"/>
                <a:gd name="connsiteY171" fmla="*/ 530078 h 1221043"/>
                <a:gd name="connsiteX172" fmla="*/ 481112 w 894603"/>
                <a:gd name="connsiteY172" fmla="*/ 522305 h 1221043"/>
                <a:gd name="connsiteX173" fmla="*/ 502097 w 894603"/>
                <a:gd name="connsiteY173" fmla="*/ 521528 h 1221043"/>
                <a:gd name="connsiteX174" fmla="*/ 542514 w 894603"/>
                <a:gd name="connsiteY174" fmla="*/ 536296 h 1221043"/>
                <a:gd name="connsiteX175" fmla="*/ 570494 w 894603"/>
                <a:gd name="connsiteY175" fmla="*/ 562722 h 1221043"/>
                <a:gd name="connsiteX176" fmla="*/ 586039 w 894603"/>
                <a:gd name="connsiteY176" fmla="*/ 574380 h 1221043"/>
                <a:gd name="connsiteX177" fmla="*/ 589925 w 894603"/>
                <a:gd name="connsiteY177" fmla="*/ 582930 h 1221043"/>
                <a:gd name="connsiteX178" fmla="*/ 606247 w 894603"/>
                <a:gd name="connsiteY178" fmla="*/ 636559 h 1221043"/>
                <a:gd name="connsiteX179" fmla="*/ 617906 w 894603"/>
                <a:gd name="connsiteY179" fmla="*/ 666094 h 1221043"/>
                <a:gd name="connsiteX180" fmla="*/ 630342 w 894603"/>
                <a:gd name="connsiteY180" fmla="*/ 680085 h 1221043"/>
                <a:gd name="connsiteX181" fmla="*/ 665318 w 894603"/>
                <a:gd name="connsiteY181" fmla="*/ 692521 h 1221043"/>
                <a:gd name="connsiteX182" fmla="*/ 673867 w 894603"/>
                <a:gd name="connsiteY182" fmla="*/ 697184 h 1221043"/>
                <a:gd name="connsiteX183" fmla="*/ 700293 w 894603"/>
                <a:gd name="connsiteY183" fmla="*/ 722833 h 1221043"/>
                <a:gd name="connsiteX184" fmla="*/ 726719 w 894603"/>
                <a:gd name="connsiteY184" fmla="*/ 741487 h 1221043"/>
                <a:gd name="connsiteX185" fmla="*/ 715838 w 894603"/>
                <a:gd name="connsiteY185" fmla="*/ 753145 h 1221043"/>
                <a:gd name="connsiteX186" fmla="*/ 718947 w 894603"/>
                <a:gd name="connsiteY186" fmla="*/ 762472 h 1221043"/>
                <a:gd name="connsiteX187" fmla="*/ 735269 w 894603"/>
                <a:gd name="connsiteY187" fmla="*/ 785012 h 1221043"/>
                <a:gd name="connsiteX188" fmla="*/ 737601 w 894603"/>
                <a:gd name="connsiteY188" fmla="*/ 797448 h 1221043"/>
                <a:gd name="connsiteX189" fmla="*/ 727497 w 894603"/>
                <a:gd name="connsiteY189" fmla="*/ 796671 h 1221043"/>
                <a:gd name="connsiteX190" fmla="*/ 709620 w 894603"/>
                <a:gd name="connsiteY190" fmla="*/ 785790 h 1221043"/>
                <a:gd name="connsiteX191" fmla="*/ 707288 w 894603"/>
                <a:gd name="connsiteY191" fmla="*/ 791230 h 1221043"/>
                <a:gd name="connsiteX192" fmla="*/ 746150 w 894603"/>
                <a:gd name="connsiteY192" fmla="*/ 816879 h 1221043"/>
                <a:gd name="connsiteX193" fmla="*/ 758586 w 894603"/>
                <a:gd name="connsiteY193" fmla="*/ 832424 h 1221043"/>
                <a:gd name="connsiteX194" fmla="*/ 766359 w 894603"/>
                <a:gd name="connsiteY194" fmla="*/ 853409 h 1221043"/>
                <a:gd name="connsiteX195" fmla="*/ 761695 w 894603"/>
                <a:gd name="connsiteY195" fmla="*/ 861959 h 1221043"/>
                <a:gd name="connsiteX196" fmla="*/ 738378 w 894603"/>
                <a:gd name="connsiteY196" fmla="*/ 882945 h 1221043"/>
                <a:gd name="connsiteX197" fmla="*/ 760141 w 894603"/>
                <a:gd name="connsiteY197" fmla="*/ 893826 h 1221043"/>
                <a:gd name="connsiteX198" fmla="*/ 769468 w 894603"/>
                <a:gd name="connsiteY198" fmla="*/ 892271 h 1221043"/>
                <a:gd name="connsiteX199" fmla="*/ 785012 w 894603"/>
                <a:gd name="connsiteY199" fmla="*/ 875949 h 1221043"/>
                <a:gd name="connsiteX200" fmla="*/ 798226 w 894603"/>
                <a:gd name="connsiteY200" fmla="*/ 874395 h 1221043"/>
                <a:gd name="connsiteX201" fmla="*/ 830870 w 894603"/>
                <a:gd name="connsiteY201" fmla="*/ 876727 h 1221043"/>
                <a:gd name="connsiteX202" fmla="*/ 860405 w 894603"/>
                <a:gd name="connsiteY202" fmla="*/ 884499 h 1221043"/>
                <a:gd name="connsiteX203" fmla="*/ 886054 w 894603"/>
                <a:gd name="connsiteY203" fmla="*/ 900821 h 1221043"/>
                <a:gd name="connsiteX204" fmla="*/ 891494 w 894603"/>
                <a:gd name="connsiteY204" fmla="*/ 909371 h 1221043"/>
                <a:gd name="connsiteX205" fmla="*/ 894603 w 894603"/>
                <a:gd name="connsiteY205" fmla="*/ 933465 h 1221043"/>
                <a:gd name="connsiteX206" fmla="*/ 877504 w 894603"/>
                <a:gd name="connsiteY206" fmla="*/ 978545 h 1221043"/>
                <a:gd name="connsiteX207" fmla="*/ 855741 w 894603"/>
                <a:gd name="connsiteY207" fmla="*/ 993313 h 1221043"/>
                <a:gd name="connsiteX208" fmla="*/ 851855 w 894603"/>
                <a:gd name="connsiteY208" fmla="*/ 1006526 h 1221043"/>
                <a:gd name="connsiteX209" fmla="*/ 835533 w 894603"/>
                <a:gd name="connsiteY209" fmla="*/ 1013521 h 1221043"/>
                <a:gd name="connsiteX210" fmla="*/ 822320 w 894603"/>
                <a:gd name="connsiteY210" fmla="*/ 1011189 h 1221043"/>
                <a:gd name="connsiteX211" fmla="*/ 803666 w 894603"/>
                <a:gd name="connsiteY211" fmla="*/ 1020516 h 1221043"/>
                <a:gd name="connsiteX212" fmla="*/ 816879 w 894603"/>
                <a:gd name="connsiteY212" fmla="*/ 1025179 h 1221043"/>
                <a:gd name="connsiteX213" fmla="*/ 816879 w 894603"/>
                <a:gd name="connsiteY213" fmla="*/ 1038393 h 1221043"/>
                <a:gd name="connsiteX214" fmla="*/ 808330 w 894603"/>
                <a:gd name="connsiteY214" fmla="*/ 1043056 h 1221043"/>
                <a:gd name="connsiteX215" fmla="*/ 788899 w 894603"/>
                <a:gd name="connsiteY215" fmla="*/ 1044610 h 1221043"/>
                <a:gd name="connsiteX216" fmla="*/ 797448 w 894603"/>
                <a:gd name="connsiteY216" fmla="*/ 1060155 h 1221043"/>
                <a:gd name="connsiteX217" fmla="*/ 816879 w 894603"/>
                <a:gd name="connsiteY217" fmla="*/ 1063264 h 1221043"/>
                <a:gd name="connsiteX218" fmla="*/ 850301 w 894603"/>
                <a:gd name="connsiteY218" fmla="*/ 1061710 h 1221043"/>
                <a:gd name="connsiteX219" fmla="*/ 865068 w 894603"/>
                <a:gd name="connsiteY219" fmla="*/ 1063264 h 1221043"/>
                <a:gd name="connsiteX220" fmla="*/ 863514 w 894603"/>
                <a:gd name="connsiteY220" fmla="*/ 1084250 h 1221043"/>
                <a:gd name="connsiteX221" fmla="*/ 860405 w 894603"/>
                <a:gd name="connsiteY221" fmla="*/ 1087359 h 1221043"/>
                <a:gd name="connsiteX222" fmla="*/ 830870 w 894603"/>
                <a:gd name="connsiteY222" fmla="*/ 1100572 h 1221043"/>
                <a:gd name="connsiteX223" fmla="*/ 823097 w 894603"/>
                <a:gd name="connsiteY223" fmla="*/ 1114562 h 1221043"/>
                <a:gd name="connsiteX224" fmla="*/ 805998 w 894603"/>
                <a:gd name="connsiteY224" fmla="*/ 1113785 h 1221043"/>
                <a:gd name="connsiteX225" fmla="*/ 797448 w 894603"/>
                <a:gd name="connsiteY225" fmla="*/ 1119226 h 1221043"/>
                <a:gd name="connsiteX226" fmla="*/ 753146 w 894603"/>
                <a:gd name="connsiteY226" fmla="*/ 1133993 h 1221043"/>
                <a:gd name="connsiteX227" fmla="*/ 715061 w 894603"/>
                <a:gd name="connsiteY227" fmla="*/ 1127775 h 1221043"/>
                <a:gd name="connsiteX228" fmla="*/ 692521 w 894603"/>
                <a:gd name="connsiteY228" fmla="*/ 1128552 h 1221043"/>
                <a:gd name="connsiteX229" fmla="*/ 661431 w 894603"/>
                <a:gd name="connsiteY229" fmla="*/ 1133216 h 1221043"/>
                <a:gd name="connsiteX230" fmla="*/ 628787 w 894603"/>
                <a:gd name="connsiteY230" fmla="*/ 1123889 h 1221043"/>
                <a:gd name="connsiteX231" fmla="*/ 614797 w 894603"/>
                <a:gd name="connsiteY231" fmla="*/ 1122334 h 1221043"/>
                <a:gd name="connsiteX232" fmla="*/ 593034 w 894603"/>
                <a:gd name="connsiteY232" fmla="*/ 1135548 h 1221043"/>
                <a:gd name="connsiteX233" fmla="*/ 560390 w 894603"/>
                <a:gd name="connsiteY233" fmla="*/ 1139434 h 1221043"/>
                <a:gd name="connsiteX234" fmla="*/ 544845 w 894603"/>
                <a:gd name="connsiteY234" fmla="*/ 1137879 h 1221043"/>
                <a:gd name="connsiteX235" fmla="*/ 551840 w 894603"/>
                <a:gd name="connsiteY235" fmla="*/ 1149538 h 1221043"/>
                <a:gd name="connsiteX236" fmla="*/ 544845 w 894603"/>
                <a:gd name="connsiteY236" fmla="*/ 1152647 h 1221043"/>
                <a:gd name="connsiteX237" fmla="*/ 515310 w 894603"/>
                <a:gd name="connsiteY237" fmla="*/ 1148761 h 1221043"/>
                <a:gd name="connsiteX238" fmla="*/ 507538 w 894603"/>
                <a:gd name="connsiteY238" fmla="*/ 1152647 h 1221043"/>
                <a:gd name="connsiteX239" fmla="*/ 496656 w 894603"/>
                <a:gd name="connsiteY239" fmla="*/ 1151092 h 1221043"/>
                <a:gd name="connsiteX240" fmla="*/ 475671 w 894603"/>
                <a:gd name="connsiteY240" fmla="*/ 1140211 h 1221043"/>
                <a:gd name="connsiteX241" fmla="*/ 455463 w 894603"/>
                <a:gd name="connsiteY241" fmla="*/ 1139434 h 1221043"/>
                <a:gd name="connsiteX242" fmla="*/ 417378 w 894603"/>
                <a:gd name="connsiteY242" fmla="*/ 1148761 h 1221043"/>
                <a:gd name="connsiteX243" fmla="*/ 409606 w 894603"/>
                <a:gd name="connsiteY243" fmla="*/ 1158865 h 1221043"/>
                <a:gd name="connsiteX244" fmla="*/ 399501 w 894603"/>
                <a:gd name="connsiteY244" fmla="*/ 1186068 h 1221043"/>
                <a:gd name="connsiteX245" fmla="*/ 390952 w 894603"/>
                <a:gd name="connsiteY245" fmla="*/ 1195395 h 1221043"/>
                <a:gd name="connsiteX246" fmla="*/ 380070 w 894603"/>
                <a:gd name="connsiteY246" fmla="*/ 1196950 h 1221043"/>
                <a:gd name="connsiteX247" fmla="*/ 345095 w 894603"/>
                <a:gd name="connsiteY247" fmla="*/ 1177519 h 1221043"/>
                <a:gd name="connsiteX248" fmla="*/ 333436 w 894603"/>
                <a:gd name="connsiteY248" fmla="*/ 1181405 h 1221043"/>
                <a:gd name="connsiteX249" fmla="*/ 314005 w 894603"/>
                <a:gd name="connsiteY249" fmla="*/ 1183736 h 1221043"/>
                <a:gd name="connsiteX250" fmla="*/ 293020 w 894603"/>
                <a:gd name="connsiteY250" fmla="*/ 1189177 h 1221043"/>
                <a:gd name="connsiteX251" fmla="*/ 262707 w 894603"/>
                <a:gd name="connsiteY251" fmla="*/ 1207831 h 1221043"/>
                <a:gd name="connsiteX252" fmla="*/ 255712 w 894603"/>
                <a:gd name="connsiteY252" fmla="*/ 1219489 h 1221043"/>
                <a:gd name="connsiteX253" fmla="*/ 245608 w 894603"/>
                <a:gd name="connsiteY253" fmla="*/ 1221044 h 1221043"/>
                <a:gd name="connsiteX254" fmla="*/ 237058 w 894603"/>
                <a:gd name="connsiteY254" fmla="*/ 1214049 h 1221043"/>
                <a:gd name="connsiteX255" fmla="*/ 226177 w 894603"/>
                <a:gd name="connsiteY255" fmla="*/ 1211717 h 1221043"/>
                <a:gd name="connsiteX256" fmla="*/ 208300 w 894603"/>
                <a:gd name="connsiteY256" fmla="*/ 1217935 h 1221043"/>
                <a:gd name="connsiteX257" fmla="*/ 205969 w 894603"/>
                <a:gd name="connsiteY257" fmla="*/ 1207831 h 1221043"/>
                <a:gd name="connsiteX258" fmla="*/ 213741 w 894603"/>
                <a:gd name="connsiteY258" fmla="*/ 1200058 h 1221043"/>
                <a:gd name="connsiteX259" fmla="*/ 235504 w 894603"/>
                <a:gd name="connsiteY259" fmla="*/ 1194618 h 1221043"/>
                <a:gd name="connsiteX260" fmla="*/ 254935 w 894603"/>
                <a:gd name="connsiteY260" fmla="*/ 1179850 h 1221043"/>
                <a:gd name="connsiteX261" fmla="*/ 272034 w 894603"/>
                <a:gd name="connsiteY261" fmla="*/ 1161974 h 1221043"/>
                <a:gd name="connsiteX262" fmla="*/ 307787 w 894603"/>
                <a:gd name="connsiteY262" fmla="*/ 1132438 h 1221043"/>
                <a:gd name="connsiteX263" fmla="*/ 314005 w 894603"/>
                <a:gd name="connsiteY263" fmla="*/ 1108344 h 1221043"/>
                <a:gd name="connsiteX264" fmla="*/ 334991 w 894603"/>
                <a:gd name="connsiteY264" fmla="*/ 1102903 h 1221043"/>
                <a:gd name="connsiteX265" fmla="*/ 345872 w 894603"/>
                <a:gd name="connsiteY265" fmla="*/ 1083472 h 1221043"/>
                <a:gd name="connsiteX266" fmla="*/ 377739 w 894603"/>
                <a:gd name="connsiteY266" fmla="*/ 1078809 h 1221043"/>
                <a:gd name="connsiteX267" fmla="*/ 399501 w 894603"/>
                <a:gd name="connsiteY267" fmla="*/ 1078809 h 1221043"/>
                <a:gd name="connsiteX268" fmla="*/ 421264 w 894603"/>
                <a:gd name="connsiteY268" fmla="*/ 1082695 h 1221043"/>
                <a:gd name="connsiteX269" fmla="*/ 443804 w 894603"/>
                <a:gd name="connsiteY269" fmla="*/ 1081918 h 1221043"/>
                <a:gd name="connsiteX270" fmla="*/ 452354 w 894603"/>
                <a:gd name="connsiteY270" fmla="*/ 1076477 h 1221043"/>
                <a:gd name="connsiteX271" fmla="*/ 467121 w 894603"/>
                <a:gd name="connsiteY271" fmla="*/ 1057824 h 1221043"/>
                <a:gd name="connsiteX272" fmla="*/ 495102 w 894603"/>
                <a:gd name="connsiteY272" fmla="*/ 1034506 h 1221043"/>
                <a:gd name="connsiteX273" fmla="*/ 458572 w 894603"/>
                <a:gd name="connsiteY273" fmla="*/ 1042279 h 1221043"/>
                <a:gd name="connsiteX274" fmla="*/ 429037 w 894603"/>
                <a:gd name="connsiteY274" fmla="*/ 1060155 h 1221043"/>
                <a:gd name="connsiteX275" fmla="*/ 404165 w 894603"/>
                <a:gd name="connsiteY275" fmla="*/ 1057046 h 1221043"/>
                <a:gd name="connsiteX276" fmla="*/ 386288 w 894603"/>
                <a:gd name="connsiteY276" fmla="*/ 1042279 h 1221043"/>
                <a:gd name="connsiteX277" fmla="*/ 369966 w 894603"/>
                <a:gd name="connsiteY277" fmla="*/ 1036061 h 1221043"/>
                <a:gd name="connsiteX278" fmla="*/ 353644 w 894603"/>
                <a:gd name="connsiteY278" fmla="*/ 1039170 h 1221043"/>
                <a:gd name="connsiteX279" fmla="*/ 348204 w 894603"/>
                <a:gd name="connsiteY279" fmla="*/ 1032175 h 1221043"/>
                <a:gd name="connsiteX280" fmla="*/ 329550 w 894603"/>
                <a:gd name="connsiteY280" fmla="*/ 1018962 h 1221043"/>
                <a:gd name="connsiteX281" fmla="*/ 309342 w 894603"/>
                <a:gd name="connsiteY281" fmla="*/ 1018962 h 1221043"/>
                <a:gd name="connsiteX282" fmla="*/ 281361 w 894603"/>
                <a:gd name="connsiteY282" fmla="*/ 1032175 h 1221043"/>
                <a:gd name="connsiteX283" fmla="*/ 261153 w 894603"/>
                <a:gd name="connsiteY283" fmla="*/ 1022848 h 1221043"/>
                <a:gd name="connsiteX284" fmla="*/ 254158 w 894603"/>
                <a:gd name="connsiteY284" fmla="*/ 1004971 h 1221043"/>
                <a:gd name="connsiteX285" fmla="*/ 256489 w 894603"/>
                <a:gd name="connsiteY285" fmla="*/ 994090 h 1221043"/>
                <a:gd name="connsiteX286" fmla="*/ 265039 w 894603"/>
                <a:gd name="connsiteY286" fmla="*/ 988649 h 1221043"/>
                <a:gd name="connsiteX287" fmla="*/ 284470 w 894603"/>
                <a:gd name="connsiteY287" fmla="*/ 983986 h 1221043"/>
                <a:gd name="connsiteX288" fmla="*/ 314005 w 894603"/>
                <a:gd name="connsiteY288" fmla="*/ 970773 h 1221043"/>
                <a:gd name="connsiteX289" fmla="*/ 331104 w 894603"/>
                <a:gd name="connsiteY289" fmla="*/ 965332 h 1221043"/>
                <a:gd name="connsiteX290" fmla="*/ 352867 w 894603"/>
                <a:gd name="connsiteY290" fmla="*/ 950564 h 1221043"/>
                <a:gd name="connsiteX291" fmla="*/ 362194 w 894603"/>
                <a:gd name="connsiteY291" fmla="*/ 932688 h 1221043"/>
                <a:gd name="connsiteX292" fmla="*/ 359862 w 894603"/>
                <a:gd name="connsiteY292" fmla="*/ 917143 h 1221043"/>
                <a:gd name="connsiteX293" fmla="*/ 363748 w 894603"/>
                <a:gd name="connsiteY293" fmla="*/ 906262 h 1221043"/>
                <a:gd name="connsiteX294" fmla="*/ 356753 w 894603"/>
                <a:gd name="connsiteY294" fmla="*/ 893049 h 1221043"/>
                <a:gd name="connsiteX295" fmla="*/ 359085 w 894603"/>
                <a:gd name="connsiteY295" fmla="*/ 881390 h 1221043"/>
                <a:gd name="connsiteX296" fmla="*/ 335768 w 894603"/>
                <a:gd name="connsiteY296" fmla="*/ 883722 h 1221043"/>
                <a:gd name="connsiteX297" fmla="*/ 314782 w 894603"/>
                <a:gd name="connsiteY297" fmla="*/ 893049 h 1221043"/>
                <a:gd name="connsiteX298" fmla="*/ 309342 w 894603"/>
                <a:gd name="connsiteY298" fmla="*/ 884499 h 1221043"/>
                <a:gd name="connsiteX299" fmla="*/ 331104 w 894603"/>
                <a:gd name="connsiteY299" fmla="*/ 870509 h 1221043"/>
                <a:gd name="connsiteX300" fmla="*/ 338877 w 894603"/>
                <a:gd name="connsiteY300" fmla="*/ 859627 h 1221043"/>
                <a:gd name="connsiteX301" fmla="*/ 359085 w 894603"/>
                <a:gd name="connsiteY301" fmla="*/ 846414 h 1221043"/>
                <a:gd name="connsiteX302" fmla="*/ 387066 w 894603"/>
                <a:gd name="connsiteY302" fmla="*/ 836310 h 1221043"/>
                <a:gd name="connsiteX303" fmla="*/ 401833 w 894603"/>
                <a:gd name="connsiteY303" fmla="*/ 837087 h 1221043"/>
                <a:gd name="connsiteX304" fmla="*/ 430591 w 894603"/>
                <a:gd name="connsiteY304" fmla="*/ 831647 h 1221043"/>
                <a:gd name="connsiteX305" fmla="*/ 451577 w 894603"/>
                <a:gd name="connsiteY305" fmla="*/ 841751 h 1221043"/>
                <a:gd name="connsiteX306" fmla="*/ 445359 w 894603"/>
                <a:gd name="connsiteY306" fmla="*/ 825429 h 1221043"/>
                <a:gd name="connsiteX307" fmla="*/ 454685 w 894603"/>
                <a:gd name="connsiteY307" fmla="*/ 822320 h 1221043"/>
                <a:gd name="connsiteX308" fmla="*/ 455463 w 894603"/>
                <a:gd name="connsiteY308" fmla="*/ 803666 h 1221043"/>
                <a:gd name="connsiteX309" fmla="*/ 467899 w 894603"/>
                <a:gd name="connsiteY309" fmla="*/ 786567 h 1221043"/>
                <a:gd name="connsiteX310" fmla="*/ 458572 w 894603"/>
                <a:gd name="connsiteY310" fmla="*/ 781903 h 1221043"/>
                <a:gd name="connsiteX311" fmla="*/ 459349 w 894603"/>
                <a:gd name="connsiteY311" fmla="*/ 766359 h 1221043"/>
                <a:gd name="connsiteX312" fmla="*/ 471008 w 894603"/>
                <a:gd name="connsiteY312" fmla="*/ 760141 h 1221043"/>
                <a:gd name="connsiteX313" fmla="*/ 476448 w 894603"/>
                <a:gd name="connsiteY313" fmla="*/ 739932 h 1221043"/>
                <a:gd name="connsiteX314" fmla="*/ 463235 w 894603"/>
                <a:gd name="connsiteY314" fmla="*/ 736046 h 1221043"/>
                <a:gd name="connsiteX315" fmla="*/ 446913 w 894603"/>
                <a:gd name="connsiteY315" fmla="*/ 740710 h 1221043"/>
                <a:gd name="connsiteX316" fmla="*/ 433700 w 894603"/>
                <a:gd name="connsiteY316" fmla="*/ 729051 h 1221043"/>
                <a:gd name="connsiteX317" fmla="*/ 411937 w 894603"/>
                <a:gd name="connsiteY317" fmla="*/ 701070 h 1221043"/>
                <a:gd name="connsiteX318" fmla="*/ 409606 w 894603"/>
                <a:gd name="connsiteY318" fmla="*/ 690189 h 1221043"/>
                <a:gd name="connsiteX319" fmla="*/ 422041 w 894603"/>
                <a:gd name="connsiteY319" fmla="*/ 666094 h 1221043"/>
                <a:gd name="connsiteX320" fmla="*/ 439918 w 894603"/>
                <a:gd name="connsiteY320" fmla="*/ 650550 h 1221043"/>
                <a:gd name="connsiteX321" fmla="*/ 425150 w 894603"/>
                <a:gd name="connsiteY321" fmla="*/ 644332 h 1221043"/>
                <a:gd name="connsiteX322" fmla="*/ 414269 w 894603"/>
                <a:gd name="connsiteY322" fmla="*/ 645886 h 1221043"/>
                <a:gd name="connsiteX323" fmla="*/ 393284 w 894603"/>
                <a:gd name="connsiteY323" fmla="*/ 655213 h 1221043"/>
                <a:gd name="connsiteX324" fmla="*/ 377739 w 894603"/>
                <a:gd name="connsiteY324" fmla="*/ 665317 h 1221043"/>
                <a:gd name="connsiteX325" fmla="*/ 361417 w 894603"/>
                <a:gd name="connsiteY325" fmla="*/ 665317 h 1221043"/>
                <a:gd name="connsiteX326" fmla="*/ 355199 w 894603"/>
                <a:gd name="connsiteY326" fmla="*/ 658322 h 1221043"/>
                <a:gd name="connsiteX327" fmla="*/ 346649 w 894603"/>
                <a:gd name="connsiteY327" fmla="*/ 659099 h 1221043"/>
                <a:gd name="connsiteX328" fmla="*/ 327218 w 894603"/>
                <a:gd name="connsiteY328" fmla="*/ 667649 h 1221043"/>
                <a:gd name="connsiteX329" fmla="*/ 300015 w 894603"/>
                <a:gd name="connsiteY329" fmla="*/ 657545 h 1221043"/>
                <a:gd name="connsiteX330" fmla="*/ 291465 w 894603"/>
                <a:gd name="connsiteY330" fmla="*/ 675421 h 1221043"/>
                <a:gd name="connsiteX331" fmla="*/ 271257 w 894603"/>
                <a:gd name="connsiteY331" fmla="*/ 655990 h 1221043"/>
                <a:gd name="connsiteX332" fmla="*/ 268925 w 894603"/>
                <a:gd name="connsiteY332" fmla="*/ 641223 h 1221043"/>
                <a:gd name="connsiteX333" fmla="*/ 279029 w 894603"/>
                <a:gd name="connsiteY333" fmla="*/ 641223 h 1221043"/>
                <a:gd name="connsiteX334" fmla="*/ 288356 w 894603"/>
                <a:gd name="connsiteY334" fmla="*/ 622569 h 1221043"/>
                <a:gd name="connsiteX335" fmla="*/ 310896 w 894603"/>
                <a:gd name="connsiteY335" fmla="*/ 591480 h 1221043"/>
                <a:gd name="connsiteX336" fmla="*/ 315560 w 894603"/>
                <a:gd name="connsiteY336" fmla="*/ 582153 h 1221043"/>
                <a:gd name="connsiteX337" fmla="*/ 311673 w 894603"/>
                <a:gd name="connsiteY337" fmla="*/ 571271 h 1221043"/>
                <a:gd name="connsiteX338" fmla="*/ 296906 w 894603"/>
                <a:gd name="connsiteY338" fmla="*/ 559613 h 1221043"/>
                <a:gd name="connsiteX339" fmla="*/ 299237 w 894603"/>
                <a:gd name="connsiteY339" fmla="*/ 539404 h 1221043"/>
                <a:gd name="connsiteX340" fmla="*/ 305455 w 894603"/>
                <a:gd name="connsiteY340" fmla="*/ 531632 h 1221043"/>
                <a:gd name="connsiteX341" fmla="*/ 317114 w 894603"/>
                <a:gd name="connsiteY341" fmla="*/ 528523 h 1221043"/>
                <a:gd name="connsiteX342" fmla="*/ 302346 w 894603"/>
                <a:gd name="connsiteY342" fmla="*/ 519196 h 1221043"/>
                <a:gd name="connsiteX343" fmla="*/ 279806 w 894603"/>
                <a:gd name="connsiteY343" fmla="*/ 526191 h 1221043"/>
                <a:gd name="connsiteX344" fmla="*/ 265816 w 894603"/>
                <a:gd name="connsiteY344" fmla="*/ 533187 h 1221043"/>
                <a:gd name="connsiteX345" fmla="*/ 268148 w 894603"/>
                <a:gd name="connsiteY345" fmla="*/ 517642 h 1221043"/>
                <a:gd name="connsiteX346" fmla="*/ 263484 w 894603"/>
                <a:gd name="connsiteY346" fmla="*/ 514533 h 1221043"/>
                <a:gd name="connsiteX347" fmla="*/ 251826 w 894603"/>
                <a:gd name="connsiteY347" fmla="*/ 525414 h 1221043"/>
                <a:gd name="connsiteX348" fmla="*/ 252603 w 894603"/>
                <a:gd name="connsiteY348" fmla="*/ 551063 h 1221043"/>
                <a:gd name="connsiteX349" fmla="*/ 236281 w 894603"/>
                <a:gd name="connsiteY349" fmla="*/ 595366 h 1221043"/>
                <a:gd name="connsiteX350" fmla="*/ 227731 w 894603"/>
                <a:gd name="connsiteY350" fmla="*/ 602361 h 1221043"/>
                <a:gd name="connsiteX351" fmla="*/ 216850 w 894603"/>
                <a:gd name="connsiteY351" fmla="*/ 598475 h 1221043"/>
                <a:gd name="connsiteX352" fmla="*/ 225400 w 894603"/>
                <a:gd name="connsiteY352" fmla="*/ 568162 h 1221043"/>
                <a:gd name="connsiteX353" fmla="*/ 236281 w 894603"/>
                <a:gd name="connsiteY353" fmla="*/ 548731 h 1221043"/>
                <a:gd name="connsiteX354" fmla="*/ 231618 w 894603"/>
                <a:gd name="connsiteY354" fmla="*/ 546400 h 1221043"/>
                <a:gd name="connsiteX355" fmla="*/ 233949 w 894603"/>
                <a:gd name="connsiteY355" fmla="*/ 518419 h 1221043"/>
                <a:gd name="connsiteX356" fmla="*/ 241722 w 894603"/>
                <a:gd name="connsiteY356" fmla="*/ 495879 h 1221043"/>
                <a:gd name="connsiteX357" fmla="*/ 254935 w 894603"/>
                <a:gd name="connsiteY357" fmla="*/ 466344 h 1221043"/>
                <a:gd name="connsiteX358" fmla="*/ 272034 w 894603"/>
                <a:gd name="connsiteY358" fmla="*/ 439141 h 1221043"/>
                <a:gd name="connsiteX359" fmla="*/ 240167 w 894603"/>
                <a:gd name="connsiteY359" fmla="*/ 460126 h 1221043"/>
                <a:gd name="connsiteX360" fmla="*/ 232395 w 894603"/>
                <a:gd name="connsiteY360" fmla="*/ 464012 h 1221043"/>
                <a:gd name="connsiteX361" fmla="*/ 213741 w 894603"/>
                <a:gd name="connsiteY361" fmla="*/ 460903 h 1221043"/>
                <a:gd name="connsiteX362" fmla="*/ 207523 w 894603"/>
                <a:gd name="connsiteY362" fmla="*/ 455463 h 1221043"/>
                <a:gd name="connsiteX363" fmla="*/ 199751 w 894603"/>
                <a:gd name="connsiteY363" fmla="*/ 437586 h 1221043"/>
                <a:gd name="connsiteX364" fmla="*/ 213741 w 894603"/>
                <a:gd name="connsiteY364" fmla="*/ 436032 h 1221043"/>
                <a:gd name="connsiteX365" fmla="*/ 226954 w 894603"/>
                <a:gd name="connsiteY365" fmla="*/ 427482 h 1221043"/>
                <a:gd name="connsiteX366" fmla="*/ 215296 w 894603"/>
                <a:gd name="connsiteY366" fmla="*/ 422041 h 1221043"/>
                <a:gd name="connsiteX367" fmla="*/ 226954 w 894603"/>
                <a:gd name="connsiteY367" fmla="*/ 415046 h 1221043"/>
                <a:gd name="connsiteX368" fmla="*/ 240167 w 894603"/>
                <a:gd name="connsiteY368" fmla="*/ 398724 h 1221043"/>
                <a:gd name="connsiteX369" fmla="*/ 243276 w 894603"/>
                <a:gd name="connsiteY369" fmla="*/ 383956 h 1221043"/>
                <a:gd name="connsiteX370" fmla="*/ 235504 w 894603"/>
                <a:gd name="connsiteY370" fmla="*/ 372298 h 1221043"/>
                <a:gd name="connsiteX371" fmla="*/ 223068 w 894603"/>
                <a:gd name="connsiteY371" fmla="*/ 367634 h 1221043"/>
                <a:gd name="connsiteX372" fmla="*/ 221513 w 894603"/>
                <a:gd name="connsiteY372" fmla="*/ 360639 h 1221043"/>
                <a:gd name="connsiteX373" fmla="*/ 234727 w 894603"/>
                <a:gd name="connsiteY373" fmla="*/ 345872 h 1221043"/>
                <a:gd name="connsiteX374" fmla="*/ 229286 w 894603"/>
                <a:gd name="connsiteY374" fmla="*/ 334213 h 1221043"/>
                <a:gd name="connsiteX375" fmla="*/ 241722 w 894603"/>
                <a:gd name="connsiteY375" fmla="*/ 310119 h 1221043"/>
                <a:gd name="connsiteX376" fmla="*/ 265039 w 894603"/>
                <a:gd name="connsiteY376" fmla="*/ 310896 h 1221043"/>
                <a:gd name="connsiteX377" fmla="*/ 279806 w 894603"/>
                <a:gd name="connsiteY377" fmla="*/ 307787 h 1221043"/>
                <a:gd name="connsiteX378" fmla="*/ 261930 w 894603"/>
                <a:gd name="connsiteY378" fmla="*/ 292242 h 1221043"/>
                <a:gd name="connsiteX379" fmla="*/ 267371 w 894603"/>
                <a:gd name="connsiteY379" fmla="*/ 269702 h 1221043"/>
                <a:gd name="connsiteX380" fmla="*/ 296129 w 894603"/>
                <a:gd name="connsiteY380" fmla="*/ 267370 h 1221043"/>
                <a:gd name="connsiteX381" fmla="*/ 289911 w 894603"/>
                <a:gd name="connsiteY381" fmla="*/ 253380 h 1221043"/>
                <a:gd name="connsiteX382" fmla="*/ 292242 w 894603"/>
                <a:gd name="connsiteY382" fmla="*/ 237835 h 1221043"/>
                <a:gd name="connsiteX383" fmla="*/ 304678 w 894603"/>
                <a:gd name="connsiteY383" fmla="*/ 230840 h 1221043"/>
                <a:gd name="connsiteX384" fmla="*/ 314782 w 894603"/>
                <a:gd name="connsiteY384" fmla="*/ 232395 h 1221043"/>
                <a:gd name="connsiteX385" fmla="*/ 322555 w 894603"/>
                <a:gd name="connsiteY385" fmla="*/ 239390 h 1221043"/>
                <a:gd name="connsiteX386" fmla="*/ 342763 w 894603"/>
                <a:gd name="connsiteY386" fmla="*/ 232395 h 1221043"/>
                <a:gd name="connsiteX387" fmla="*/ 347426 w 894603"/>
                <a:gd name="connsiteY387" fmla="*/ 238613 h 1221043"/>
                <a:gd name="connsiteX388" fmla="*/ 369189 w 894603"/>
                <a:gd name="connsiteY388" fmla="*/ 233949 h 1221043"/>
                <a:gd name="connsiteX389" fmla="*/ 397947 w 894603"/>
                <a:gd name="connsiteY389" fmla="*/ 231617 h 1221043"/>
                <a:gd name="connsiteX390" fmla="*/ 432923 w 894603"/>
                <a:gd name="connsiteY390" fmla="*/ 226954 h 1221043"/>
                <a:gd name="connsiteX391" fmla="*/ 450022 w 894603"/>
                <a:gd name="connsiteY391" fmla="*/ 223845 h 1221043"/>
                <a:gd name="connsiteX392" fmla="*/ 467899 w 894603"/>
                <a:gd name="connsiteY392" fmla="*/ 225400 h 1221043"/>
                <a:gd name="connsiteX393" fmla="*/ 463235 w 894603"/>
                <a:gd name="connsiteY393" fmla="*/ 238613 h 1221043"/>
                <a:gd name="connsiteX394" fmla="*/ 458572 w 894603"/>
                <a:gd name="connsiteY394" fmla="*/ 207523 h 1221043"/>
                <a:gd name="connsiteX395" fmla="*/ 448468 w 894603"/>
                <a:gd name="connsiteY395" fmla="*/ 208300 h 1221043"/>
                <a:gd name="connsiteX396" fmla="*/ 438363 w 894603"/>
                <a:gd name="connsiteY396" fmla="*/ 197419 h 1221043"/>
                <a:gd name="connsiteX397" fmla="*/ 450022 w 894603"/>
                <a:gd name="connsiteY397" fmla="*/ 195087 h 1221043"/>
                <a:gd name="connsiteX398" fmla="*/ 458572 w 894603"/>
                <a:gd name="connsiteY398" fmla="*/ 207523 h 1221043"/>
                <a:gd name="connsiteX399" fmla="*/ 468676 w 894603"/>
                <a:gd name="connsiteY399" fmla="*/ 181097 h 1221043"/>
                <a:gd name="connsiteX400" fmla="*/ 489661 w 894603"/>
                <a:gd name="connsiteY400" fmla="*/ 185760 h 1221043"/>
                <a:gd name="connsiteX401" fmla="*/ 484998 w 894603"/>
                <a:gd name="connsiteY401" fmla="*/ 196642 h 1221043"/>
                <a:gd name="connsiteX402" fmla="*/ 474116 w 894603"/>
                <a:gd name="connsiteY402" fmla="*/ 191201 h 1221043"/>
                <a:gd name="connsiteX403" fmla="*/ 458572 w 894603"/>
                <a:gd name="connsiteY403" fmla="*/ 193533 h 1221043"/>
                <a:gd name="connsiteX404" fmla="*/ 443804 w 894603"/>
                <a:gd name="connsiteY404" fmla="*/ 185760 h 1221043"/>
                <a:gd name="connsiteX405" fmla="*/ 446913 w 894603"/>
                <a:gd name="connsiteY405" fmla="*/ 169438 h 1221043"/>
                <a:gd name="connsiteX406" fmla="*/ 460126 w 894603"/>
                <a:gd name="connsiteY406" fmla="*/ 168661 h 1221043"/>
                <a:gd name="connsiteX407" fmla="*/ 469453 w 894603"/>
                <a:gd name="connsiteY407" fmla="*/ 172547 h 1221043"/>
                <a:gd name="connsiteX408" fmla="*/ 468676 w 894603"/>
                <a:gd name="connsiteY408" fmla="*/ 181097 h 1221043"/>
                <a:gd name="connsiteX409" fmla="*/ 497434 w 894603"/>
                <a:gd name="connsiteY409" fmla="*/ 163220 h 1221043"/>
                <a:gd name="connsiteX410" fmla="*/ 489661 w 894603"/>
                <a:gd name="connsiteY410" fmla="*/ 165552 h 1221043"/>
                <a:gd name="connsiteX411" fmla="*/ 486552 w 894603"/>
                <a:gd name="connsiteY411" fmla="*/ 156225 h 1221043"/>
                <a:gd name="connsiteX412" fmla="*/ 473339 w 894603"/>
                <a:gd name="connsiteY412" fmla="*/ 151562 h 1221043"/>
                <a:gd name="connsiteX413" fmla="*/ 476448 w 894603"/>
                <a:gd name="connsiteY413" fmla="*/ 145344 h 1221043"/>
                <a:gd name="connsiteX414" fmla="*/ 497434 w 894603"/>
                <a:gd name="connsiteY414" fmla="*/ 163220 h 1221043"/>
                <a:gd name="connsiteX415" fmla="*/ 622569 w 894603"/>
                <a:gd name="connsiteY415" fmla="*/ 11659 h 1221043"/>
                <a:gd name="connsiteX416" fmla="*/ 635005 w 894603"/>
                <a:gd name="connsiteY416" fmla="*/ 25649 h 1221043"/>
                <a:gd name="connsiteX417" fmla="*/ 642778 w 894603"/>
                <a:gd name="connsiteY417" fmla="*/ 29535 h 1221043"/>
                <a:gd name="connsiteX418" fmla="*/ 632673 w 894603"/>
                <a:gd name="connsiteY418" fmla="*/ 59070 h 1221043"/>
                <a:gd name="connsiteX419" fmla="*/ 631119 w 894603"/>
                <a:gd name="connsiteY419" fmla="*/ 71506 h 1221043"/>
                <a:gd name="connsiteX420" fmla="*/ 623347 w 894603"/>
                <a:gd name="connsiteY420" fmla="*/ 84719 h 1221043"/>
                <a:gd name="connsiteX421" fmla="*/ 617129 w 894603"/>
                <a:gd name="connsiteY421" fmla="*/ 81610 h 1221043"/>
                <a:gd name="connsiteX422" fmla="*/ 624124 w 894603"/>
                <a:gd name="connsiteY422" fmla="*/ 59070 h 1221043"/>
                <a:gd name="connsiteX423" fmla="*/ 620238 w 894603"/>
                <a:gd name="connsiteY423" fmla="*/ 50521 h 1221043"/>
                <a:gd name="connsiteX424" fmla="*/ 607025 w 894603"/>
                <a:gd name="connsiteY424" fmla="*/ 52852 h 1221043"/>
                <a:gd name="connsiteX425" fmla="*/ 603916 w 894603"/>
                <a:gd name="connsiteY425" fmla="*/ 45857 h 1221043"/>
                <a:gd name="connsiteX426" fmla="*/ 616351 w 894603"/>
                <a:gd name="connsiteY426" fmla="*/ 34976 h 1221043"/>
                <a:gd name="connsiteX427" fmla="*/ 610133 w 894603"/>
                <a:gd name="connsiteY427" fmla="*/ 19431 h 1221043"/>
                <a:gd name="connsiteX428" fmla="*/ 601584 w 894603"/>
                <a:gd name="connsiteY428" fmla="*/ 17876 h 1221043"/>
                <a:gd name="connsiteX429" fmla="*/ 613242 w 894603"/>
                <a:gd name="connsiteY429" fmla="*/ 5441 h 1221043"/>
                <a:gd name="connsiteX430" fmla="*/ 622569 w 894603"/>
                <a:gd name="connsiteY430" fmla="*/ 11659 h 1221043"/>
                <a:gd name="connsiteX431" fmla="*/ 645109 w 894603"/>
                <a:gd name="connsiteY431" fmla="*/ 14768 h 1221043"/>
                <a:gd name="connsiteX432" fmla="*/ 634228 w 894603"/>
                <a:gd name="connsiteY432" fmla="*/ 4663 h 1221043"/>
                <a:gd name="connsiteX433" fmla="*/ 644332 w 894603"/>
                <a:gd name="connsiteY433" fmla="*/ 0 h 1221043"/>
                <a:gd name="connsiteX434" fmla="*/ 645109 w 894603"/>
                <a:gd name="connsiteY434" fmla="*/ 14768 h 122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894603" h="1221043">
                  <a:moveTo>
                    <a:pt x="635005" y="1142543"/>
                  </a:moveTo>
                  <a:lnTo>
                    <a:pt x="622569" y="1152647"/>
                  </a:lnTo>
                  <a:lnTo>
                    <a:pt x="612465" y="1154201"/>
                  </a:lnTo>
                  <a:lnTo>
                    <a:pt x="593034" y="1144874"/>
                  </a:lnTo>
                  <a:lnTo>
                    <a:pt x="593034" y="1140988"/>
                  </a:lnTo>
                  <a:lnTo>
                    <a:pt x="612465" y="1132438"/>
                  </a:lnTo>
                  <a:lnTo>
                    <a:pt x="628010" y="1137102"/>
                  </a:lnTo>
                  <a:lnTo>
                    <a:pt x="635005" y="1142543"/>
                  </a:lnTo>
                  <a:close/>
                  <a:moveTo>
                    <a:pt x="351313" y="833978"/>
                  </a:moveTo>
                  <a:lnTo>
                    <a:pt x="361417" y="840973"/>
                  </a:lnTo>
                  <a:lnTo>
                    <a:pt x="334991" y="855741"/>
                  </a:lnTo>
                  <a:lnTo>
                    <a:pt x="325664" y="851078"/>
                  </a:lnTo>
                  <a:lnTo>
                    <a:pt x="318668" y="841751"/>
                  </a:lnTo>
                  <a:lnTo>
                    <a:pt x="317891" y="826983"/>
                  </a:lnTo>
                  <a:lnTo>
                    <a:pt x="327218" y="823097"/>
                  </a:lnTo>
                  <a:lnTo>
                    <a:pt x="341208" y="823097"/>
                  </a:lnTo>
                  <a:lnTo>
                    <a:pt x="351313" y="833978"/>
                  </a:lnTo>
                  <a:close/>
                  <a:moveTo>
                    <a:pt x="170216" y="745373"/>
                  </a:moveTo>
                  <a:lnTo>
                    <a:pt x="153894" y="748482"/>
                  </a:lnTo>
                  <a:lnTo>
                    <a:pt x="131354" y="748482"/>
                  </a:lnTo>
                  <a:lnTo>
                    <a:pt x="132131" y="736823"/>
                  </a:lnTo>
                  <a:lnTo>
                    <a:pt x="121249" y="732937"/>
                  </a:lnTo>
                  <a:lnTo>
                    <a:pt x="107259" y="711952"/>
                  </a:lnTo>
                  <a:lnTo>
                    <a:pt x="97155" y="708066"/>
                  </a:lnTo>
                  <a:lnTo>
                    <a:pt x="82387" y="720501"/>
                  </a:lnTo>
                  <a:lnTo>
                    <a:pt x="86274" y="727497"/>
                  </a:lnTo>
                  <a:lnTo>
                    <a:pt x="67620" y="741487"/>
                  </a:lnTo>
                  <a:lnTo>
                    <a:pt x="45080" y="739155"/>
                  </a:lnTo>
                  <a:lnTo>
                    <a:pt x="38862" y="733714"/>
                  </a:lnTo>
                  <a:lnTo>
                    <a:pt x="22540" y="730606"/>
                  </a:lnTo>
                  <a:lnTo>
                    <a:pt x="20986" y="722833"/>
                  </a:lnTo>
                  <a:lnTo>
                    <a:pt x="0" y="707288"/>
                  </a:lnTo>
                  <a:lnTo>
                    <a:pt x="7772" y="696407"/>
                  </a:lnTo>
                  <a:lnTo>
                    <a:pt x="30312" y="689412"/>
                  </a:lnTo>
                  <a:lnTo>
                    <a:pt x="22540" y="678530"/>
                  </a:lnTo>
                  <a:lnTo>
                    <a:pt x="24094" y="672313"/>
                  </a:lnTo>
                  <a:lnTo>
                    <a:pt x="36530" y="673090"/>
                  </a:lnTo>
                  <a:lnTo>
                    <a:pt x="53630" y="666872"/>
                  </a:lnTo>
                  <a:lnTo>
                    <a:pt x="62956" y="654436"/>
                  </a:lnTo>
                  <a:lnTo>
                    <a:pt x="70729" y="636559"/>
                  </a:lnTo>
                  <a:lnTo>
                    <a:pt x="85496" y="629564"/>
                  </a:lnTo>
                  <a:lnTo>
                    <a:pt x="95601" y="634228"/>
                  </a:lnTo>
                  <a:lnTo>
                    <a:pt x="110368" y="618683"/>
                  </a:lnTo>
                  <a:lnTo>
                    <a:pt x="132131" y="617906"/>
                  </a:lnTo>
                  <a:lnTo>
                    <a:pt x="153116" y="612465"/>
                  </a:lnTo>
                  <a:lnTo>
                    <a:pt x="183429" y="614797"/>
                  </a:lnTo>
                  <a:lnTo>
                    <a:pt x="191978" y="623346"/>
                  </a:lnTo>
                  <a:lnTo>
                    <a:pt x="195865" y="636559"/>
                  </a:lnTo>
                  <a:lnTo>
                    <a:pt x="205969" y="649773"/>
                  </a:lnTo>
                  <a:lnTo>
                    <a:pt x="219182" y="660654"/>
                  </a:lnTo>
                  <a:lnTo>
                    <a:pt x="219182" y="667649"/>
                  </a:lnTo>
                  <a:lnTo>
                    <a:pt x="203637" y="676199"/>
                  </a:lnTo>
                  <a:lnTo>
                    <a:pt x="230840" y="678530"/>
                  </a:lnTo>
                  <a:lnTo>
                    <a:pt x="240167" y="697961"/>
                  </a:lnTo>
                  <a:lnTo>
                    <a:pt x="223845" y="700293"/>
                  </a:lnTo>
                  <a:lnTo>
                    <a:pt x="223068" y="711175"/>
                  </a:lnTo>
                  <a:lnTo>
                    <a:pt x="231618" y="712729"/>
                  </a:lnTo>
                  <a:lnTo>
                    <a:pt x="226954" y="723610"/>
                  </a:lnTo>
                  <a:lnTo>
                    <a:pt x="206746" y="728274"/>
                  </a:lnTo>
                  <a:lnTo>
                    <a:pt x="195865" y="745373"/>
                  </a:lnTo>
                  <a:lnTo>
                    <a:pt x="188092" y="749259"/>
                  </a:lnTo>
                  <a:lnTo>
                    <a:pt x="170216" y="745373"/>
                  </a:lnTo>
                  <a:close/>
                  <a:moveTo>
                    <a:pt x="276698" y="588371"/>
                  </a:moveTo>
                  <a:lnTo>
                    <a:pt x="256489" y="584484"/>
                  </a:lnTo>
                  <a:lnTo>
                    <a:pt x="251826" y="568940"/>
                  </a:lnTo>
                  <a:lnTo>
                    <a:pt x="258821" y="558058"/>
                  </a:lnTo>
                  <a:lnTo>
                    <a:pt x="272811" y="563499"/>
                  </a:lnTo>
                  <a:lnTo>
                    <a:pt x="277475" y="573603"/>
                  </a:lnTo>
                  <a:lnTo>
                    <a:pt x="276698" y="588371"/>
                  </a:lnTo>
                  <a:close/>
                  <a:moveTo>
                    <a:pt x="187315" y="533187"/>
                  </a:moveTo>
                  <a:lnTo>
                    <a:pt x="192756" y="559613"/>
                  </a:lnTo>
                  <a:lnTo>
                    <a:pt x="174102" y="569717"/>
                  </a:lnTo>
                  <a:lnTo>
                    <a:pt x="167884" y="551063"/>
                  </a:lnTo>
                  <a:lnTo>
                    <a:pt x="157003" y="558835"/>
                  </a:lnTo>
                  <a:lnTo>
                    <a:pt x="158557" y="544068"/>
                  </a:lnTo>
                  <a:lnTo>
                    <a:pt x="170216" y="541736"/>
                  </a:lnTo>
                  <a:lnTo>
                    <a:pt x="187315" y="533187"/>
                  </a:lnTo>
                  <a:close/>
                  <a:moveTo>
                    <a:pt x="200528" y="546400"/>
                  </a:moveTo>
                  <a:lnTo>
                    <a:pt x="191978" y="537073"/>
                  </a:lnTo>
                  <a:lnTo>
                    <a:pt x="204414" y="519973"/>
                  </a:lnTo>
                  <a:lnTo>
                    <a:pt x="217627" y="512201"/>
                  </a:lnTo>
                  <a:lnTo>
                    <a:pt x="216850" y="524637"/>
                  </a:lnTo>
                  <a:lnTo>
                    <a:pt x="200528" y="546400"/>
                  </a:lnTo>
                  <a:close/>
                  <a:moveTo>
                    <a:pt x="219959" y="485775"/>
                  </a:moveTo>
                  <a:lnTo>
                    <a:pt x="184206" y="491993"/>
                  </a:lnTo>
                  <a:lnTo>
                    <a:pt x="188869" y="468676"/>
                  </a:lnTo>
                  <a:lnTo>
                    <a:pt x="174102" y="461680"/>
                  </a:lnTo>
                  <a:lnTo>
                    <a:pt x="176434" y="454685"/>
                  </a:lnTo>
                  <a:lnTo>
                    <a:pt x="192756" y="450799"/>
                  </a:lnTo>
                  <a:lnTo>
                    <a:pt x="205969" y="464012"/>
                  </a:lnTo>
                  <a:lnTo>
                    <a:pt x="222291" y="468676"/>
                  </a:lnTo>
                  <a:lnTo>
                    <a:pt x="219959" y="485775"/>
                  </a:lnTo>
                  <a:close/>
                  <a:moveTo>
                    <a:pt x="94046" y="397170"/>
                  </a:moveTo>
                  <a:lnTo>
                    <a:pt x="82387" y="395615"/>
                  </a:lnTo>
                  <a:lnTo>
                    <a:pt x="79279" y="384734"/>
                  </a:lnTo>
                  <a:lnTo>
                    <a:pt x="80833" y="366857"/>
                  </a:lnTo>
                  <a:lnTo>
                    <a:pt x="93269" y="368412"/>
                  </a:lnTo>
                  <a:lnTo>
                    <a:pt x="94046" y="397170"/>
                  </a:lnTo>
                  <a:close/>
                  <a:moveTo>
                    <a:pt x="193533" y="352867"/>
                  </a:moveTo>
                  <a:lnTo>
                    <a:pt x="192756" y="374630"/>
                  </a:lnTo>
                  <a:lnTo>
                    <a:pt x="215296" y="380848"/>
                  </a:lnTo>
                  <a:lnTo>
                    <a:pt x="230840" y="380070"/>
                  </a:lnTo>
                  <a:lnTo>
                    <a:pt x="233949" y="384734"/>
                  </a:lnTo>
                  <a:lnTo>
                    <a:pt x="208300" y="405719"/>
                  </a:lnTo>
                  <a:lnTo>
                    <a:pt x="202860" y="404942"/>
                  </a:lnTo>
                  <a:lnTo>
                    <a:pt x="201305" y="387843"/>
                  </a:lnTo>
                  <a:lnTo>
                    <a:pt x="190424" y="390174"/>
                  </a:lnTo>
                  <a:lnTo>
                    <a:pt x="175656" y="387843"/>
                  </a:lnTo>
                  <a:lnTo>
                    <a:pt x="166329" y="373075"/>
                  </a:lnTo>
                  <a:lnTo>
                    <a:pt x="145344" y="369189"/>
                  </a:lnTo>
                  <a:lnTo>
                    <a:pt x="138349" y="360639"/>
                  </a:lnTo>
                  <a:lnTo>
                    <a:pt x="149230" y="355976"/>
                  </a:lnTo>
                  <a:lnTo>
                    <a:pt x="151562" y="346649"/>
                  </a:lnTo>
                  <a:lnTo>
                    <a:pt x="173325" y="341986"/>
                  </a:lnTo>
                  <a:lnTo>
                    <a:pt x="184983" y="336545"/>
                  </a:lnTo>
                  <a:lnTo>
                    <a:pt x="191978" y="344317"/>
                  </a:lnTo>
                  <a:lnTo>
                    <a:pt x="193533" y="352867"/>
                  </a:lnTo>
                  <a:close/>
                  <a:moveTo>
                    <a:pt x="101041" y="332659"/>
                  </a:moveTo>
                  <a:lnTo>
                    <a:pt x="110368" y="339654"/>
                  </a:lnTo>
                  <a:lnTo>
                    <a:pt x="101818" y="349758"/>
                  </a:lnTo>
                  <a:lnTo>
                    <a:pt x="90160" y="349758"/>
                  </a:lnTo>
                  <a:lnTo>
                    <a:pt x="73061" y="341986"/>
                  </a:lnTo>
                  <a:lnTo>
                    <a:pt x="74615" y="338099"/>
                  </a:lnTo>
                  <a:lnTo>
                    <a:pt x="101041" y="332659"/>
                  </a:lnTo>
                  <a:close/>
                  <a:moveTo>
                    <a:pt x="192756" y="255712"/>
                  </a:moveTo>
                  <a:lnTo>
                    <a:pt x="180320" y="275920"/>
                  </a:lnTo>
                  <a:lnTo>
                    <a:pt x="172547" y="281361"/>
                  </a:lnTo>
                  <a:lnTo>
                    <a:pt x="170993" y="294574"/>
                  </a:lnTo>
                  <a:lnTo>
                    <a:pt x="147676" y="307010"/>
                  </a:lnTo>
                  <a:lnTo>
                    <a:pt x="122804" y="325663"/>
                  </a:lnTo>
                  <a:lnTo>
                    <a:pt x="111923" y="317891"/>
                  </a:lnTo>
                  <a:lnTo>
                    <a:pt x="132131" y="304678"/>
                  </a:lnTo>
                  <a:lnTo>
                    <a:pt x="115809" y="296906"/>
                  </a:lnTo>
                  <a:lnTo>
                    <a:pt x="114254" y="276697"/>
                  </a:lnTo>
                  <a:lnTo>
                    <a:pt x="120472" y="271257"/>
                  </a:lnTo>
                  <a:lnTo>
                    <a:pt x="131354" y="276697"/>
                  </a:lnTo>
                  <a:lnTo>
                    <a:pt x="146121" y="274366"/>
                  </a:lnTo>
                  <a:lnTo>
                    <a:pt x="140680" y="265039"/>
                  </a:lnTo>
                  <a:lnTo>
                    <a:pt x="189647" y="240167"/>
                  </a:lnTo>
                  <a:lnTo>
                    <a:pt x="192756" y="255712"/>
                  </a:lnTo>
                  <a:close/>
                  <a:moveTo>
                    <a:pt x="463235" y="238613"/>
                  </a:moveTo>
                  <a:lnTo>
                    <a:pt x="463235" y="247939"/>
                  </a:lnTo>
                  <a:lnTo>
                    <a:pt x="453131" y="260375"/>
                  </a:lnTo>
                  <a:lnTo>
                    <a:pt x="436032" y="269702"/>
                  </a:lnTo>
                  <a:lnTo>
                    <a:pt x="403388" y="291465"/>
                  </a:lnTo>
                  <a:lnTo>
                    <a:pt x="383957" y="301569"/>
                  </a:lnTo>
                  <a:lnTo>
                    <a:pt x="380070" y="314005"/>
                  </a:lnTo>
                  <a:lnTo>
                    <a:pt x="390952" y="314782"/>
                  </a:lnTo>
                  <a:lnTo>
                    <a:pt x="392506" y="321000"/>
                  </a:lnTo>
                  <a:lnTo>
                    <a:pt x="375407" y="333436"/>
                  </a:lnTo>
                  <a:lnTo>
                    <a:pt x="370744" y="345094"/>
                  </a:lnTo>
                  <a:lnTo>
                    <a:pt x="394061" y="341986"/>
                  </a:lnTo>
                  <a:lnTo>
                    <a:pt x="435254" y="330327"/>
                  </a:lnTo>
                  <a:lnTo>
                    <a:pt x="463235" y="334213"/>
                  </a:lnTo>
                  <a:lnTo>
                    <a:pt x="483443" y="331881"/>
                  </a:lnTo>
                  <a:lnTo>
                    <a:pt x="537073" y="333436"/>
                  </a:lnTo>
                  <a:lnTo>
                    <a:pt x="551840" y="331104"/>
                  </a:lnTo>
                  <a:lnTo>
                    <a:pt x="569717" y="341208"/>
                  </a:lnTo>
                  <a:lnTo>
                    <a:pt x="577489" y="354421"/>
                  </a:lnTo>
                  <a:lnTo>
                    <a:pt x="555727" y="380848"/>
                  </a:lnTo>
                  <a:lnTo>
                    <a:pt x="549509" y="398724"/>
                  </a:lnTo>
                  <a:lnTo>
                    <a:pt x="533964" y="425927"/>
                  </a:lnTo>
                  <a:lnTo>
                    <a:pt x="519196" y="441472"/>
                  </a:lnTo>
                  <a:lnTo>
                    <a:pt x="503652" y="460903"/>
                  </a:lnTo>
                  <a:lnTo>
                    <a:pt x="487330" y="469453"/>
                  </a:lnTo>
                  <a:lnTo>
                    <a:pt x="463235" y="473339"/>
                  </a:lnTo>
                  <a:lnTo>
                    <a:pt x="498211" y="488107"/>
                  </a:lnTo>
                  <a:lnTo>
                    <a:pt x="487330" y="502097"/>
                  </a:lnTo>
                  <a:lnTo>
                    <a:pt x="468676" y="502874"/>
                  </a:lnTo>
                  <a:lnTo>
                    <a:pt x="450799" y="516087"/>
                  </a:lnTo>
                  <a:lnTo>
                    <a:pt x="434477" y="521528"/>
                  </a:lnTo>
                  <a:lnTo>
                    <a:pt x="462458" y="530078"/>
                  </a:lnTo>
                  <a:lnTo>
                    <a:pt x="481112" y="522305"/>
                  </a:lnTo>
                  <a:lnTo>
                    <a:pt x="502097" y="521528"/>
                  </a:lnTo>
                  <a:lnTo>
                    <a:pt x="542514" y="536296"/>
                  </a:lnTo>
                  <a:lnTo>
                    <a:pt x="570494" y="562722"/>
                  </a:lnTo>
                  <a:lnTo>
                    <a:pt x="586039" y="574380"/>
                  </a:lnTo>
                  <a:lnTo>
                    <a:pt x="589925" y="582930"/>
                  </a:lnTo>
                  <a:lnTo>
                    <a:pt x="606247" y="636559"/>
                  </a:lnTo>
                  <a:lnTo>
                    <a:pt x="617906" y="666094"/>
                  </a:lnTo>
                  <a:lnTo>
                    <a:pt x="630342" y="680085"/>
                  </a:lnTo>
                  <a:lnTo>
                    <a:pt x="665318" y="692521"/>
                  </a:lnTo>
                  <a:lnTo>
                    <a:pt x="673867" y="697184"/>
                  </a:lnTo>
                  <a:lnTo>
                    <a:pt x="700293" y="722833"/>
                  </a:lnTo>
                  <a:lnTo>
                    <a:pt x="726719" y="741487"/>
                  </a:lnTo>
                  <a:lnTo>
                    <a:pt x="715838" y="753145"/>
                  </a:lnTo>
                  <a:lnTo>
                    <a:pt x="718947" y="762472"/>
                  </a:lnTo>
                  <a:lnTo>
                    <a:pt x="735269" y="785012"/>
                  </a:lnTo>
                  <a:lnTo>
                    <a:pt x="737601" y="797448"/>
                  </a:lnTo>
                  <a:lnTo>
                    <a:pt x="727497" y="796671"/>
                  </a:lnTo>
                  <a:lnTo>
                    <a:pt x="709620" y="785790"/>
                  </a:lnTo>
                  <a:lnTo>
                    <a:pt x="707288" y="791230"/>
                  </a:lnTo>
                  <a:lnTo>
                    <a:pt x="746150" y="816879"/>
                  </a:lnTo>
                  <a:lnTo>
                    <a:pt x="758586" y="832424"/>
                  </a:lnTo>
                  <a:lnTo>
                    <a:pt x="766359" y="853409"/>
                  </a:lnTo>
                  <a:lnTo>
                    <a:pt x="761695" y="861959"/>
                  </a:lnTo>
                  <a:lnTo>
                    <a:pt x="738378" y="882945"/>
                  </a:lnTo>
                  <a:lnTo>
                    <a:pt x="760141" y="893826"/>
                  </a:lnTo>
                  <a:lnTo>
                    <a:pt x="769468" y="892271"/>
                  </a:lnTo>
                  <a:lnTo>
                    <a:pt x="785012" y="875949"/>
                  </a:lnTo>
                  <a:lnTo>
                    <a:pt x="798226" y="874395"/>
                  </a:lnTo>
                  <a:lnTo>
                    <a:pt x="830870" y="876727"/>
                  </a:lnTo>
                  <a:lnTo>
                    <a:pt x="860405" y="884499"/>
                  </a:lnTo>
                  <a:lnTo>
                    <a:pt x="886054" y="900821"/>
                  </a:lnTo>
                  <a:lnTo>
                    <a:pt x="891494" y="909371"/>
                  </a:lnTo>
                  <a:lnTo>
                    <a:pt x="894603" y="933465"/>
                  </a:lnTo>
                  <a:lnTo>
                    <a:pt x="877504" y="978545"/>
                  </a:lnTo>
                  <a:lnTo>
                    <a:pt x="855741" y="993313"/>
                  </a:lnTo>
                  <a:lnTo>
                    <a:pt x="851855" y="1006526"/>
                  </a:lnTo>
                  <a:lnTo>
                    <a:pt x="835533" y="1013521"/>
                  </a:lnTo>
                  <a:lnTo>
                    <a:pt x="822320" y="1011189"/>
                  </a:lnTo>
                  <a:lnTo>
                    <a:pt x="803666" y="1020516"/>
                  </a:lnTo>
                  <a:lnTo>
                    <a:pt x="816879" y="1025179"/>
                  </a:lnTo>
                  <a:lnTo>
                    <a:pt x="816879" y="1038393"/>
                  </a:lnTo>
                  <a:lnTo>
                    <a:pt x="808330" y="1043056"/>
                  </a:lnTo>
                  <a:lnTo>
                    <a:pt x="788899" y="1044610"/>
                  </a:lnTo>
                  <a:lnTo>
                    <a:pt x="797448" y="1060155"/>
                  </a:lnTo>
                  <a:lnTo>
                    <a:pt x="816879" y="1063264"/>
                  </a:lnTo>
                  <a:lnTo>
                    <a:pt x="850301" y="1061710"/>
                  </a:lnTo>
                  <a:lnTo>
                    <a:pt x="865068" y="1063264"/>
                  </a:lnTo>
                  <a:lnTo>
                    <a:pt x="863514" y="1084250"/>
                  </a:lnTo>
                  <a:lnTo>
                    <a:pt x="860405" y="1087359"/>
                  </a:lnTo>
                  <a:lnTo>
                    <a:pt x="830870" y="1100572"/>
                  </a:lnTo>
                  <a:lnTo>
                    <a:pt x="823097" y="1114562"/>
                  </a:lnTo>
                  <a:lnTo>
                    <a:pt x="805998" y="1113785"/>
                  </a:lnTo>
                  <a:lnTo>
                    <a:pt x="797448" y="1119226"/>
                  </a:lnTo>
                  <a:lnTo>
                    <a:pt x="753146" y="1133993"/>
                  </a:lnTo>
                  <a:lnTo>
                    <a:pt x="715061" y="1127775"/>
                  </a:lnTo>
                  <a:lnTo>
                    <a:pt x="692521" y="1128552"/>
                  </a:lnTo>
                  <a:lnTo>
                    <a:pt x="661431" y="1133216"/>
                  </a:lnTo>
                  <a:lnTo>
                    <a:pt x="628787" y="1123889"/>
                  </a:lnTo>
                  <a:lnTo>
                    <a:pt x="614797" y="1122334"/>
                  </a:lnTo>
                  <a:lnTo>
                    <a:pt x="593034" y="1135548"/>
                  </a:lnTo>
                  <a:lnTo>
                    <a:pt x="560390" y="1139434"/>
                  </a:lnTo>
                  <a:lnTo>
                    <a:pt x="544845" y="1137879"/>
                  </a:lnTo>
                  <a:lnTo>
                    <a:pt x="551840" y="1149538"/>
                  </a:lnTo>
                  <a:lnTo>
                    <a:pt x="544845" y="1152647"/>
                  </a:lnTo>
                  <a:lnTo>
                    <a:pt x="515310" y="1148761"/>
                  </a:lnTo>
                  <a:lnTo>
                    <a:pt x="507538" y="1152647"/>
                  </a:lnTo>
                  <a:lnTo>
                    <a:pt x="496656" y="1151092"/>
                  </a:lnTo>
                  <a:lnTo>
                    <a:pt x="475671" y="1140211"/>
                  </a:lnTo>
                  <a:lnTo>
                    <a:pt x="455463" y="1139434"/>
                  </a:lnTo>
                  <a:lnTo>
                    <a:pt x="417378" y="1148761"/>
                  </a:lnTo>
                  <a:lnTo>
                    <a:pt x="409606" y="1158865"/>
                  </a:lnTo>
                  <a:lnTo>
                    <a:pt x="399501" y="1186068"/>
                  </a:lnTo>
                  <a:lnTo>
                    <a:pt x="390952" y="1195395"/>
                  </a:lnTo>
                  <a:lnTo>
                    <a:pt x="380070" y="1196950"/>
                  </a:lnTo>
                  <a:lnTo>
                    <a:pt x="345095" y="1177519"/>
                  </a:lnTo>
                  <a:lnTo>
                    <a:pt x="333436" y="1181405"/>
                  </a:lnTo>
                  <a:lnTo>
                    <a:pt x="314005" y="1183736"/>
                  </a:lnTo>
                  <a:lnTo>
                    <a:pt x="293020" y="1189177"/>
                  </a:lnTo>
                  <a:lnTo>
                    <a:pt x="262707" y="1207831"/>
                  </a:lnTo>
                  <a:lnTo>
                    <a:pt x="255712" y="1219489"/>
                  </a:lnTo>
                  <a:lnTo>
                    <a:pt x="245608" y="1221044"/>
                  </a:lnTo>
                  <a:lnTo>
                    <a:pt x="237058" y="1214049"/>
                  </a:lnTo>
                  <a:lnTo>
                    <a:pt x="226177" y="1211717"/>
                  </a:lnTo>
                  <a:lnTo>
                    <a:pt x="208300" y="1217935"/>
                  </a:lnTo>
                  <a:lnTo>
                    <a:pt x="205969" y="1207831"/>
                  </a:lnTo>
                  <a:lnTo>
                    <a:pt x="213741" y="1200058"/>
                  </a:lnTo>
                  <a:lnTo>
                    <a:pt x="235504" y="1194618"/>
                  </a:lnTo>
                  <a:lnTo>
                    <a:pt x="254935" y="1179850"/>
                  </a:lnTo>
                  <a:lnTo>
                    <a:pt x="272034" y="1161974"/>
                  </a:lnTo>
                  <a:lnTo>
                    <a:pt x="307787" y="1132438"/>
                  </a:lnTo>
                  <a:lnTo>
                    <a:pt x="314005" y="1108344"/>
                  </a:lnTo>
                  <a:lnTo>
                    <a:pt x="334991" y="1102903"/>
                  </a:lnTo>
                  <a:lnTo>
                    <a:pt x="345872" y="1083472"/>
                  </a:lnTo>
                  <a:lnTo>
                    <a:pt x="377739" y="1078809"/>
                  </a:lnTo>
                  <a:lnTo>
                    <a:pt x="399501" y="1078809"/>
                  </a:lnTo>
                  <a:lnTo>
                    <a:pt x="421264" y="1082695"/>
                  </a:lnTo>
                  <a:lnTo>
                    <a:pt x="443804" y="1081918"/>
                  </a:lnTo>
                  <a:lnTo>
                    <a:pt x="452354" y="1076477"/>
                  </a:lnTo>
                  <a:lnTo>
                    <a:pt x="467121" y="1057824"/>
                  </a:lnTo>
                  <a:lnTo>
                    <a:pt x="495102" y="1034506"/>
                  </a:lnTo>
                  <a:lnTo>
                    <a:pt x="458572" y="1042279"/>
                  </a:lnTo>
                  <a:lnTo>
                    <a:pt x="429037" y="1060155"/>
                  </a:lnTo>
                  <a:lnTo>
                    <a:pt x="404165" y="1057046"/>
                  </a:lnTo>
                  <a:lnTo>
                    <a:pt x="386288" y="1042279"/>
                  </a:lnTo>
                  <a:lnTo>
                    <a:pt x="369966" y="1036061"/>
                  </a:lnTo>
                  <a:lnTo>
                    <a:pt x="353644" y="1039170"/>
                  </a:lnTo>
                  <a:lnTo>
                    <a:pt x="348204" y="1032175"/>
                  </a:lnTo>
                  <a:lnTo>
                    <a:pt x="329550" y="1018962"/>
                  </a:lnTo>
                  <a:lnTo>
                    <a:pt x="309342" y="1018962"/>
                  </a:lnTo>
                  <a:lnTo>
                    <a:pt x="281361" y="1032175"/>
                  </a:lnTo>
                  <a:lnTo>
                    <a:pt x="261153" y="1022848"/>
                  </a:lnTo>
                  <a:lnTo>
                    <a:pt x="254158" y="1004971"/>
                  </a:lnTo>
                  <a:lnTo>
                    <a:pt x="256489" y="994090"/>
                  </a:lnTo>
                  <a:lnTo>
                    <a:pt x="265039" y="988649"/>
                  </a:lnTo>
                  <a:lnTo>
                    <a:pt x="284470" y="983986"/>
                  </a:lnTo>
                  <a:lnTo>
                    <a:pt x="314005" y="970773"/>
                  </a:lnTo>
                  <a:lnTo>
                    <a:pt x="331104" y="965332"/>
                  </a:lnTo>
                  <a:lnTo>
                    <a:pt x="352867" y="950564"/>
                  </a:lnTo>
                  <a:lnTo>
                    <a:pt x="362194" y="932688"/>
                  </a:lnTo>
                  <a:lnTo>
                    <a:pt x="359862" y="917143"/>
                  </a:lnTo>
                  <a:lnTo>
                    <a:pt x="363748" y="906262"/>
                  </a:lnTo>
                  <a:lnTo>
                    <a:pt x="356753" y="893049"/>
                  </a:lnTo>
                  <a:lnTo>
                    <a:pt x="359085" y="881390"/>
                  </a:lnTo>
                  <a:lnTo>
                    <a:pt x="335768" y="883722"/>
                  </a:lnTo>
                  <a:lnTo>
                    <a:pt x="314782" y="893049"/>
                  </a:lnTo>
                  <a:lnTo>
                    <a:pt x="309342" y="884499"/>
                  </a:lnTo>
                  <a:lnTo>
                    <a:pt x="331104" y="870509"/>
                  </a:lnTo>
                  <a:lnTo>
                    <a:pt x="338877" y="859627"/>
                  </a:lnTo>
                  <a:lnTo>
                    <a:pt x="359085" y="846414"/>
                  </a:lnTo>
                  <a:lnTo>
                    <a:pt x="387066" y="836310"/>
                  </a:lnTo>
                  <a:lnTo>
                    <a:pt x="401833" y="837087"/>
                  </a:lnTo>
                  <a:lnTo>
                    <a:pt x="430591" y="831647"/>
                  </a:lnTo>
                  <a:lnTo>
                    <a:pt x="451577" y="841751"/>
                  </a:lnTo>
                  <a:lnTo>
                    <a:pt x="445359" y="825429"/>
                  </a:lnTo>
                  <a:lnTo>
                    <a:pt x="454685" y="822320"/>
                  </a:lnTo>
                  <a:lnTo>
                    <a:pt x="455463" y="803666"/>
                  </a:lnTo>
                  <a:lnTo>
                    <a:pt x="467899" y="786567"/>
                  </a:lnTo>
                  <a:lnTo>
                    <a:pt x="458572" y="781903"/>
                  </a:lnTo>
                  <a:lnTo>
                    <a:pt x="459349" y="766359"/>
                  </a:lnTo>
                  <a:lnTo>
                    <a:pt x="471008" y="760141"/>
                  </a:lnTo>
                  <a:lnTo>
                    <a:pt x="476448" y="739932"/>
                  </a:lnTo>
                  <a:lnTo>
                    <a:pt x="463235" y="736046"/>
                  </a:lnTo>
                  <a:lnTo>
                    <a:pt x="446913" y="740710"/>
                  </a:lnTo>
                  <a:lnTo>
                    <a:pt x="433700" y="729051"/>
                  </a:lnTo>
                  <a:lnTo>
                    <a:pt x="411937" y="701070"/>
                  </a:lnTo>
                  <a:lnTo>
                    <a:pt x="409606" y="690189"/>
                  </a:lnTo>
                  <a:lnTo>
                    <a:pt x="422041" y="666094"/>
                  </a:lnTo>
                  <a:lnTo>
                    <a:pt x="439918" y="650550"/>
                  </a:lnTo>
                  <a:lnTo>
                    <a:pt x="425150" y="644332"/>
                  </a:lnTo>
                  <a:lnTo>
                    <a:pt x="414269" y="645886"/>
                  </a:lnTo>
                  <a:lnTo>
                    <a:pt x="393284" y="655213"/>
                  </a:lnTo>
                  <a:lnTo>
                    <a:pt x="377739" y="665317"/>
                  </a:lnTo>
                  <a:lnTo>
                    <a:pt x="361417" y="665317"/>
                  </a:lnTo>
                  <a:lnTo>
                    <a:pt x="355199" y="658322"/>
                  </a:lnTo>
                  <a:lnTo>
                    <a:pt x="346649" y="659099"/>
                  </a:lnTo>
                  <a:lnTo>
                    <a:pt x="327218" y="667649"/>
                  </a:lnTo>
                  <a:lnTo>
                    <a:pt x="300015" y="657545"/>
                  </a:lnTo>
                  <a:lnTo>
                    <a:pt x="291465" y="675421"/>
                  </a:lnTo>
                  <a:lnTo>
                    <a:pt x="271257" y="655990"/>
                  </a:lnTo>
                  <a:lnTo>
                    <a:pt x="268925" y="641223"/>
                  </a:lnTo>
                  <a:lnTo>
                    <a:pt x="279029" y="641223"/>
                  </a:lnTo>
                  <a:lnTo>
                    <a:pt x="288356" y="622569"/>
                  </a:lnTo>
                  <a:lnTo>
                    <a:pt x="310896" y="591480"/>
                  </a:lnTo>
                  <a:lnTo>
                    <a:pt x="315560" y="582153"/>
                  </a:lnTo>
                  <a:lnTo>
                    <a:pt x="311673" y="571271"/>
                  </a:lnTo>
                  <a:lnTo>
                    <a:pt x="296906" y="559613"/>
                  </a:lnTo>
                  <a:lnTo>
                    <a:pt x="299237" y="539404"/>
                  </a:lnTo>
                  <a:lnTo>
                    <a:pt x="305455" y="531632"/>
                  </a:lnTo>
                  <a:lnTo>
                    <a:pt x="317114" y="528523"/>
                  </a:lnTo>
                  <a:lnTo>
                    <a:pt x="302346" y="519196"/>
                  </a:lnTo>
                  <a:lnTo>
                    <a:pt x="279806" y="526191"/>
                  </a:lnTo>
                  <a:lnTo>
                    <a:pt x="265816" y="533187"/>
                  </a:lnTo>
                  <a:lnTo>
                    <a:pt x="268148" y="517642"/>
                  </a:lnTo>
                  <a:lnTo>
                    <a:pt x="263484" y="514533"/>
                  </a:lnTo>
                  <a:lnTo>
                    <a:pt x="251826" y="525414"/>
                  </a:lnTo>
                  <a:lnTo>
                    <a:pt x="252603" y="551063"/>
                  </a:lnTo>
                  <a:lnTo>
                    <a:pt x="236281" y="595366"/>
                  </a:lnTo>
                  <a:lnTo>
                    <a:pt x="227731" y="602361"/>
                  </a:lnTo>
                  <a:lnTo>
                    <a:pt x="216850" y="598475"/>
                  </a:lnTo>
                  <a:lnTo>
                    <a:pt x="225400" y="568162"/>
                  </a:lnTo>
                  <a:lnTo>
                    <a:pt x="236281" y="548731"/>
                  </a:lnTo>
                  <a:lnTo>
                    <a:pt x="231618" y="546400"/>
                  </a:lnTo>
                  <a:lnTo>
                    <a:pt x="233949" y="518419"/>
                  </a:lnTo>
                  <a:lnTo>
                    <a:pt x="241722" y="495879"/>
                  </a:lnTo>
                  <a:lnTo>
                    <a:pt x="254935" y="466344"/>
                  </a:lnTo>
                  <a:lnTo>
                    <a:pt x="272034" y="439141"/>
                  </a:lnTo>
                  <a:lnTo>
                    <a:pt x="240167" y="460126"/>
                  </a:lnTo>
                  <a:lnTo>
                    <a:pt x="232395" y="464012"/>
                  </a:lnTo>
                  <a:lnTo>
                    <a:pt x="213741" y="460903"/>
                  </a:lnTo>
                  <a:lnTo>
                    <a:pt x="207523" y="455463"/>
                  </a:lnTo>
                  <a:lnTo>
                    <a:pt x="199751" y="437586"/>
                  </a:lnTo>
                  <a:lnTo>
                    <a:pt x="213741" y="436032"/>
                  </a:lnTo>
                  <a:lnTo>
                    <a:pt x="226954" y="427482"/>
                  </a:lnTo>
                  <a:lnTo>
                    <a:pt x="215296" y="422041"/>
                  </a:lnTo>
                  <a:lnTo>
                    <a:pt x="226954" y="415046"/>
                  </a:lnTo>
                  <a:lnTo>
                    <a:pt x="240167" y="398724"/>
                  </a:lnTo>
                  <a:lnTo>
                    <a:pt x="243276" y="383956"/>
                  </a:lnTo>
                  <a:lnTo>
                    <a:pt x="235504" y="372298"/>
                  </a:lnTo>
                  <a:lnTo>
                    <a:pt x="223068" y="367634"/>
                  </a:lnTo>
                  <a:lnTo>
                    <a:pt x="221513" y="360639"/>
                  </a:lnTo>
                  <a:lnTo>
                    <a:pt x="234727" y="345872"/>
                  </a:lnTo>
                  <a:lnTo>
                    <a:pt x="229286" y="334213"/>
                  </a:lnTo>
                  <a:lnTo>
                    <a:pt x="241722" y="310119"/>
                  </a:lnTo>
                  <a:lnTo>
                    <a:pt x="265039" y="310896"/>
                  </a:lnTo>
                  <a:lnTo>
                    <a:pt x="279806" y="307787"/>
                  </a:lnTo>
                  <a:lnTo>
                    <a:pt x="261930" y="292242"/>
                  </a:lnTo>
                  <a:lnTo>
                    <a:pt x="267371" y="269702"/>
                  </a:lnTo>
                  <a:lnTo>
                    <a:pt x="296129" y="267370"/>
                  </a:lnTo>
                  <a:lnTo>
                    <a:pt x="289911" y="253380"/>
                  </a:lnTo>
                  <a:lnTo>
                    <a:pt x="292242" y="237835"/>
                  </a:lnTo>
                  <a:lnTo>
                    <a:pt x="304678" y="230840"/>
                  </a:lnTo>
                  <a:lnTo>
                    <a:pt x="314782" y="232395"/>
                  </a:lnTo>
                  <a:lnTo>
                    <a:pt x="322555" y="239390"/>
                  </a:lnTo>
                  <a:lnTo>
                    <a:pt x="342763" y="232395"/>
                  </a:lnTo>
                  <a:lnTo>
                    <a:pt x="347426" y="238613"/>
                  </a:lnTo>
                  <a:lnTo>
                    <a:pt x="369189" y="233949"/>
                  </a:lnTo>
                  <a:lnTo>
                    <a:pt x="397947" y="231617"/>
                  </a:lnTo>
                  <a:lnTo>
                    <a:pt x="432923" y="226954"/>
                  </a:lnTo>
                  <a:lnTo>
                    <a:pt x="450022" y="223845"/>
                  </a:lnTo>
                  <a:lnTo>
                    <a:pt x="467899" y="225400"/>
                  </a:lnTo>
                  <a:lnTo>
                    <a:pt x="463235" y="238613"/>
                  </a:lnTo>
                  <a:close/>
                  <a:moveTo>
                    <a:pt x="458572" y="207523"/>
                  </a:moveTo>
                  <a:lnTo>
                    <a:pt x="448468" y="208300"/>
                  </a:lnTo>
                  <a:lnTo>
                    <a:pt x="438363" y="197419"/>
                  </a:lnTo>
                  <a:lnTo>
                    <a:pt x="450022" y="195087"/>
                  </a:lnTo>
                  <a:lnTo>
                    <a:pt x="458572" y="207523"/>
                  </a:lnTo>
                  <a:close/>
                  <a:moveTo>
                    <a:pt x="468676" y="181097"/>
                  </a:moveTo>
                  <a:lnTo>
                    <a:pt x="489661" y="185760"/>
                  </a:lnTo>
                  <a:lnTo>
                    <a:pt x="484998" y="196642"/>
                  </a:lnTo>
                  <a:lnTo>
                    <a:pt x="474116" y="191201"/>
                  </a:lnTo>
                  <a:lnTo>
                    <a:pt x="458572" y="193533"/>
                  </a:lnTo>
                  <a:lnTo>
                    <a:pt x="443804" y="185760"/>
                  </a:lnTo>
                  <a:lnTo>
                    <a:pt x="446913" y="169438"/>
                  </a:lnTo>
                  <a:lnTo>
                    <a:pt x="460126" y="168661"/>
                  </a:lnTo>
                  <a:lnTo>
                    <a:pt x="469453" y="172547"/>
                  </a:lnTo>
                  <a:lnTo>
                    <a:pt x="468676" y="181097"/>
                  </a:lnTo>
                  <a:close/>
                  <a:moveTo>
                    <a:pt x="497434" y="163220"/>
                  </a:moveTo>
                  <a:lnTo>
                    <a:pt x="489661" y="165552"/>
                  </a:lnTo>
                  <a:lnTo>
                    <a:pt x="486552" y="156225"/>
                  </a:lnTo>
                  <a:lnTo>
                    <a:pt x="473339" y="151562"/>
                  </a:lnTo>
                  <a:lnTo>
                    <a:pt x="476448" y="145344"/>
                  </a:lnTo>
                  <a:lnTo>
                    <a:pt x="497434" y="163220"/>
                  </a:lnTo>
                  <a:close/>
                  <a:moveTo>
                    <a:pt x="622569" y="11659"/>
                  </a:moveTo>
                  <a:lnTo>
                    <a:pt x="635005" y="25649"/>
                  </a:lnTo>
                  <a:lnTo>
                    <a:pt x="642778" y="29535"/>
                  </a:lnTo>
                  <a:lnTo>
                    <a:pt x="632673" y="59070"/>
                  </a:lnTo>
                  <a:lnTo>
                    <a:pt x="631119" y="71506"/>
                  </a:lnTo>
                  <a:lnTo>
                    <a:pt x="623347" y="84719"/>
                  </a:lnTo>
                  <a:lnTo>
                    <a:pt x="617129" y="81610"/>
                  </a:lnTo>
                  <a:lnTo>
                    <a:pt x="624124" y="59070"/>
                  </a:lnTo>
                  <a:lnTo>
                    <a:pt x="620238" y="50521"/>
                  </a:lnTo>
                  <a:lnTo>
                    <a:pt x="607025" y="52852"/>
                  </a:lnTo>
                  <a:lnTo>
                    <a:pt x="603916" y="45857"/>
                  </a:lnTo>
                  <a:lnTo>
                    <a:pt x="616351" y="34976"/>
                  </a:lnTo>
                  <a:lnTo>
                    <a:pt x="610133" y="19431"/>
                  </a:lnTo>
                  <a:lnTo>
                    <a:pt x="601584" y="17876"/>
                  </a:lnTo>
                  <a:lnTo>
                    <a:pt x="613242" y="5441"/>
                  </a:lnTo>
                  <a:lnTo>
                    <a:pt x="622569" y="11659"/>
                  </a:lnTo>
                  <a:close/>
                  <a:moveTo>
                    <a:pt x="645109" y="14768"/>
                  </a:moveTo>
                  <a:lnTo>
                    <a:pt x="634228" y="4663"/>
                  </a:lnTo>
                  <a:lnTo>
                    <a:pt x="644332" y="0"/>
                  </a:lnTo>
                  <a:lnTo>
                    <a:pt x="645109" y="1476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0" name="Freeform 19">
              <a:extLst>
                <a:ext uri="{FF2B5EF4-FFF2-40B4-BE49-F238E27FC236}">
                  <a16:creationId xmlns:a16="http://schemas.microsoft.com/office/drawing/2014/main" id="{78E577A8-EBD0-8B30-17BE-C915433C2547}"/>
                </a:ext>
              </a:extLst>
            </p:cNvPr>
            <p:cNvSpPr/>
            <p:nvPr/>
          </p:nvSpPr>
          <p:spPr>
            <a:xfrm>
              <a:off x="8417031" y="4610449"/>
              <a:ext cx="706510" cy="301568"/>
            </a:xfrm>
            <a:custGeom>
              <a:avLst/>
              <a:gdLst>
                <a:gd name="connsiteX0" fmla="*/ 541736 w 706510"/>
                <a:gd name="connsiteY0" fmla="*/ 275143 h 301568"/>
                <a:gd name="connsiteX1" fmla="*/ 523859 w 706510"/>
                <a:gd name="connsiteY1" fmla="*/ 279029 h 301568"/>
                <a:gd name="connsiteX2" fmla="*/ 527746 w 706510"/>
                <a:gd name="connsiteY2" fmla="*/ 284470 h 301568"/>
                <a:gd name="connsiteX3" fmla="*/ 500542 w 706510"/>
                <a:gd name="connsiteY3" fmla="*/ 285247 h 301568"/>
                <a:gd name="connsiteX4" fmla="*/ 491993 w 706510"/>
                <a:gd name="connsiteY4" fmla="*/ 286802 h 301568"/>
                <a:gd name="connsiteX5" fmla="*/ 467121 w 706510"/>
                <a:gd name="connsiteY5" fmla="*/ 284470 h 301568"/>
                <a:gd name="connsiteX6" fmla="*/ 425927 w 706510"/>
                <a:gd name="connsiteY6" fmla="*/ 294574 h 301568"/>
                <a:gd name="connsiteX7" fmla="*/ 391729 w 706510"/>
                <a:gd name="connsiteY7" fmla="*/ 296906 h 301568"/>
                <a:gd name="connsiteX8" fmla="*/ 381625 w 706510"/>
                <a:gd name="connsiteY8" fmla="*/ 287579 h 301568"/>
                <a:gd name="connsiteX9" fmla="*/ 366857 w 706510"/>
                <a:gd name="connsiteY9" fmla="*/ 286024 h 301568"/>
                <a:gd name="connsiteX10" fmla="*/ 358307 w 706510"/>
                <a:gd name="connsiteY10" fmla="*/ 272812 h 301568"/>
                <a:gd name="connsiteX11" fmla="*/ 331104 w 706510"/>
                <a:gd name="connsiteY11" fmla="*/ 253381 h 301568"/>
                <a:gd name="connsiteX12" fmla="*/ 321777 w 706510"/>
                <a:gd name="connsiteY12" fmla="*/ 250271 h 301568"/>
                <a:gd name="connsiteX13" fmla="*/ 317114 w 706510"/>
                <a:gd name="connsiteY13" fmla="*/ 241722 h 301568"/>
                <a:gd name="connsiteX14" fmla="*/ 306232 w 706510"/>
                <a:gd name="connsiteY14" fmla="*/ 239390 h 301568"/>
                <a:gd name="connsiteX15" fmla="*/ 295351 w 706510"/>
                <a:gd name="connsiteY15" fmla="*/ 242499 h 301568"/>
                <a:gd name="connsiteX16" fmla="*/ 288356 w 706510"/>
                <a:gd name="connsiteY16" fmla="*/ 257267 h 301568"/>
                <a:gd name="connsiteX17" fmla="*/ 261930 w 706510"/>
                <a:gd name="connsiteY17" fmla="*/ 251048 h 301568"/>
                <a:gd name="connsiteX18" fmla="*/ 233949 w 706510"/>
                <a:gd name="connsiteY18" fmla="*/ 250271 h 301568"/>
                <a:gd name="connsiteX19" fmla="*/ 225400 w 706510"/>
                <a:gd name="connsiteY19" fmla="*/ 258044 h 301568"/>
                <a:gd name="connsiteX20" fmla="*/ 191978 w 706510"/>
                <a:gd name="connsiteY20" fmla="*/ 247940 h 301568"/>
                <a:gd name="connsiteX21" fmla="*/ 206746 w 706510"/>
                <a:gd name="connsiteY21" fmla="*/ 224623 h 301568"/>
                <a:gd name="connsiteX22" fmla="*/ 209855 w 706510"/>
                <a:gd name="connsiteY22" fmla="*/ 211409 h 301568"/>
                <a:gd name="connsiteX23" fmla="*/ 206746 w 706510"/>
                <a:gd name="connsiteY23" fmla="*/ 192755 h 301568"/>
                <a:gd name="connsiteX24" fmla="*/ 193532 w 706510"/>
                <a:gd name="connsiteY24" fmla="*/ 171770 h 301568"/>
                <a:gd name="connsiteX25" fmla="*/ 164775 w 706510"/>
                <a:gd name="connsiteY25" fmla="*/ 109591 h 301568"/>
                <a:gd name="connsiteX26" fmla="*/ 156225 w 706510"/>
                <a:gd name="connsiteY26" fmla="*/ 100264 h 301568"/>
                <a:gd name="connsiteX27" fmla="*/ 125135 w 706510"/>
                <a:gd name="connsiteY27" fmla="*/ 89383 h 301568"/>
                <a:gd name="connsiteX28" fmla="*/ 116586 w 706510"/>
                <a:gd name="connsiteY28" fmla="*/ 76947 h 301568"/>
                <a:gd name="connsiteX29" fmla="*/ 91714 w 706510"/>
                <a:gd name="connsiteY29" fmla="*/ 60625 h 301568"/>
                <a:gd name="connsiteX30" fmla="*/ 59848 w 706510"/>
                <a:gd name="connsiteY30" fmla="*/ 53630 h 301568"/>
                <a:gd name="connsiteX31" fmla="*/ 22540 w 706510"/>
                <a:gd name="connsiteY31" fmla="*/ 31090 h 301568"/>
                <a:gd name="connsiteX32" fmla="*/ 0 w 706510"/>
                <a:gd name="connsiteY32" fmla="*/ 17876 h 301568"/>
                <a:gd name="connsiteX33" fmla="*/ 6995 w 706510"/>
                <a:gd name="connsiteY33" fmla="*/ 1555 h 301568"/>
                <a:gd name="connsiteX34" fmla="*/ 13213 w 706510"/>
                <a:gd name="connsiteY34" fmla="*/ 0 h 301568"/>
                <a:gd name="connsiteX35" fmla="*/ 50521 w 706510"/>
                <a:gd name="connsiteY35" fmla="*/ 6995 h 301568"/>
                <a:gd name="connsiteX36" fmla="*/ 62179 w 706510"/>
                <a:gd name="connsiteY36" fmla="*/ 3886 h 301568"/>
                <a:gd name="connsiteX37" fmla="*/ 108036 w 706510"/>
                <a:gd name="connsiteY37" fmla="*/ 23317 h 301568"/>
                <a:gd name="connsiteX38" fmla="*/ 136017 w 706510"/>
                <a:gd name="connsiteY38" fmla="*/ 28758 h 301568"/>
                <a:gd name="connsiteX39" fmla="*/ 160111 w 706510"/>
                <a:gd name="connsiteY39" fmla="*/ 41971 h 301568"/>
                <a:gd name="connsiteX40" fmla="*/ 206746 w 706510"/>
                <a:gd name="connsiteY40" fmla="*/ 45857 h 301568"/>
                <a:gd name="connsiteX41" fmla="*/ 228508 w 706510"/>
                <a:gd name="connsiteY41" fmla="*/ 41194 h 301568"/>
                <a:gd name="connsiteX42" fmla="*/ 242499 w 706510"/>
                <a:gd name="connsiteY42" fmla="*/ 41194 h 301568"/>
                <a:gd name="connsiteX43" fmla="*/ 258044 w 706510"/>
                <a:gd name="connsiteY43" fmla="*/ 49744 h 301568"/>
                <a:gd name="connsiteX44" fmla="*/ 276697 w 706510"/>
                <a:gd name="connsiteY44" fmla="*/ 48189 h 301568"/>
                <a:gd name="connsiteX45" fmla="*/ 301569 w 706510"/>
                <a:gd name="connsiteY45" fmla="*/ 57516 h 301568"/>
                <a:gd name="connsiteX46" fmla="*/ 313228 w 706510"/>
                <a:gd name="connsiteY46" fmla="*/ 69952 h 301568"/>
                <a:gd name="connsiteX47" fmla="*/ 340431 w 706510"/>
                <a:gd name="connsiteY47" fmla="*/ 80833 h 301568"/>
                <a:gd name="connsiteX48" fmla="*/ 362194 w 706510"/>
                <a:gd name="connsiteY48" fmla="*/ 87051 h 301568"/>
                <a:gd name="connsiteX49" fmla="*/ 387065 w 706510"/>
                <a:gd name="connsiteY49" fmla="*/ 98710 h 301568"/>
                <a:gd name="connsiteX50" fmla="*/ 388620 w 706510"/>
                <a:gd name="connsiteY50" fmla="*/ 117364 h 301568"/>
                <a:gd name="connsiteX51" fmla="*/ 408051 w 706510"/>
                <a:gd name="connsiteY51" fmla="*/ 120472 h 301568"/>
                <a:gd name="connsiteX52" fmla="*/ 441472 w 706510"/>
                <a:gd name="connsiteY52" fmla="*/ 104150 h 301568"/>
                <a:gd name="connsiteX53" fmla="*/ 457794 w 706510"/>
                <a:gd name="connsiteY53" fmla="*/ 98710 h 301568"/>
                <a:gd name="connsiteX54" fmla="*/ 471785 w 706510"/>
                <a:gd name="connsiteY54" fmla="*/ 100264 h 301568"/>
                <a:gd name="connsiteX55" fmla="*/ 486552 w 706510"/>
                <a:gd name="connsiteY55" fmla="*/ 115031 h 301568"/>
                <a:gd name="connsiteX56" fmla="*/ 492770 w 706510"/>
                <a:gd name="connsiteY56" fmla="*/ 97933 h 301568"/>
                <a:gd name="connsiteX57" fmla="*/ 528523 w 706510"/>
                <a:gd name="connsiteY57" fmla="*/ 111145 h 301568"/>
                <a:gd name="connsiteX58" fmla="*/ 544845 w 706510"/>
                <a:gd name="connsiteY58" fmla="*/ 125136 h 301568"/>
                <a:gd name="connsiteX59" fmla="*/ 566608 w 706510"/>
                <a:gd name="connsiteY59" fmla="*/ 124358 h 301568"/>
                <a:gd name="connsiteX60" fmla="*/ 583707 w 706510"/>
                <a:gd name="connsiteY60" fmla="*/ 132131 h 301568"/>
                <a:gd name="connsiteX61" fmla="*/ 582153 w 706510"/>
                <a:gd name="connsiteY61" fmla="*/ 164775 h 301568"/>
                <a:gd name="connsiteX62" fmla="*/ 604693 w 706510"/>
                <a:gd name="connsiteY62" fmla="*/ 175657 h 301568"/>
                <a:gd name="connsiteX63" fmla="*/ 617128 w 706510"/>
                <a:gd name="connsiteY63" fmla="*/ 184983 h 301568"/>
                <a:gd name="connsiteX64" fmla="*/ 643555 w 706510"/>
                <a:gd name="connsiteY64" fmla="*/ 190424 h 301568"/>
                <a:gd name="connsiteX65" fmla="*/ 667649 w 706510"/>
                <a:gd name="connsiteY65" fmla="*/ 202082 h 301568"/>
                <a:gd name="connsiteX66" fmla="*/ 658322 w 706510"/>
                <a:gd name="connsiteY66" fmla="*/ 218405 h 301568"/>
                <a:gd name="connsiteX67" fmla="*/ 648995 w 706510"/>
                <a:gd name="connsiteY67" fmla="*/ 220736 h 301568"/>
                <a:gd name="connsiteX68" fmla="*/ 648995 w 706510"/>
                <a:gd name="connsiteY68" fmla="*/ 230840 h 301568"/>
                <a:gd name="connsiteX69" fmla="*/ 657545 w 706510"/>
                <a:gd name="connsiteY69" fmla="*/ 237058 h 301568"/>
                <a:gd name="connsiteX70" fmla="*/ 664540 w 706510"/>
                <a:gd name="connsiteY70" fmla="*/ 248717 h 301568"/>
                <a:gd name="connsiteX71" fmla="*/ 699516 w 706510"/>
                <a:gd name="connsiteY71" fmla="*/ 268925 h 301568"/>
                <a:gd name="connsiteX72" fmla="*/ 706511 w 706510"/>
                <a:gd name="connsiteY72" fmla="*/ 275143 h 301568"/>
                <a:gd name="connsiteX73" fmla="*/ 704957 w 706510"/>
                <a:gd name="connsiteY73" fmla="*/ 290688 h 301568"/>
                <a:gd name="connsiteX74" fmla="*/ 690966 w 706510"/>
                <a:gd name="connsiteY74" fmla="*/ 301569 h 301568"/>
                <a:gd name="connsiteX75" fmla="*/ 659099 w 706510"/>
                <a:gd name="connsiteY75" fmla="*/ 286024 h 301568"/>
                <a:gd name="connsiteX76" fmla="*/ 645886 w 706510"/>
                <a:gd name="connsiteY76" fmla="*/ 289910 h 301568"/>
                <a:gd name="connsiteX77" fmla="*/ 621015 w 706510"/>
                <a:gd name="connsiteY77" fmla="*/ 282916 h 301568"/>
                <a:gd name="connsiteX78" fmla="*/ 610133 w 706510"/>
                <a:gd name="connsiteY78" fmla="*/ 275143 h 301568"/>
                <a:gd name="connsiteX79" fmla="*/ 610910 w 706510"/>
                <a:gd name="connsiteY79" fmla="*/ 269702 h 301568"/>
                <a:gd name="connsiteX80" fmla="*/ 579821 w 706510"/>
                <a:gd name="connsiteY80" fmla="*/ 258821 h 301568"/>
                <a:gd name="connsiteX81" fmla="*/ 565054 w 706510"/>
                <a:gd name="connsiteY81" fmla="*/ 255712 h 301568"/>
                <a:gd name="connsiteX82" fmla="*/ 541736 w 706510"/>
                <a:gd name="connsiteY82" fmla="*/ 275143 h 30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6510" h="301568">
                  <a:moveTo>
                    <a:pt x="541736" y="275143"/>
                  </a:moveTo>
                  <a:lnTo>
                    <a:pt x="523859" y="279029"/>
                  </a:lnTo>
                  <a:lnTo>
                    <a:pt x="527746" y="284470"/>
                  </a:lnTo>
                  <a:lnTo>
                    <a:pt x="500542" y="285247"/>
                  </a:lnTo>
                  <a:lnTo>
                    <a:pt x="491993" y="286802"/>
                  </a:lnTo>
                  <a:lnTo>
                    <a:pt x="467121" y="284470"/>
                  </a:lnTo>
                  <a:lnTo>
                    <a:pt x="425927" y="294574"/>
                  </a:lnTo>
                  <a:lnTo>
                    <a:pt x="391729" y="296906"/>
                  </a:lnTo>
                  <a:lnTo>
                    <a:pt x="381625" y="287579"/>
                  </a:lnTo>
                  <a:lnTo>
                    <a:pt x="366857" y="286024"/>
                  </a:lnTo>
                  <a:lnTo>
                    <a:pt x="358307" y="272812"/>
                  </a:lnTo>
                  <a:lnTo>
                    <a:pt x="331104" y="253381"/>
                  </a:lnTo>
                  <a:lnTo>
                    <a:pt x="321777" y="250271"/>
                  </a:lnTo>
                  <a:lnTo>
                    <a:pt x="317114" y="241722"/>
                  </a:lnTo>
                  <a:lnTo>
                    <a:pt x="306232" y="239390"/>
                  </a:lnTo>
                  <a:lnTo>
                    <a:pt x="295351" y="242499"/>
                  </a:lnTo>
                  <a:lnTo>
                    <a:pt x="288356" y="257267"/>
                  </a:lnTo>
                  <a:lnTo>
                    <a:pt x="261930" y="251048"/>
                  </a:lnTo>
                  <a:lnTo>
                    <a:pt x="233949" y="250271"/>
                  </a:lnTo>
                  <a:lnTo>
                    <a:pt x="225400" y="258044"/>
                  </a:lnTo>
                  <a:lnTo>
                    <a:pt x="191978" y="247940"/>
                  </a:lnTo>
                  <a:lnTo>
                    <a:pt x="206746" y="224623"/>
                  </a:lnTo>
                  <a:lnTo>
                    <a:pt x="209855" y="211409"/>
                  </a:lnTo>
                  <a:lnTo>
                    <a:pt x="206746" y="192755"/>
                  </a:lnTo>
                  <a:lnTo>
                    <a:pt x="193532" y="171770"/>
                  </a:lnTo>
                  <a:lnTo>
                    <a:pt x="164775" y="109591"/>
                  </a:lnTo>
                  <a:lnTo>
                    <a:pt x="156225" y="100264"/>
                  </a:lnTo>
                  <a:lnTo>
                    <a:pt x="125135" y="89383"/>
                  </a:lnTo>
                  <a:lnTo>
                    <a:pt x="116586" y="76947"/>
                  </a:lnTo>
                  <a:lnTo>
                    <a:pt x="91714" y="60625"/>
                  </a:lnTo>
                  <a:lnTo>
                    <a:pt x="59848" y="53630"/>
                  </a:lnTo>
                  <a:lnTo>
                    <a:pt x="22540" y="31090"/>
                  </a:lnTo>
                  <a:lnTo>
                    <a:pt x="0" y="17876"/>
                  </a:lnTo>
                  <a:lnTo>
                    <a:pt x="6995" y="1555"/>
                  </a:lnTo>
                  <a:lnTo>
                    <a:pt x="13213" y="0"/>
                  </a:lnTo>
                  <a:lnTo>
                    <a:pt x="50521" y="6995"/>
                  </a:lnTo>
                  <a:lnTo>
                    <a:pt x="62179" y="3886"/>
                  </a:lnTo>
                  <a:lnTo>
                    <a:pt x="108036" y="23317"/>
                  </a:lnTo>
                  <a:lnTo>
                    <a:pt x="136017" y="28758"/>
                  </a:lnTo>
                  <a:lnTo>
                    <a:pt x="160111" y="41971"/>
                  </a:lnTo>
                  <a:lnTo>
                    <a:pt x="206746" y="45857"/>
                  </a:lnTo>
                  <a:lnTo>
                    <a:pt x="228508" y="41194"/>
                  </a:lnTo>
                  <a:lnTo>
                    <a:pt x="242499" y="41194"/>
                  </a:lnTo>
                  <a:lnTo>
                    <a:pt x="258044" y="49744"/>
                  </a:lnTo>
                  <a:lnTo>
                    <a:pt x="276697" y="48189"/>
                  </a:lnTo>
                  <a:lnTo>
                    <a:pt x="301569" y="57516"/>
                  </a:lnTo>
                  <a:lnTo>
                    <a:pt x="313228" y="69952"/>
                  </a:lnTo>
                  <a:lnTo>
                    <a:pt x="340431" y="80833"/>
                  </a:lnTo>
                  <a:lnTo>
                    <a:pt x="362194" y="87051"/>
                  </a:lnTo>
                  <a:lnTo>
                    <a:pt x="387065" y="98710"/>
                  </a:lnTo>
                  <a:lnTo>
                    <a:pt x="388620" y="117364"/>
                  </a:lnTo>
                  <a:lnTo>
                    <a:pt x="408051" y="120472"/>
                  </a:lnTo>
                  <a:lnTo>
                    <a:pt x="441472" y="104150"/>
                  </a:lnTo>
                  <a:lnTo>
                    <a:pt x="457794" y="98710"/>
                  </a:lnTo>
                  <a:lnTo>
                    <a:pt x="471785" y="100264"/>
                  </a:lnTo>
                  <a:lnTo>
                    <a:pt x="486552" y="115031"/>
                  </a:lnTo>
                  <a:lnTo>
                    <a:pt x="492770" y="97933"/>
                  </a:lnTo>
                  <a:lnTo>
                    <a:pt x="528523" y="111145"/>
                  </a:lnTo>
                  <a:lnTo>
                    <a:pt x="544845" y="125136"/>
                  </a:lnTo>
                  <a:lnTo>
                    <a:pt x="566608" y="124358"/>
                  </a:lnTo>
                  <a:lnTo>
                    <a:pt x="583707" y="132131"/>
                  </a:lnTo>
                  <a:lnTo>
                    <a:pt x="582153" y="164775"/>
                  </a:lnTo>
                  <a:lnTo>
                    <a:pt x="604693" y="175657"/>
                  </a:lnTo>
                  <a:lnTo>
                    <a:pt x="617128" y="184983"/>
                  </a:lnTo>
                  <a:lnTo>
                    <a:pt x="643555" y="190424"/>
                  </a:lnTo>
                  <a:lnTo>
                    <a:pt x="667649" y="202082"/>
                  </a:lnTo>
                  <a:lnTo>
                    <a:pt x="658322" y="218405"/>
                  </a:lnTo>
                  <a:lnTo>
                    <a:pt x="648995" y="220736"/>
                  </a:lnTo>
                  <a:lnTo>
                    <a:pt x="648995" y="230840"/>
                  </a:lnTo>
                  <a:lnTo>
                    <a:pt x="657545" y="237058"/>
                  </a:lnTo>
                  <a:lnTo>
                    <a:pt x="664540" y="248717"/>
                  </a:lnTo>
                  <a:lnTo>
                    <a:pt x="699516" y="268925"/>
                  </a:lnTo>
                  <a:lnTo>
                    <a:pt x="706511" y="275143"/>
                  </a:lnTo>
                  <a:lnTo>
                    <a:pt x="704957" y="290688"/>
                  </a:lnTo>
                  <a:lnTo>
                    <a:pt x="690966" y="301569"/>
                  </a:lnTo>
                  <a:lnTo>
                    <a:pt x="659099" y="286024"/>
                  </a:lnTo>
                  <a:lnTo>
                    <a:pt x="645886" y="289910"/>
                  </a:lnTo>
                  <a:lnTo>
                    <a:pt x="621015" y="282916"/>
                  </a:lnTo>
                  <a:lnTo>
                    <a:pt x="610133" y="275143"/>
                  </a:lnTo>
                  <a:lnTo>
                    <a:pt x="610910" y="269702"/>
                  </a:lnTo>
                  <a:lnTo>
                    <a:pt x="579821" y="258821"/>
                  </a:lnTo>
                  <a:lnTo>
                    <a:pt x="565054" y="255712"/>
                  </a:lnTo>
                  <a:lnTo>
                    <a:pt x="541736" y="27514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E4A91AD6-32E9-57D2-D488-BED70A5A6288}"/>
                </a:ext>
              </a:extLst>
            </p:cNvPr>
            <p:cNvSpPr/>
            <p:nvPr/>
          </p:nvSpPr>
          <p:spPr>
            <a:xfrm>
              <a:off x="6473931" y="4830408"/>
              <a:ext cx="897712" cy="827760"/>
            </a:xfrm>
            <a:custGeom>
              <a:avLst/>
              <a:gdLst>
                <a:gd name="connsiteX0" fmla="*/ 464012 w 897712"/>
                <a:gd name="connsiteY0" fmla="*/ 754700 h 827760"/>
                <a:gd name="connsiteX1" fmla="*/ 481889 w 897712"/>
                <a:gd name="connsiteY1" fmla="*/ 754700 h 827760"/>
                <a:gd name="connsiteX2" fmla="*/ 495102 w 897712"/>
                <a:gd name="connsiteY2" fmla="*/ 746928 h 827760"/>
                <a:gd name="connsiteX3" fmla="*/ 512201 w 897712"/>
                <a:gd name="connsiteY3" fmla="*/ 775686 h 827760"/>
                <a:gd name="connsiteX4" fmla="*/ 525414 w 897712"/>
                <a:gd name="connsiteY4" fmla="*/ 774908 h 827760"/>
                <a:gd name="connsiteX5" fmla="*/ 552617 w 897712"/>
                <a:gd name="connsiteY5" fmla="*/ 767913 h 827760"/>
                <a:gd name="connsiteX6" fmla="*/ 581375 w 897712"/>
                <a:gd name="connsiteY6" fmla="*/ 769468 h 827760"/>
                <a:gd name="connsiteX7" fmla="*/ 592257 w 897712"/>
                <a:gd name="connsiteY7" fmla="*/ 777240 h 827760"/>
                <a:gd name="connsiteX8" fmla="*/ 612465 w 897712"/>
                <a:gd name="connsiteY8" fmla="*/ 778795 h 827760"/>
                <a:gd name="connsiteX9" fmla="*/ 630341 w 897712"/>
                <a:gd name="connsiteY9" fmla="*/ 782681 h 827760"/>
                <a:gd name="connsiteX10" fmla="*/ 655990 w 897712"/>
                <a:gd name="connsiteY10" fmla="*/ 777240 h 827760"/>
                <a:gd name="connsiteX11" fmla="*/ 659099 w 897712"/>
                <a:gd name="connsiteY11" fmla="*/ 780349 h 827760"/>
                <a:gd name="connsiteX12" fmla="*/ 659877 w 897712"/>
                <a:gd name="connsiteY12" fmla="*/ 802112 h 827760"/>
                <a:gd name="connsiteX13" fmla="*/ 669203 w 897712"/>
                <a:gd name="connsiteY13" fmla="*/ 803666 h 827760"/>
                <a:gd name="connsiteX14" fmla="*/ 674644 w 897712"/>
                <a:gd name="connsiteY14" fmla="*/ 798226 h 827760"/>
                <a:gd name="connsiteX15" fmla="*/ 687857 w 897712"/>
                <a:gd name="connsiteY15" fmla="*/ 793562 h 827760"/>
                <a:gd name="connsiteX16" fmla="*/ 701848 w 897712"/>
                <a:gd name="connsiteY16" fmla="*/ 793562 h 827760"/>
                <a:gd name="connsiteX17" fmla="*/ 714283 w 897712"/>
                <a:gd name="connsiteY17" fmla="*/ 787344 h 827760"/>
                <a:gd name="connsiteX18" fmla="*/ 711175 w 897712"/>
                <a:gd name="connsiteY18" fmla="*/ 814548 h 827760"/>
                <a:gd name="connsiteX19" fmla="*/ 704179 w 897712"/>
                <a:gd name="connsiteY19" fmla="*/ 817657 h 827760"/>
                <a:gd name="connsiteX20" fmla="*/ 669981 w 897712"/>
                <a:gd name="connsiteY20" fmla="*/ 816879 h 827760"/>
                <a:gd name="connsiteX21" fmla="*/ 607024 w 897712"/>
                <a:gd name="connsiteY21" fmla="*/ 824652 h 827760"/>
                <a:gd name="connsiteX22" fmla="*/ 565831 w 897712"/>
                <a:gd name="connsiteY22" fmla="*/ 827761 h 827760"/>
                <a:gd name="connsiteX23" fmla="*/ 560390 w 897712"/>
                <a:gd name="connsiteY23" fmla="*/ 826206 h 827760"/>
                <a:gd name="connsiteX24" fmla="*/ 554949 w 897712"/>
                <a:gd name="connsiteY24" fmla="*/ 809107 h 827760"/>
                <a:gd name="connsiteX25" fmla="*/ 529300 w 897712"/>
                <a:gd name="connsiteY25" fmla="*/ 800557 h 827760"/>
                <a:gd name="connsiteX26" fmla="*/ 481111 w 897712"/>
                <a:gd name="connsiteY26" fmla="*/ 792785 h 827760"/>
                <a:gd name="connsiteX27" fmla="*/ 469453 w 897712"/>
                <a:gd name="connsiteY27" fmla="*/ 789676 h 827760"/>
                <a:gd name="connsiteX28" fmla="*/ 445358 w 897712"/>
                <a:gd name="connsiteY28" fmla="*/ 791231 h 827760"/>
                <a:gd name="connsiteX29" fmla="*/ 436809 w 897712"/>
                <a:gd name="connsiteY29" fmla="*/ 783458 h 827760"/>
                <a:gd name="connsiteX30" fmla="*/ 433700 w 897712"/>
                <a:gd name="connsiteY30" fmla="*/ 769468 h 827760"/>
                <a:gd name="connsiteX31" fmla="*/ 435254 w 897712"/>
                <a:gd name="connsiteY31" fmla="*/ 754700 h 827760"/>
                <a:gd name="connsiteX32" fmla="*/ 446135 w 897712"/>
                <a:gd name="connsiteY32" fmla="*/ 757032 h 827760"/>
                <a:gd name="connsiteX33" fmla="*/ 449245 w 897712"/>
                <a:gd name="connsiteY33" fmla="*/ 746150 h 827760"/>
                <a:gd name="connsiteX34" fmla="*/ 464012 w 897712"/>
                <a:gd name="connsiteY34" fmla="*/ 754700 h 827760"/>
                <a:gd name="connsiteX35" fmla="*/ 801334 w 897712"/>
                <a:gd name="connsiteY35" fmla="*/ 763250 h 827760"/>
                <a:gd name="connsiteX36" fmla="*/ 788899 w 897712"/>
                <a:gd name="connsiteY36" fmla="*/ 746928 h 827760"/>
                <a:gd name="connsiteX37" fmla="*/ 797448 w 897712"/>
                <a:gd name="connsiteY37" fmla="*/ 743042 h 827760"/>
                <a:gd name="connsiteX38" fmla="*/ 806775 w 897712"/>
                <a:gd name="connsiteY38" fmla="*/ 761695 h 827760"/>
                <a:gd name="connsiteX39" fmla="*/ 801334 w 897712"/>
                <a:gd name="connsiteY39" fmla="*/ 763250 h 827760"/>
                <a:gd name="connsiteX40" fmla="*/ 376184 w 897712"/>
                <a:gd name="connsiteY40" fmla="*/ 674645 h 827760"/>
                <a:gd name="connsiteX41" fmla="*/ 365303 w 897712"/>
                <a:gd name="connsiteY41" fmla="*/ 676199 h 827760"/>
                <a:gd name="connsiteX42" fmla="*/ 359862 w 897712"/>
                <a:gd name="connsiteY42" fmla="*/ 659100 h 827760"/>
                <a:gd name="connsiteX43" fmla="*/ 363748 w 897712"/>
                <a:gd name="connsiteY43" fmla="*/ 651327 h 827760"/>
                <a:gd name="connsiteX44" fmla="*/ 380070 w 897712"/>
                <a:gd name="connsiteY44" fmla="*/ 667649 h 827760"/>
                <a:gd name="connsiteX45" fmla="*/ 376184 w 897712"/>
                <a:gd name="connsiteY45" fmla="*/ 674645 h 827760"/>
                <a:gd name="connsiteX46" fmla="*/ 863513 w 897712"/>
                <a:gd name="connsiteY46" fmla="*/ 706511 h 827760"/>
                <a:gd name="connsiteX47" fmla="*/ 850300 w 897712"/>
                <a:gd name="connsiteY47" fmla="*/ 703402 h 827760"/>
                <a:gd name="connsiteX48" fmla="*/ 853409 w 897712"/>
                <a:gd name="connsiteY48" fmla="*/ 689412 h 827760"/>
                <a:gd name="connsiteX49" fmla="*/ 847969 w 897712"/>
                <a:gd name="connsiteY49" fmla="*/ 676976 h 827760"/>
                <a:gd name="connsiteX50" fmla="*/ 865845 w 897712"/>
                <a:gd name="connsiteY50" fmla="*/ 655991 h 827760"/>
                <a:gd name="connsiteX51" fmla="*/ 890717 w 897712"/>
                <a:gd name="connsiteY51" fmla="*/ 645887 h 827760"/>
                <a:gd name="connsiteX52" fmla="*/ 897712 w 897712"/>
                <a:gd name="connsiteY52" fmla="*/ 652882 h 827760"/>
                <a:gd name="connsiteX53" fmla="*/ 890717 w 897712"/>
                <a:gd name="connsiteY53" fmla="*/ 672313 h 827760"/>
                <a:gd name="connsiteX54" fmla="*/ 883722 w 897712"/>
                <a:gd name="connsiteY54" fmla="*/ 682417 h 827760"/>
                <a:gd name="connsiteX55" fmla="*/ 886831 w 897712"/>
                <a:gd name="connsiteY55" fmla="*/ 690189 h 827760"/>
                <a:gd name="connsiteX56" fmla="*/ 874395 w 897712"/>
                <a:gd name="connsiteY56" fmla="*/ 691744 h 827760"/>
                <a:gd name="connsiteX57" fmla="*/ 863513 w 897712"/>
                <a:gd name="connsiteY57" fmla="*/ 706511 h 827760"/>
                <a:gd name="connsiteX58" fmla="*/ 715838 w 897712"/>
                <a:gd name="connsiteY58" fmla="*/ 626456 h 827760"/>
                <a:gd name="connsiteX59" fmla="*/ 704179 w 897712"/>
                <a:gd name="connsiteY59" fmla="*/ 635783 h 827760"/>
                <a:gd name="connsiteX60" fmla="*/ 697184 w 897712"/>
                <a:gd name="connsiteY60" fmla="*/ 631119 h 827760"/>
                <a:gd name="connsiteX61" fmla="*/ 711952 w 897712"/>
                <a:gd name="connsiteY61" fmla="*/ 621792 h 827760"/>
                <a:gd name="connsiteX62" fmla="*/ 715838 w 897712"/>
                <a:gd name="connsiteY62" fmla="*/ 626456 h 827760"/>
                <a:gd name="connsiteX63" fmla="*/ 764027 w 897712"/>
                <a:gd name="connsiteY63" fmla="*/ 609356 h 827760"/>
                <a:gd name="connsiteX64" fmla="*/ 764027 w 897712"/>
                <a:gd name="connsiteY64" fmla="*/ 603916 h 827760"/>
                <a:gd name="connsiteX65" fmla="*/ 774131 w 897712"/>
                <a:gd name="connsiteY65" fmla="*/ 595366 h 827760"/>
                <a:gd name="connsiteX66" fmla="*/ 793562 w 897712"/>
                <a:gd name="connsiteY66" fmla="*/ 587594 h 827760"/>
                <a:gd name="connsiteX67" fmla="*/ 802889 w 897712"/>
                <a:gd name="connsiteY67" fmla="*/ 592257 h 827760"/>
                <a:gd name="connsiteX68" fmla="*/ 783458 w 897712"/>
                <a:gd name="connsiteY68" fmla="*/ 603138 h 827760"/>
                <a:gd name="connsiteX69" fmla="*/ 771799 w 897712"/>
                <a:gd name="connsiteY69" fmla="*/ 603916 h 827760"/>
                <a:gd name="connsiteX70" fmla="*/ 764027 w 897712"/>
                <a:gd name="connsiteY70" fmla="*/ 609356 h 827760"/>
                <a:gd name="connsiteX71" fmla="*/ 591479 w 897712"/>
                <a:gd name="connsiteY71" fmla="*/ 567385 h 827760"/>
                <a:gd name="connsiteX72" fmla="*/ 584485 w 897712"/>
                <a:gd name="connsiteY72" fmla="*/ 577490 h 827760"/>
                <a:gd name="connsiteX73" fmla="*/ 574380 w 897712"/>
                <a:gd name="connsiteY73" fmla="*/ 572049 h 827760"/>
                <a:gd name="connsiteX74" fmla="*/ 577489 w 897712"/>
                <a:gd name="connsiteY74" fmla="*/ 562722 h 827760"/>
                <a:gd name="connsiteX75" fmla="*/ 586039 w 897712"/>
                <a:gd name="connsiteY75" fmla="*/ 558059 h 827760"/>
                <a:gd name="connsiteX76" fmla="*/ 591479 w 897712"/>
                <a:gd name="connsiteY76" fmla="*/ 567385 h 827760"/>
                <a:gd name="connsiteX77" fmla="*/ 619460 w 897712"/>
                <a:gd name="connsiteY77" fmla="*/ 579821 h 827760"/>
                <a:gd name="connsiteX78" fmla="*/ 610910 w 897712"/>
                <a:gd name="connsiteY78" fmla="*/ 584485 h 827760"/>
                <a:gd name="connsiteX79" fmla="*/ 600029 w 897712"/>
                <a:gd name="connsiteY79" fmla="*/ 567385 h 827760"/>
                <a:gd name="connsiteX80" fmla="*/ 614797 w 897712"/>
                <a:gd name="connsiteY80" fmla="*/ 551840 h 827760"/>
                <a:gd name="connsiteX81" fmla="*/ 621792 w 897712"/>
                <a:gd name="connsiteY81" fmla="*/ 557281 h 827760"/>
                <a:gd name="connsiteX82" fmla="*/ 622569 w 897712"/>
                <a:gd name="connsiteY82" fmla="*/ 571271 h 827760"/>
                <a:gd name="connsiteX83" fmla="*/ 619460 w 897712"/>
                <a:gd name="connsiteY83" fmla="*/ 579821 h 827760"/>
                <a:gd name="connsiteX84" fmla="*/ 661431 w 897712"/>
                <a:gd name="connsiteY84" fmla="*/ 511424 h 827760"/>
                <a:gd name="connsiteX85" fmla="*/ 666095 w 897712"/>
                <a:gd name="connsiteY85" fmla="*/ 498988 h 827760"/>
                <a:gd name="connsiteX86" fmla="*/ 678530 w 897712"/>
                <a:gd name="connsiteY86" fmla="*/ 498211 h 827760"/>
                <a:gd name="connsiteX87" fmla="*/ 678530 w 897712"/>
                <a:gd name="connsiteY87" fmla="*/ 506761 h 827760"/>
                <a:gd name="connsiteX88" fmla="*/ 661431 w 897712"/>
                <a:gd name="connsiteY88" fmla="*/ 511424 h 827760"/>
                <a:gd name="connsiteX89" fmla="*/ 492770 w 897712"/>
                <a:gd name="connsiteY89" fmla="*/ 505983 h 827760"/>
                <a:gd name="connsiteX90" fmla="*/ 484997 w 897712"/>
                <a:gd name="connsiteY90" fmla="*/ 502874 h 827760"/>
                <a:gd name="connsiteX91" fmla="*/ 488107 w 897712"/>
                <a:gd name="connsiteY91" fmla="*/ 493547 h 827760"/>
                <a:gd name="connsiteX92" fmla="*/ 496656 w 897712"/>
                <a:gd name="connsiteY92" fmla="*/ 497434 h 827760"/>
                <a:gd name="connsiteX93" fmla="*/ 492770 w 897712"/>
                <a:gd name="connsiteY93" fmla="*/ 505983 h 827760"/>
                <a:gd name="connsiteX94" fmla="*/ 738378 w 897712"/>
                <a:gd name="connsiteY94" fmla="*/ 477226 h 827760"/>
                <a:gd name="connsiteX95" fmla="*/ 760141 w 897712"/>
                <a:gd name="connsiteY95" fmla="*/ 482666 h 827760"/>
                <a:gd name="connsiteX96" fmla="*/ 754700 w 897712"/>
                <a:gd name="connsiteY96" fmla="*/ 490439 h 827760"/>
                <a:gd name="connsiteX97" fmla="*/ 742264 w 897712"/>
                <a:gd name="connsiteY97" fmla="*/ 497434 h 827760"/>
                <a:gd name="connsiteX98" fmla="*/ 729051 w 897712"/>
                <a:gd name="connsiteY98" fmla="*/ 490439 h 827760"/>
                <a:gd name="connsiteX99" fmla="*/ 719724 w 897712"/>
                <a:gd name="connsiteY99" fmla="*/ 481112 h 827760"/>
                <a:gd name="connsiteX100" fmla="*/ 738378 w 897712"/>
                <a:gd name="connsiteY100" fmla="*/ 477226 h 827760"/>
                <a:gd name="connsiteX101" fmla="*/ 142235 w 897712"/>
                <a:gd name="connsiteY101" fmla="*/ 478003 h 827760"/>
                <a:gd name="connsiteX102" fmla="*/ 145344 w 897712"/>
                <a:gd name="connsiteY102" fmla="*/ 487330 h 827760"/>
                <a:gd name="connsiteX103" fmla="*/ 136794 w 897712"/>
                <a:gd name="connsiteY103" fmla="*/ 495102 h 827760"/>
                <a:gd name="connsiteX104" fmla="*/ 124358 w 897712"/>
                <a:gd name="connsiteY104" fmla="*/ 485775 h 827760"/>
                <a:gd name="connsiteX105" fmla="*/ 115031 w 897712"/>
                <a:gd name="connsiteY105" fmla="*/ 471785 h 827760"/>
                <a:gd name="connsiteX106" fmla="*/ 122027 w 897712"/>
                <a:gd name="connsiteY106" fmla="*/ 463235 h 827760"/>
                <a:gd name="connsiteX107" fmla="*/ 129022 w 897712"/>
                <a:gd name="connsiteY107" fmla="*/ 472562 h 827760"/>
                <a:gd name="connsiteX108" fmla="*/ 142235 w 897712"/>
                <a:gd name="connsiteY108" fmla="*/ 478003 h 827760"/>
                <a:gd name="connsiteX109" fmla="*/ 554949 w 897712"/>
                <a:gd name="connsiteY109" fmla="*/ 483443 h 827760"/>
                <a:gd name="connsiteX110" fmla="*/ 544068 w 897712"/>
                <a:gd name="connsiteY110" fmla="*/ 482666 h 827760"/>
                <a:gd name="connsiteX111" fmla="*/ 525414 w 897712"/>
                <a:gd name="connsiteY111" fmla="*/ 466344 h 827760"/>
                <a:gd name="connsiteX112" fmla="*/ 532409 w 897712"/>
                <a:gd name="connsiteY112" fmla="*/ 455463 h 827760"/>
                <a:gd name="connsiteX113" fmla="*/ 539404 w 897712"/>
                <a:gd name="connsiteY113" fmla="*/ 464790 h 827760"/>
                <a:gd name="connsiteX114" fmla="*/ 549509 w 897712"/>
                <a:gd name="connsiteY114" fmla="*/ 465567 h 827760"/>
                <a:gd name="connsiteX115" fmla="*/ 554949 w 897712"/>
                <a:gd name="connsiteY115" fmla="*/ 483443 h 827760"/>
                <a:gd name="connsiteX116" fmla="*/ 109591 w 897712"/>
                <a:gd name="connsiteY116" fmla="*/ 408051 h 827760"/>
                <a:gd name="connsiteX117" fmla="*/ 111922 w 897712"/>
                <a:gd name="connsiteY117" fmla="*/ 422042 h 827760"/>
                <a:gd name="connsiteX118" fmla="*/ 118918 w 897712"/>
                <a:gd name="connsiteY118" fmla="*/ 424373 h 827760"/>
                <a:gd name="connsiteX119" fmla="*/ 129022 w 897712"/>
                <a:gd name="connsiteY119" fmla="*/ 436809 h 827760"/>
                <a:gd name="connsiteX120" fmla="*/ 127467 w 897712"/>
                <a:gd name="connsiteY120" fmla="*/ 446136 h 827760"/>
                <a:gd name="connsiteX121" fmla="*/ 111145 w 897712"/>
                <a:gd name="connsiteY121" fmla="*/ 439918 h 827760"/>
                <a:gd name="connsiteX122" fmla="*/ 103373 w 897712"/>
                <a:gd name="connsiteY122" fmla="*/ 441473 h 827760"/>
                <a:gd name="connsiteX123" fmla="*/ 94823 w 897712"/>
                <a:gd name="connsiteY123" fmla="*/ 425928 h 827760"/>
                <a:gd name="connsiteX124" fmla="*/ 84719 w 897712"/>
                <a:gd name="connsiteY124" fmla="*/ 427482 h 827760"/>
                <a:gd name="connsiteX125" fmla="*/ 89383 w 897712"/>
                <a:gd name="connsiteY125" fmla="*/ 413492 h 827760"/>
                <a:gd name="connsiteX126" fmla="*/ 100264 w 897712"/>
                <a:gd name="connsiteY126" fmla="*/ 414269 h 827760"/>
                <a:gd name="connsiteX127" fmla="*/ 109591 w 897712"/>
                <a:gd name="connsiteY127" fmla="*/ 408051 h 827760"/>
                <a:gd name="connsiteX128" fmla="*/ 659877 w 897712"/>
                <a:gd name="connsiteY128" fmla="*/ 427482 h 827760"/>
                <a:gd name="connsiteX129" fmla="*/ 651327 w 897712"/>
                <a:gd name="connsiteY129" fmla="*/ 434477 h 827760"/>
                <a:gd name="connsiteX130" fmla="*/ 637337 w 897712"/>
                <a:gd name="connsiteY130" fmla="*/ 421264 h 827760"/>
                <a:gd name="connsiteX131" fmla="*/ 648218 w 897712"/>
                <a:gd name="connsiteY131" fmla="*/ 411160 h 827760"/>
                <a:gd name="connsiteX132" fmla="*/ 631896 w 897712"/>
                <a:gd name="connsiteY132" fmla="*/ 392506 h 827760"/>
                <a:gd name="connsiteX133" fmla="*/ 631119 w 897712"/>
                <a:gd name="connsiteY133" fmla="*/ 384734 h 827760"/>
                <a:gd name="connsiteX134" fmla="*/ 647441 w 897712"/>
                <a:gd name="connsiteY134" fmla="*/ 380848 h 827760"/>
                <a:gd name="connsiteX135" fmla="*/ 657545 w 897712"/>
                <a:gd name="connsiteY135" fmla="*/ 387843 h 827760"/>
                <a:gd name="connsiteX136" fmla="*/ 662209 w 897712"/>
                <a:gd name="connsiteY136" fmla="*/ 397170 h 827760"/>
                <a:gd name="connsiteX137" fmla="*/ 665317 w 897712"/>
                <a:gd name="connsiteY137" fmla="*/ 417378 h 827760"/>
                <a:gd name="connsiteX138" fmla="*/ 659877 w 897712"/>
                <a:gd name="connsiteY138" fmla="*/ 427482 h 827760"/>
                <a:gd name="connsiteX139" fmla="*/ 114254 w 897712"/>
                <a:gd name="connsiteY139" fmla="*/ 380071 h 827760"/>
                <a:gd name="connsiteX140" fmla="*/ 104150 w 897712"/>
                <a:gd name="connsiteY140" fmla="*/ 380848 h 827760"/>
                <a:gd name="connsiteX141" fmla="*/ 101041 w 897712"/>
                <a:gd name="connsiteY141" fmla="*/ 373853 h 827760"/>
                <a:gd name="connsiteX142" fmla="*/ 107259 w 897712"/>
                <a:gd name="connsiteY142" fmla="*/ 355199 h 827760"/>
                <a:gd name="connsiteX143" fmla="*/ 115808 w 897712"/>
                <a:gd name="connsiteY143" fmla="*/ 357530 h 827760"/>
                <a:gd name="connsiteX144" fmla="*/ 117363 w 897712"/>
                <a:gd name="connsiteY144" fmla="*/ 376961 h 827760"/>
                <a:gd name="connsiteX145" fmla="*/ 114254 w 897712"/>
                <a:gd name="connsiteY145" fmla="*/ 380071 h 827760"/>
                <a:gd name="connsiteX146" fmla="*/ 383179 w 897712"/>
                <a:gd name="connsiteY146" fmla="*/ 338099 h 827760"/>
                <a:gd name="connsiteX147" fmla="*/ 390175 w 897712"/>
                <a:gd name="connsiteY147" fmla="*/ 351313 h 827760"/>
                <a:gd name="connsiteX148" fmla="*/ 432923 w 897712"/>
                <a:gd name="connsiteY148" fmla="*/ 370744 h 827760"/>
                <a:gd name="connsiteX149" fmla="*/ 454685 w 897712"/>
                <a:gd name="connsiteY149" fmla="*/ 373075 h 827760"/>
                <a:gd name="connsiteX150" fmla="*/ 467899 w 897712"/>
                <a:gd name="connsiteY150" fmla="*/ 393284 h 827760"/>
                <a:gd name="connsiteX151" fmla="*/ 466344 w 897712"/>
                <a:gd name="connsiteY151" fmla="*/ 397947 h 827760"/>
                <a:gd name="connsiteX152" fmla="*/ 478003 w 897712"/>
                <a:gd name="connsiteY152" fmla="*/ 427482 h 827760"/>
                <a:gd name="connsiteX153" fmla="*/ 486552 w 897712"/>
                <a:gd name="connsiteY153" fmla="*/ 434477 h 827760"/>
                <a:gd name="connsiteX154" fmla="*/ 507538 w 897712"/>
                <a:gd name="connsiteY154" fmla="*/ 436809 h 827760"/>
                <a:gd name="connsiteX155" fmla="*/ 510647 w 897712"/>
                <a:gd name="connsiteY155" fmla="*/ 451577 h 827760"/>
                <a:gd name="connsiteX156" fmla="*/ 503651 w 897712"/>
                <a:gd name="connsiteY156" fmla="*/ 457795 h 827760"/>
                <a:gd name="connsiteX157" fmla="*/ 488884 w 897712"/>
                <a:gd name="connsiteY157" fmla="*/ 452354 h 827760"/>
                <a:gd name="connsiteX158" fmla="*/ 472562 w 897712"/>
                <a:gd name="connsiteY158" fmla="*/ 439918 h 827760"/>
                <a:gd name="connsiteX159" fmla="*/ 469453 w 897712"/>
                <a:gd name="connsiteY159" fmla="*/ 429814 h 827760"/>
                <a:gd name="connsiteX160" fmla="*/ 452354 w 897712"/>
                <a:gd name="connsiteY160" fmla="*/ 407274 h 827760"/>
                <a:gd name="connsiteX161" fmla="*/ 424373 w 897712"/>
                <a:gd name="connsiteY161" fmla="*/ 405719 h 827760"/>
                <a:gd name="connsiteX162" fmla="*/ 412714 w 897712"/>
                <a:gd name="connsiteY162" fmla="*/ 400279 h 827760"/>
                <a:gd name="connsiteX163" fmla="*/ 408051 w 897712"/>
                <a:gd name="connsiteY163" fmla="*/ 387066 h 827760"/>
                <a:gd name="connsiteX164" fmla="*/ 396392 w 897712"/>
                <a:gd name="connsiteY164" fmla="*/ 380071 h 827760"/>
                <a:gd name="connsiteX165" fmla="*/ 380848 w 897712"/>
                <a:gd name="connsiteY165" fmla="*/ 365303 h 827760"/>
                <a:gd name="connsiteX166" fmla="*/ 369189 w 897712"/>
                <a:gd name="connsiteY166" fmla="*/ 356753 h 827760"/>
                <a:gd name="connsiteX167" fmla="*/ 345872 w 897712"/>
                <a:gd name="connsiteY167" fmla="*/ 348204 h 827760"/>
                <a:gd name="connsiteX168" fmla="*/ 341208 w 897712"/>
                <a:gd name="connsiteY168" fmla="*/ 342763 h 827760"/>
                <a:gd name="connsiteX169" fmla="*/ 355976 w 897712"/>
                <a:gd name="connsiteY169" fmla="*/ 332659 h 827760"/>
                <a:gd name="connsiteX170" fmla="*/ 372298 w 897712"/>
                <a:gd name="connsiteY170" fmla="*/ 328773 h 827760"/>
                <a:gd name="connsiteX171" fmla="*/ 383179 w 897712"/>
                <a:gd name="connsiteY171" fmla="*/ 338099 h 827760"/>
                <a:gd name="connsiteX172" fmla="*/ 677753 w 897712"/>
                <a:gd name="connsiteY172" fmla="*/ 293020 h 827760"/>
                <a:gd name="connsiteX173" fmla="*/ 676976 w 897712"/>
                <a:gd name="connsiteY173" fmla="*/ 300015 h 827760"/>
                <a:gd name="connsiteX174" fmla="*/ 691744 w 897712"/>
                <a:gd name="connsiteY174" fmla="*/ 311674 h 827760"/>
                <a:gd name="connsiteX175" fmla="*/ 697184 w 897712"/>
                <a:gd name="connsiteY175" fmla="*/ 319446 h 827760"/>
                <a:gd name="connsiteX176" fmla="*/ 687857 w 897712"/>
                <a:gd name="connsiteY176" fmla="*/ 335768 h 827760"/>
                <a:gd name="connsiteX177" fmla="*/ 656768 w 897712"/>
                <a:gd name="connsiteY177" fmla="*/ 329550 h 827760"/>
                <a:gd name="connsiteX178" fmla="*/ 650550 w 897712"/>
                <a:gd name="connsiteY178" fmla="*/ 323332 h 827760"/>
                <a:gd name="connsiteX179" fmla="*/ 662986 w 897712"/>
                <a:gd name="connsiteY179" fmla="*/ 313228 h 827760"/>
                <a:gd name="connsiteX180" fmla="*/ 655990 w 897712"/>
                <a:gd name="connsiteY180" fmla="*/ 309342 h 827760"/>
                <a:gd name="connsiteX181" fmla="*/ 646664 w 897712"/>
                <a:gd name="connsiteY181" fmla="*/ 321000 h 827760"/>
                <a:gd name="connsiteX182" fmla="*/ 629564 w 897712"/>
                <a:gd name="connsiteY182" fmla="*/ 315560 h 827760"/>
                <a:gd name="connsiteX183" fmla="*/ 622569 w 897712"/>
                <a:gd name="connsiteY183" fmla="*/ 308564 h 827760"/>
                <a:gd name="connsiteX184" fmla="*/ 628010 w 897712"/>
                <a:gd name="connsiteY184" fmla="*/ 297683 h 827760"/>
                <a:gd name="connsiteX185" fmla="*/ 639668 w 897712"/>
                <a:gd name="connsiteY185" fmla="*/ 298460 h 827760"/>
                <a:gd name="connsiteX186" fmla="*/ 652882 w 897712"/>
                <a:gd name="connsiteY186" fmla="*/ 292243 h 827760"/>
                <a:gd name="connsiteX187" fmla="*/ 652882 w 897712"/>
                <a:gd name="connsiteY187" fmla="*/ 287579 h 827760"/>
                <a:gd name="connsiteX188" fmla="*/ 670758 w 897712"/>
                <a:gd name="connsiteY188" fmla="*/ 286025 h 827760"/>
                <a:gd name="connsiteX189" fmla="*/ 677753 w 897712"/>
                <a:gd name="connsiteY189" fmla="*/ 293020 h 827760"/>
                <a:gd name="connsiteX190" fmla="*/ 45857 w 897712"/>
                <a:gd name="connsiteY190" fmla="*/ 280584 h 827760"/>
                <a:gd name="connsiteX191" fmla="*/ 35753 w 897712"/>
                <a:gd name="connsiteY191" fmla="*/ 282916 h 827760"/>
                <a:gd name="connsiteX192" fmla="*/ 26426 w 897712"/>
                <a:gd name="connsiteY192" fmla="*/ 276698 h 827760"/>
                <a:gd name="connsiteX193" fmla="*/ 17099 w 897712"/>
                <a:gd name="connsiteY193" fmla="*/ 261930 h 827760"/>
                <a:gd name="connsiteX194" fmla="*/ 0 w 897712"/>
                <a:gd name="connsiteY194" fmla="*/ 244831 h 827760"/>
                <a:gd name="connsiteX195" fmla="*/ 5441 w 897712"/>
                <a:gd name="connsiteY195" fmla="*/ 236281 h 827760"/>
                <a:gd name="connsiteX196" fmla="*/ 17876 w 897712"/>
                <a:gd name="connsiteY196" fmla="*/ 233172 h 827760"/>
                <a:gd name="connsiteX197" fmla="*/ 28758 w 897712"/>
                <a:gd name="connsiteY197" fmla="*/ 242499 h 827760"/>
                <a:gd name="connsiteX198" fmla="*/ 20208 w 897712"/>
                <a:gd name="connsiteY198" fmla="*/ 251826 h 827760"/>
                <a:gd name="connsiteX199" fmla="*/ 26426 w 897712"/>
                <a:gd name="connsiteY199" fmla="*/ 257267 h 827760"/>
                <a:gd name="connsiteX200" fmla="*/ 33421 w 897712"/>
                <a:gd name="connsiteY200" fmla="*/ 275920 h 827760"/>
                <a:gd name="connsiteX201" fmla="*/ 45857 w 897712"/>
                <a:gd name="connsiteY201" fmla="*/ 280584 h 827760"/>
                <a:gd name="connsiteX202" fmla="*/ 572826 w 897712"/>
                <a:gd name="connsiteY202" fmla="*/ 213741 h 827760"/>
                <a:gd name="connsiteX203" fmla="*/ 567385 w 897712"/>
                <a:gd name="connsiteY203" fmla="*/ 224623 h 827760"/>
                <a:gd name="connsiteX204" fmla="*/ 566608 w 897712"/>
                <a:gd name="connsiteY204" fmla="*/ 234727 h 827760"/>
                <a:gd name="connsiteX205" fmla="*/ 537073 w 897712"/>
                <a:gd name="connsiteY205" fmla="*/ 229286 h 827760"/>
                <a:gd name="connsiteX206" fmla="*/ 534741 w 897712"/>
                <a:gd name="connsiteY206" fmla="*/ 211409 h 827760"/>
                <a:gd name="connsiteX207" fmla="*/ 551840 w 897712"/>
                <a:gd name="connsiteY207" fmla="*/ 210632 h 827760"/>
                <a:gd name="connsiteX208" fmla="*/ 558058 w 897712"/>
                <a:gd name="connsiteY208" fmla="*/ 216850 h 827760"/>
                <a:gd name="connsiteX209" fmla="*/ 565831 w 897712"/>
                <a:gd name="connsiteY209" fmla="*/ 209855 h 827760"/>
                <a:gd name="connsiteX210" fmla="*/ 572826 w 897712"/>
                <a:gd name="connsiteY210" fmla="*/ 213741 h 827760"/>
                <a:gd name="connsiteX211" fmla="*/ 591479 w 897712"/>
                <a:gd name="connsiteY211" fmla="*/ 160112 h 827760"/>
                <a:gd name="connsiteX212" fmla="*/ 580598 w 897712"/>
                <a:gd name="connsiteY212" fmla="*/ 163220 h 827760"/>
                <a:gd name="connsiteX213" fmla="*/ 567385 w 897712"/>
                <a:gd name="connsiteY213" fmla="*/ 153116 h 827760"/>
                <a:gd name="connsiteX214" fmla="*/ 578266 w 897712"/>
                <a:gd name="connsiteY214" fmla="*/ 149230 h 827760"/>
                <a:gd name="connsiteX215" fmla="*/ 591479 w 897712"/>
                <a:gd name="connsiteY215" fmla="*/ 160112 h 827760"/>
                <a:gd name="connsiteX216" fmla="*/ 498988 w 897712"/>
                <a:gd name="connsiteY216" fmla="*/ 136795 h 827760"/>
                <a:gd name="connsiteX217" fmla="*/ 486552 w 897712"/>
                <a:gd name="connsiteY217" fmla="*/ 141458 h 827760"/>
                <a:gd name="connsiteX218" fmla="*/ 472562 w 897712"/>
                <a:gd name="connsiteY218" fmla="*/ 132908 h 827760"/>
                <a:gd name="connsiteX219" fmla="*/ 481111 w 897712"/>
                <a:gd name="connsiteY219" fmla="*/ 115032 h 827760"/>
                <a:gd name="connsiteX220" fmla="*/ 491216 w 897712"/>
                <a:gd name="connsiteY220" fmla="*/ 115809 h 827760"/>
                <a:gd name="connsiteX221" fmla="*/ 498988 w 897712"/>
                <a:gd name="connsiteY221" fmla="*/ 125913 h 827760"/>
                <a:gd name="connsiteX222" fmla="*/ 498988 w 897712"/>
                <a:gd name="connsiteY222" fmla="*/ 136795 h 827760"/>
                <a:gd name="connsiteX223" fmla="*/ 622569 w 897712"/>
                <a:gd name="connsiteY223" fmla="*/ 123581 h 827760"/>
                <a:gd name="connsiteX224" fmla="*/ 618683 w 897712"/>
                <a:gd name="connsiteY224" fmla="*/ 118141 h 827760"/>
                <a:gd name="connsiteX225" fmla="*/ 602361 w 897712"/>
                <a:gd name="connsiteY225" fmla="*/ 108814 h 827760"/>
                <a:gd name="connsiteX226" fmla="*/ 566608 w 897712"/>
                <a:gd name="connsiteY226" fmla="*/ 104150 h 827760"/>
                <a:gd name="connsiteX227" fmla="*/ 548731 w 897712"/>
                <a:gd name="connsiteY227" fmla="*/ 97155 h 827760"/>
                <a:gd name="connsiteX228" fmla="*/ 541736 w 897712"/>
                <a:gd name="connsiteY228" fmla="*/ 98710 h 827760"/>
                <a:gd name="connsiteX229" fmla="*/ 526192 w 897712"/>
                <a:gd name="connsiteY229" fmla="*/ 90937 h 827760"/>
                <a:gd name="connsiteX230" fmla="*/ 516865 w 897712"/>
                <a:gd name="connsiteY230" fmla="*/ 94046 h 827760"/>
                <a:gd name="connsiteX231" fmla="*/ 497434 w 897712"/>
                <a:gd name="connsiteY231" fmla="*/ 107259 h 827760"/>
                <a:gd name="connsiteX232" fmla="*/ 485775 w 897712"/>
                <a:gd name="connsiteY232" fmla="*/ 105705 h 827760"/>
                <a:gd name="connsiteX233" fmla="*/ 473339 w 897712"/>
                <a:gd name="connsiteY233" fmla="*/ 97933 h 827760"/>
                <a:gd name="connsiteX234" fmla="*/ 456240 w 897712"/>
                <a:gd name="connsiteY234" fmla="*/ 101041 h 827760"/>
                <a:gd name="connsiteX235" fmla="*/ 443027 w 897712"/>
                <a:gd name="connsiteY235" fmla="*/ 115809 h 827760"/>
                <a:gd name="connsiteX236" fmla="*/ 429037 w 897712"/>
                <a:gd name="connsiteY236" fmla="*/ 123581 h 827760"/>
                <a:gd name="connsiteX237" fmla="*/ 415046 w 897712"/>
                <a:gd name="connsiteY237" fmla="*/ 120472 h 827760"/>
                <a:gd name="connsiteX238" fmla="*/ 397169 w 897712"/>
                <a:gd name="connsiteY238" fmla="*/ 120472 h 827760"/>
                <a:gd name="connsiteX239" fmla="*/ 395615 w 897712"/>
                <a:gd name="connsiteY239" fmla="*/ 129022 h 827760"/>
                <a:gd name="connsiteX240" fmla="*/ 411160 w 897712"/>
                <a:gd name="connsiteY240" fmla="*/ 145344 h 827760"/>
                <a:gd name="connsiteX241" fmla="*/ 407273 w 897712"/>
                <a:gd name="connsiteY241" fmla="*/ 153116 h 827760"/>
                <a:gd name="connsiteX242" fmla="*/ 411160 w 897712"/>
                <a:gd name="connsiteY242" fmla="*/ 160889 h 827760"/>
                <a:gd name="connsiteX243" fmla="*/ 427482 w 897712"/>
                <a:gd name="connsiteY243" fmla="*/ 161666 h 827760"/>
                <a:gd name="connsiteX244" fmla="*/ 446913 w 897712"/>
                <a:gd name="connsiteY244" fmla="*/ 171770 h 827760"/>
                <a:gd name="connsiteX245" fmla="*/ 441472 w 897712"/>
                <a:gd name="connsiteY245" fmla="*/ 177211 h 827760"/>
                <a:gd name="connsiteX246" fmla="*/ 416600 w 897712"/>
                <a:gd name="connsiteY246" fmla="*/ 167884 h 827760"/>
                <a:gd name="connsiteX247" fmla="*/ 407273 w 897712"/>
                <a:gd name="connsiteY247" fmla="*/ 167107 h 827760"/>
                <a:gd name="connsiteX248" fmla="*/ 397947 w 897712"/>
                <a:gd name="connsiteY248" fmla="*/ 176434 h 827760"/>
                <a:gd name="connsiteX249" fmla="*/ 425150 w 897712"/>
                <a:gd name="connsiteY249" fmla="*/ 197419 h 827760"/>
                <a:gd name="connsiteX250" fmla="*/ 429037 w 897712"/>
                <a:gd name="connsiteY250" fmla="*/ 208301 h 827760"/>
                <a:gd name="connsiteX251" fmla="*/ 424373 w 897712"/>
                <a:gd name="connsiteY251" fmla="*/ 215296 h 827760"/>
                <a:gd name="connsiteX252" fmla="*/ 412714 w 897712"/>
                <a:gd name="connsiteY252" fmla="*/ 209078 h 827760"/>
                <a:gd name="connsiteX253" fmla="*/ 393283 w 897712"/>
                <a:gd name="connsiteY253" fmla="*/ 184206 h 827760"/>
                <a:gd name="connsiteX254" fmla="*/ 369189 w 897712"/>
                <a:gd name="connsiteY254" fmla="*/ 179543 h 827760"/>
                <a:gd name="connsiteX255" fmla="*/ 366080 w 897712"/>
                <a:gd name="connsiteY255" fmla="*/ 184206 h 827760"/>
                <a:gd name="connsiteX256" fmla="*/ 375407 w 897712"/>
                <a:gd name="connsiteY256" fmla="*/ 202860 h 827760"/>
                <a:gd name="connsiteX257" fmla="*/ 397947 w 897712"/>
                <a:gd name="connsiteY257" fmla="*/ 216073 h 827760"/>
                <a:gd name="connsiteX258" fmla="*/ 393283 w 897712"/>
                <a:gd name="connsiteY258" fmla="*/ 220736 h 827760"/>
                <a:gd name="connsiteX259" fmla="*/ 369966 w 897712"/>
                <a:gd name="connsiteY259" fmla="*/ 212964 h 827760"/>
                <a:gd name="connsiteX260" fmla="*/ 361417 w 897712"/>
                <a:gd name="connsiteY260" fmla="*/ 200528 h 827760"/>
                <a:gd name="connsiteX261" fmla="*/ 358307 w 897712"/>
                <a:gd name="connsiteY261" fmla="*/ 184983 h 827760"/>
                <a:gd name="connsiteX262" fmla="*/ 315559 w 897712"/>
                <a:gd name="connsiteY262" fmla="*/ 163220 h 827760"/>
                <a:gd name="connsiteX263" fmla="*/ 304678 w 897712"/>
                <a:gd name="connsiteY263" fmla="*/ 141458 h 827760"/>
                <a:gd name="connsiteX264" fmla="*/ 287579 w 897712"/>
                <a:gd name="connsiteY264" fmla="*/ 151562 h 827760"/>
                <a:gd name="connsiteX265" fmla="*/ 290687 w 897712"/>
                <a:gd name="connsiteY265" fmla="*/ 167107 h 827760"/>
                <a:gd name="connsiteX266" fmla="*/ 286024 w 897712"/>
                <a:gd name="connsiteY266" fmla="*/ 196642 h 827760"/>
                <a:gd name="connsiteX267" fmla="*/ 289133 w 897712"/>
                <a:gd name="connsiteY267" fmla="*/ 206746 h 827760"/>
                <a:gd name="connsiteX268" fmla="*/ 316337 w 897712"/>
                <a:gd name="connsiteY268" fmla="*/ 235504 h 827760"/>
                <a:gd name="connsiteX269" fmla="*/ 326441 w 897712"/>
                <a:gd name="connsiteY269" fmla="*/ 256489 h 827760"/>
                <a:gd name="connsiteX270" fmla="*/ 346649 w 897712"/>
                <a:gd name="connsiteY270" fmla="*/ 272812 h 827760"/>
                <a:gd name="connsiteX271" fmla="*/ 366857 w 897712"/>
                <a:gd name="connsiteY271" fmla="*/ 297683 h 827760"/>
                <a:gd name="connsiteX272" fmla="*/ 372298 w 897712"/>
                <a:gd name="connsiteY272" fmla="*/ 311674 h 827760"/>
                <a:gd name="connsiteX273" fmla="*/ 362194 w 897712"/>
                <a:gd name="connsiteY273" fmla="*/ 320223 h 827760"/>
                <a:gd name="connsiteX274" fmla="*/ 352090 w 897712"/>
                <a:gd name="connsiteY274" fmla="*/ 316337 h 827760"/>
                <a:gd name="connsiteX275" fmla="*/ 354421 w 897712"/>
                <a:gd name="connsiteY275" fmla="*/ 301569 h 827760"/>
                <a:gd name="connsiteX276" fmla="*/ 337322 w 897712"/>
                <a:gd name="connsiteY276" fmla="*/ 292243 h 827760"/>
                <a:gd name="connsiteX277" fmla="*/ 322555 w 897712"/>
                <a:gd name="connsiteY277" fmla="*/ 301569 h 827760"/>
                <a:gd name="connsiteX278" fmla="*/ 334213 w 897712"/>
                <a:gd name="connsiteY278" fmla="*/ 319446 h 827760"/>
                <a:gd name="connsiteX279" fmla="*/ 338099 w 897712"/>
                <a:gd name="connsiteY279" fmla="*/ 328773 h 827760"/>
                <a:gd name="connsiteX280" fmla="*/ 334990 w 897712"/>
                <a:gd name="connsiteY280" fmla="*/ 338877 h 827760"/>
                <a:gd name="connsiteX281" fmla="*/ 322555 w 897712"/>
                <a:gd name="connsiteY281" fmla="*/ 345095 h 827760"/>
                <a:gd name="connsiteX282" fmla="*/ 302346 w 897712"/>
                <a:gd name="connsiteY282" fmla="*/ 345872 h 827760"/>
                <a:gd name="connsiteX283" fmla="*/ 321000 w 897712"/>
                <a:gd name="connsiteY283" fmla="*/ 356753 h 827760"/>
                <a:gd name="connsiteX284" fmla="*/ 346649 w 897712"/>
                <a:gd name="connsiteY284" fmla="*/ 364526 h 827760"/>
                <a:gd name="connsiteX285" fmla="*/ 359085 w 897712"/>
                <a:gd name="connsiteY285" fmla="*/ 373075 h 827760"/>
                <a:gd name="connsiteX286" fmla="*/ 370744 w 897712"/>
                <a:gd name="connsiteY286" fmla="*/ 373853 h 827760"/>
                <a:gd name="connsiteX287" fmla="*/ 383956 w 897712"/>
                <a:gd name="connsiteY287" fmla="*/ 390175 h 827760"/>
                <a:gd name="connsiteX288" fmla="*/ 404165 w 897712"/>
                <a:gd name="connsiteY288" fmla="*/ 394838 h 827760"/>
                <a:gd name="connsiteX289" fmla="*/ 417378 w 897712"/>
                <a:gd name="connsiteY289" fmla="*/ 411160 h 827760"/>
                <a:gd name="connsiteX290" fmla="*/ 432923 w 897712"/>
                <a:gd name="connsiteY290" fmla="*/ 415046 h 827760"/>
                <a:gd name="connsiteX291" fmla="*/ 446135 w 897712"/>
                <a:gd name="connsiteY291" fmla="*/ 421264 h 827760"/>
                <a:gd name="connsiteX292" fmla="*/ 453908 w 897712"/>
                <a:gd name="connsiteY292" fmla="*/ 437586 h 827760"/>
                <a:gd name="connsiteX293" fmla="*/ 456240 w 897712"/>
                <a:gd name="connsiteY293" fmla="*/ 460126 h 827760"/>
                <a:gd name="connsiteX294" fmla="*/ 460903 w 897712"/>
                <a:gd name="connsiteY294" fmla="*/ 476448 h 827760"/>
                <a:gd name="connsiteX295" fmla="*/ 461680 w 897712"/>
                <a:gd name="connsiteY295" fmla="*/ 489661 h 827760"/>
                <a:gd name="connsiteX296" fmla="*/ 453131 w 897712"/>
                <a:gd name="connsiteY296" fmla="*/ 493547 h 827760"/>
                <a:gd name="connsiteX297" fmla="*/ 443027 w 897712"/>
                <a:gd name="connsiteY297" fmla="*/ 481112 h 827760"/>
                <a:gd name="connsiteX298" fmla="*/ 410383 w 897712"/>
                <a:gd name="connsiteY298" fmla="*/ 453131 h 827760"/>
                <a:gd name="connsiteX299" fmla="*/ 402610 w 897712"/>
                <a:gd name="connsiteY299" fmla="*/ 450022 h 827760"/>
                <a:gd name="connsiteX300" fmla="*/ 394838 w 897712"/>
                <a:gd name="connsiteY300" fmla="*/ 455463 h 827760"/>
                <a:gd name="connsiteX301" fmla="*/ 372298 w 897712"/>
                <a:gd name="connsiteY301" fmla="*/ 459349 h 827760"/>
                <a:gd name="connsiteX302" fmla="*/ 357530 w 897712"/>
                <a:gd name="connsiteY302" fmla="*/ 469453 h 827760"/>
                <a:gd name="connsiteX303" fmla="*/ 369189 w 897712"/>
                <a:gd name="connsiteY303" fmla="*/ 479557 h 827760"/>
                <a:gd name="connsiteX304" fmla="*/ 369966 w 897712"/>
                <a:gd name="connsiteY304" fmla="*/ 488884 h 827760"/>
                <a:gd name="connsiteX305" fmla="*/ 376184 w 897712"/>
                <a:gd name="connsiteY305" fmla="*/ 500543 h 827760"/>
                <a:gd name="connsiteX306" fmla="*/ 391729 w 897712"/>
                <a:gd name="connsiteY306" fmla="*/ 503652 h 827760"/>
                <a:gd name="connsiteX307" fmla="*/ 407273 w 897712"/>
                <a:gd name="connsiteY307" fmla="*/ 522305 h 827760"/>
                <a:gd name="connsiteX308" fmla="*/ 383956 w 897712"/>
                <a:gd name="connsiteY308" fmla="*/ 530078 h 827760"/>
                <a:gd name="connsiteX309" fmla="*/ 375407 w 897712"/>
                <a:gd name="connsiteY309" fmla="*/ 535519 h 827760"/>
                <a:gd name="connsiteX310" fmla="*/ 369189 w 897712"/>
                <a:gd name="connsiteY310" fmla="*/ 531632 h 827760"/>
                <a:gd name="connsiteX311" fmla="*/ 367634 w 897712"/>
                <a:gd name="connsiteY311" fmla="*/ 522305 h 827760"/>
                <a:gd name="connsiteX312" fmla="*/ 334213 w 897712"/>
                <a:gd name="connsiteY312" fmla="*/ 505206 h 827760"/>
                <a:gd name="connsiteX313" fmla="*/ 329549 w 897712"/>
                <a:gd name="connsiteY313" fmla="*/ 509870 h 827760"/>
                <a:gd name="connsiteX314" fmla="*/ 334990 w 897712"/>
                <a:gd name="connsiteY314" fmla="*/ 528523 h 827760"/>
                <a:gd name="connsiteX315" fmla="*/ 345094 w 897712"/>
                <a:gd name="connsiteY315" fmla="*/ 540959 h 827760"/>
                <a:gd name="connsiteX316" fmla="*/ 362194 w 897712"/>
                <a:gd name="connsiteY316" fmla="*/ 574381 h 827760"/>
                <a:gd name="connsiteX317" fmla="*/ 372298 w 897712"/>
                <a:gd name="connsiteY317" fmla="*/ 603138 h 827760"/>
                <a:gd name="connsiteX318" fmla="*/ 370744 w 897712"/>
                <a:gd name="connsiteY318" fmla="*/ 619460 h 827760"/>
                <a:gd name="connsiteX319" fmla="*/ 378516 w 897712"/>
                <a:gd name="connsiteY319" fmla="*/ 631119 h 827760"/>
                <a:gd name="connsiteX320" fmla="*/ 379293 w 897712"/>
                <a:gd name="connsiteY320" fmla="*/ 642778 h 827760"/>
                <a:gd name="connsiteX321" fmla="*/ 366080 w 897712"/>
                <a:gd name="connsiteY321" fmla="*/ 633451 h 827760"/>
                <a:gd name="connsiteX322" fmla="*/ 348980 w 897712"/>
                <a:gd name="connsiteY322" fmla="*/ 614020 h 827760"/>
                <a:gd name="connsiteX323" fmla="*/ 342763 w 897712"/>
                <a:gd name="connsiteY323" fmla="*/ 602361 h 827760"/>
                <a:gd name="connsiteX324" fmla="*/ 325663 w 897712"/>
                <a:gd name="connsiteY324" fmla="*/ 603138 h 827760"/>
                <a:gd name="connsiteX325" fmla="*/ 315559 w 897712"/>
                <a:gd name="connsiteY325" fmla="*/ 628787 h 827760"/>
                <a:gd name="connsiteX326" fmla="*/ 317114 w 897712"/>
                <a:gd name="connsiteY326" fmla="*/ 643555 h 827760"/>
                <a:gd name="connsiteX327" fmla="*/ 304678 w 897712"/>
                <a:gd name="connsiteY327" fmla="*/ 635005 h 827760"/>
                <a:gd name="connsiteX328" fmla="*/ 303124 w 897712"/>
                <a:gd name="connsiteY328" fmla="*/ 612465 h 827760"/>
                <a:gd name="connsiteX329" fmla="*/ 286801 w 897712"/>
                <a:gd name="connsiteY329" fmla="*/ 590702 h 827760"/>
                <a:gd name="connsiteX330" fmla="*/ 279806 w 897712"/>
                <a:gd name="connsiteY330" fmla="*/ 587594 h 827760"/>
                <a:gd name="connsiteX331" fmla="*/ 269702 w 897712"/>
                <a:gd name="connsiteY331" fmla="*/ 572826 h 827760"/>
                <a:gd name="connsiteX332" fmla="*/ 258044 w 897712"/>
                <a:gd name="connsiteY332" fmla="*/ 577490 h 827760"/>
                <a:gd name="connsiteX333" fmla="*/ 257266 w 897712"/>
                <a:gd name="connsiteY333" fmla="*/ 600029 h 827760"/>
                <a:gd name="connsiteX334" fmla="*/ 254158 w 897712"/>
                <a:gd name="connsiteY334" fmla="*/ 607802 h 827760"/>
                <a:gd name="connsiteX335" fmla="*/ 237058 w 897712"/>
                <a:gd name="connsiteY335" fmla="*/ 593034 h 827760"/>
                <a:gd name="connsiteX336" fmla="*/ 219182 w 897712"/>
                <a:gd name="connsiteY336" fmla="*/ 565831 h 827760"/>
                <a:gd name="connsiteX337" fmla="*/ 217627 w 897712"/>
                <a:gd name="connsiteY337" fmla="*/ 551840 h 827760"/>
                <a:gd name="connsiteX338" fmla="*/ 228508 w 897712"/>
                <a:gd name="connsiteY338" fmla="*/ 538628 h 827760"/>
                <a:gd name="connsiteX339" fmla="*/ 226177 w 897712"/>
                <a:gd name="connsiteY339" fmla="*/ 529301 h 827760"/>
                <a:gd name="connsiteX340" fmla="*/ 213741 w 897712"/>
                <a:gd name="connsiteY340" fmla="*/ 509870 h 827760"/>
                <a:gd name="connsiteX341" fmla="*/ 197419 w 897712"/>
                <a:gd name="connsiteY341" fmla="*/ 498211 h 827760"/>
                <a:gd name="connsiteX342" fmla="*/ 188092 w 897712"/>
                <a:gd name="connsiteY342" fmla="*/ 494325 h 827760"/>
                <a:gd name="connsiteX343" fmla="*/ 182651 w 897712"/>
                <a:gd name="connsiteY343" fmla="*/ 481889 h 827760"/>
                <a:gd name="connsiteX344" fmla="*/ 167107 w 897712"/>
                <a:gd name="connsiteY344" fmla="*/ 471785 h 827760"/>
                <a:gd name="connsiteX345" fmla="*/ 167107 w 897712"/>
                <a:gd name="connsiteY345" fmla="*/ 464012 h 827760"/>
                <a:gd name="connsiteX346" fmla="*/ 182651 w 897712"/>
                <a:gd name="connsiteY346" fmla="*/ 450799 h 827760"/>
                <a:gd name="connsiteX347" fmla="*/ 190424 w 897712"/>
                <a:gd name="connsiteY347" fmla="*/ 430591 h 827760"/>
                <a:gd name="connsiteX348" fmla="*/ 205191 w 897712"/>
                <a:gd name="connsiteY348" fmla="*/ 434477 h 827760"/>
                <a:gd name="connsiteX349" fmla="*/ 216073 w 897712"/>
                <a:gd name="connsiteY349" fmla="*/ 432923 h 827760"/>
                <a:gd name="connsiteX350" fmla="*/ 231617 w 897712"/>
                <a:gd name="connsiteY350" fmla="*/ 414269 h 827760"/>
                <a:gd name="connsiteX351" fmla="*/ 244053 w 897712"/>
                <a:gd name="connsiteY351" fmla="*/ 415046 h 827760"/>
                <a:gd name="connsiteX352" fmla="*/ 274366 w 897712"/>
                <a:gd name="connsiteY352" fmla="*/ 431368 h 827760"/>
                <a:gd name="connsiteX353" fmla="*/ 307010 w 897712"/>
                <a:gd name="connsiteY353" fmla="*/ 440695 h 827760"/>
                <a:gd name="connsiteX354" fmla="*/ 323332 w 897712"/>
                <a:gd name="connsiteY354" fmla="*/ 448468 h 827760"/>
                <a:gd name="connsiteX355" fmla="*/ 332659 w 897712"/>
                <a:gd name="connsiteY355" fmla="*/ 457017 h 827760"/>
                <a:gd name="connsiteX356" fmla="*/ 345094 w 897712"/>
                <a:gd name="connsiteY356" fmla="*/ 459349 h 827760"/>
                <a:gd name="connsiteX357" fmla="*/ 341208 w 897712"/>
                <a:gd name="connsiteY357" fmla="*/ 448468 h 827760"/>
                <a:gd name="connsiteX358" fmla="*/ 347426 w 897712"/>
                <a:gd name="connsiteY358" fmla="*/ 445359 h 827760"/>
                <a:gd name="connsiteX359" fmla="*/ 363748 w 897712"/>
                <a:gd name="connsiteY359" fmla="*/ 445359 h 827760"/>
                <a:gd name="connsiteX360" fmla="*/ 365303 w 897712"/>
                <a:gd name="connsiteY360" fmla="*/ 432923 h 827760"/>
                <a:gd name="connsiteX361" fmla="*/ 349758 w 897712"/>
                <a:gd name="connsiteY361" fmla="*/ 428259 h 827760"/>
                <a:gd name="connsiteX362" fmla="*/ 343540 w 897712"/>
                <a:gd name="connsiteY362" fmla="*/ 429814 h 827760"/>
                <a:gd name="connsiteX363" fmla="*/ 324886 w 897712"/>
                <a:gd name="connsiteY363" fmla="*/ 418933 h 827760"/>
                <a:gd name="connsiteX364" fmla="*/ 307010 w 897712"/>
                <a:gd name="connsiteY364" fmla="*/ 412715 h 827760"/>
                <a:gd name="connsiteX365" fmla="*/ 289910 w 897712"/>
                <a:gd name="connsiteY365" fmla="*/ 401056 h 827760"/>
                <a:gd name="connsiteX366" fmla="*/ 280583 w 897712"/>
                <a:gd name="connsiteY366" fmla="*/ 411160 h 827760"/>
                <a:gd name="connsiteX367" fmla="*/ 271256 w 897712"/>
                <a:gd name="connsiteY367" fmla="*/ 411160 h 827760"/>
                <a:gd name="connsiteX368" fmla="*/ 244831 w 897712"/>
                <a:gd name="connsiteY368" fmla="*/ 404165 h 827760"/>
                <a:gd name="connsiteX369" fmla="*/ 228508 w 897712"/>
                <a:gd name="connsiteY369" fmla="*/ 409606 h 827760"/>
                <a:gd name="connsiteX370" fmla="*/ 195865 w 897712"/>
                <a:gd name="connsiteY370" fmla="*/ 415046 h 827760"/>
                <a:gd name="connsiteX371" fmla="*/ 187315 w 897712"/>
                <a:gd name="connsiteY371" fmla="*/ 404942 h 827760"/>
                <a:gd name="connsiteX372" fmla="*/ 167107 w 897712"/>
                <a:gd name="connsiteY372" fmla="*/ 412715 h 827760"/>
                <a:gd name="connsiteX373" fmla="*/ 159334 w 897712"/>
                <a:gd name="connsiteY373" fmla="*/ 407274 h 827760"/>
                <a:gd name="connsiteX374" fmla="*/ 144566 w 897712"/>
                <a:gd name="connsiteY374" fmla="*/ 374630 h 827760"/>
                <a:gd name="connsiteX375" fmla="*/ 131353 w 897712"/>
                <a:gd name="connsiteY375" fmla="*/ 359862 h 827760"/>
                <a:gd name="connsiteX376" fmla="*/ 122027 w 897712"/>
                <a:gd name="connsiteY376" fmla="*/ 355976 h 827760"/>
                <a:gd name="connsiteX377" fmla="*/ 120472 w 897712"/>
                <a:gd name="connsiteY377" fmla="*/ 341209 h 827760"/>
                <a:gd name="connsiteX378" fmla="*/ 132131 w 897712"/>
                <a:gd name="connsiteY378" fmla="*/ 339654 h 827760"/>
                <a:gd name="connsiteX379" fmla="*/ 150784 w 897712"/>
                <a:gd name="connsiteY379" fmla="*/ 346649 h 827760"/>
                <a:gd name="connsiteX380" fmla="*/ 157780 w 897712"/>
                <a:gd name="connsiteY380" fmla="*/ 341986 h 827760"/>
                <a:gd name="connsiteX381" fmla="*/ 153116 w 897712"/>
                <a:gd name="connsiteY381" fmla="*/ 329550 h 827760"/>
                <a:gd name="connsiteX382" fmla="*/ 133685 w 897712"/>
                <a:gd name="connsiteY382" fmla="*/ 327995 h 827760"/>
                <a:gd name="connsiteX383" fmla="*/ 119695 w 897712"/>
                <a:gd name="connsiteY383" fmla="*/ 331882 h 827760"/>
                <a:gd name="connsiteX384" fmla="*/ 97932 w 897712"/>
                <a:gd name="connsiteY384" fmla="*/ 314782 h 827760"/>
                <a:gd name="connsiteX385" fmla="*/ 86273 w 897712"/>
                <a:gd name="connsiteY385" fmla="*/ 301569 h 827760"/>
                <a:gd name="connsiteX386" fmla="*/ 69174 w 897712"/>
                <a:gd name="connsiteY386" fmla="*/ 293020 h 827760"/>
                <a:gd name="connsiteX387" fmla="*/ 55961 w 897712"/>
                <a:gd name="connsiteY387" fmla="*/ 266594 h 827760"/>
                <a:gd name="connsiteX388" fmla="*/ 35753 w 897712"/>
                <a:gd name="connsiteY388" fmla="*/ 246385 h 827760"/>
                <a:gd name="connsiteX389" fmla="*/ 56738 w 897712"/>
                <a:gd name="connsiteY389" fmla="*/ 253381 h 827760"/>
                <a:gd name="connsiteX390" fmla="*/ 62179 w 897712"/>
                <a:gd name="connsiteY390" fmla="*/ 247940 h 827760"/>
                <a:gd name="connsiteX391" fmla="*/ 64511 w 897712"/>
                <a:gd name="connsiteY391" fmla="*/ 236281 h 827760"/>
                <a:gd name="connsiteX392" fmla="*/ 71506 w 897712"/>
                <a:gd name="connsiteY392" fmla="*/ 230840 h 827760"/>
                <a:gd name="connsiteX393" fmla="*/ 63734 w 897712"/>
                <a:gd name="connsiteY393" fmla="*/ 213741 h 827760"/>
                <a:gd name="connsiteX394" fmla="*/ 76946 w 897712"/>
                <a:gd name="connsiteY394" fmla="*/ 203637 h 827760"/>
                <a:gd name="connsiteX395" fmla="*/ 91714 w 897712"/>
                <a:gd name="connsiteY395" fmla="*/ 201305 h 827760"/>
                <a:gd name="connsiteX396" fmla="*/ 96377 w 897712"/>
                <a:gd name="connsiteY396" fmla="*/ 197419 h 827760"/>
                <a:gd name="connsiteX397" fmla="*/ 98710 w 897712"/>
                <a:gd name="connsiteY397" fmla="*/ 181874 h 827760"/>
                <a:gd name="connsiteX398" fmla="*/ 108036 w 897712"/>
                <a:gd name="connsiteY398" fmla="*/ 157780 h 827760"/>
                <a:gd name="connsiteX399" fmla="*/ 121249 w 897712"/>
                <a:gd name="connsiteY399" fmla="*/ 151562 h 827760"/>
                <a:gd name="connsiteX400" fmla="*/ 127467 w 897712"/>
                <a:gd name="connsiteY400" fmla="*/ 131354 h 827760"/>
                <a:gd name="connsiteX401" fmla="*/ 118918 w 897712"/>
                <a:gd name="connsiteY401" fmla="*/ 117364 h 827760"/>
                <a:gd name="connsiteX402" fmla="*/ 118918 w 897712"/>
                <a:gd name="connsiteY402" fmla="*/ 108814 h 827760"/>
                <a:gd name="connsiteX403" fmla="*/ 154670 w 897712"/>
                <a:gd name="connsiteY403" fmla="*/ 106482 h 827760"/>
                <a:gd name="connsiteX404" fmla="*/ 161666 w 897712"/>
                <a:gd name="connsiteY404" fmla="*/ 101819 h 827760"/>
                <a:gd name="connsiteX405" fmla="*/ 179542 w 897712"/>
                <a:gd name="connsiteY405" fmla="*/ 106482 h 827760"/>
                <a:gd name="connsiteX406" fmla="*/ 198196 w 897712"/>
                <a:gd name="connsiteY406" fmla="*/ 96378 h 827760"/>
                <a:gd name="connsiteX407" fmla="*/ 211409 w 897712"/>
                <a:gd name="connsiteY407" fmla="*/ 76947 h 827760"/>
                <a:gd name="connsiteX408" fmla="*/ 217627 w 897712"/>
                <a:gd name="connsiteY408" fmla="*/ 74615 h 827760"/>
                <a:gd name="connsiteX409" fmla="*/ 240944 w 897712"/>
                <a:gd name="connsiteY409" fmla="*/ 71506 h 827760"/>
                <a:gd name="connsiteX410" fmla="*/ 266593 w 897712"/>
                <a:gd name="connsiteY410" fmla="*/ 76170 h 827760"/>
                <a:gd name="connsiteX411" fmla="*/ 289133 w 897712"/>
                <a:gd name="connsiteY411" fmla="*/ 68397 h 827760"/>
                <a:gd name="connsiteX412" fmla="*/ 290687 w 897712"/>
                <a:gd name="connsiteY412" fmla="*/ 52075 h 827760"/>
                <a:gd name="connsiteX413" fmla="*/ 306232 w 897712"/>
                <a:gd name="connsiteY413" fmla="*/ 49744 h 827760"/>
                <a:gd name="connsiteX414" fmla="*/ 329549 w 897712"/>
                <a:gd name="connsiteY414" fmla="*/ 51298 h 827760"/>
                <a:gd name="connsiteX415" fmla="*/ 337322 w 897712"/>
                <a:gd name="connsiteY415" fmla="*/ 43526 h 827760"/>
                <a:gd name="connsiteX416" fmla="*/ 355976 w 897712"/>
                <a:gd name="connsiteY416" fmla="*/ 41971 h 827760"/>
                <a:gd name="connsiteX417" fmla="*/ 376184 w 897712"/>
                <a:gd name="connsiteY417" fmla="*/ 43526 h 827760"/>
                <a:gd name="connsiteX418" fmla="*/ 399501 w 897712"/>
                <a:gd name="connsiteY418" fmla="*/ 34976 h 827760"/>
                <a:gd name="connsiteX419" fmla="*/ 414269 w 897712"/>
                <a:gd name="connsiteY419" fmla="*/ 33422 h 827760"/>
                <a:gd name="connsiteX420" fmla="*/ 415823 w 897712"/>
                <a:gd name="connsiteY420" fmla="*/ 26426 h 827760"/>
                <a:gd name="connsiteX421" fmla="*/ 448468 w 897712"/>
                <a:gd name="connsiteY421" fmla="*/ 27203 h 827760"/>
                <a:gd name="connsiteX422" fmla="*/ 460903 w 897712"/>
                <a:gd name="connsiteY422" fmla="*/ 23317 h 827760"/>
                <a:gd name="connsiteX423" fmla="*/ 470230 w 897712"/>
                <a:gd name="connsiteY423" fmla="*/ 36530 h 827760"/>
                <a:gd name="connsiteX424" fmla="*/ 488884 w 897712"/>
                <a:gd name="connsiteY424" fmla="*/ 47412 h 827760"/>
                <a:gd name="connsiteX425" fmla="*/ 495879 w 897712"/>
                <a:gd name="connsiteY425" fmla="*/ 42748 h 827760"/>
                <a:gd name="connsiteX426" fmla="*/ 524637 w 897712"/>
                <a:gd name="connsiteY426" fmla="*/ 52075 h 827760"/>
                <a:gd name="connsiteX427" fmla="*/ 537850 w 897712"/>
                <a:gd name="connsiteY427" fmla="*/ 60625 h 827760"/>
                <a:gd name="connsiteX428" fmla="*/ 564276 w 897712"/>
                <a:gd name="connsiteY428" fmla="*/ 53630 h 827760"/>
                <a:gd name="connsiteX429" fmla="*/ 589148 w 897712"/>
                <a:gd name="connsiteY429" fmla="*/ 50521 h 827760"/>
                <a:gd name="connsiteX430" fmla="*/ 603138 w 897712"/>
                <a:gd name="connsiteY430" fmla="*/ 52853 h 827760"/>
                <a:gd name="connsiteX431" fmla="*/ 622569 w 897712"/>
                <a:gd name="connsiteY431" fmla="*/ 43526 h 827760"/>
                <a:gd name="connsiteX432" fmla="*/ 624124 w 897712"/>
                <a:gd name="connsiteY432" fmla="*/ 37308 h 827760"/>
                <a:gd name="connsiteX433" fmla="*/ 617128 w 897712"/>
                <a:gd name="connsiteY433" fmla="*/ 16322 h 827760"/>
                <a:gd name="connsiteX434" fmla="*/ 611688 w 897712"/>
                <a:gd name="connsiteY434" fmla="*/ 8550 h 827760"/>
                <a:gd name="connsiteX435" fmla="*/ 624124 w 897712"/>
                <a:gd name="connsiteY435" fmla="*/ 0 h 827760"/>
                <a:gd name="connsiteX436" fmla="*/ 636559 w 897712"/>
                <a:gd name="connsiteY436" fmla="*/ 3886 h 827760"/>
                <a:gd name="connsiteX437" fmla="*/ 645886 w 897712"/>
                <a:gd name="connsiteY437" fmla="*/ 6218 h 827760"/>
                <a:gd name="connsiteX438" fmla="*/ 663763 w 897712"/>
                <a:gd name="connsiteY438" fmla="*/ 17877 h 827760"/>
                <a:gd name="connsiteX439" fmla="*/ 670758 w 897712"/>
                <a:gd name="connsiteY439" fmla="*/ 41971 h 827760"/>
                <a:gd name="connsiteX440" fmla="*/ 644332 w 897712"/>
                <a:gd name="connsiteY440" fmla="*/ 61402 h 827760"/>
                <a:gd name="connsiteX441" fmla="*/ 648218 w 897712"/>
                <a:gd name="connsiteY441" fmla="*/ 95601 h 827760"/>
                <a:gd name="connsiteX442" fmla="*/ 628787 w 897712"/>
                <a:gd name="connsiteY442" fmla="*/ 120472 h 827760"/>
                <a:gd name="connsiteX443" fmla="*/ 622569 w 897712"/>
                <a:gd name="connsiteY443" fmla="*/ 123581 h 8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Lst>
              <a:rect l="l" t="t" r="r" b="b"/>
              <a:pathLst>
                <a:path w="897712" h="827760">
                  <a:moveTo>
                    <a:pt x="464012" y="754700"/>
                  </a:moveTo>
                  <a:lnTo>
                    <a:pt x="481889" y="754700"/>
                  </a:lnTo>
                  <a:lnTo>
                    <a:pt x="495102" y="746928"/>
                  </a:lnTo>
                  <a:lnTo>
                    <a:pt x="512201" y="775686"/>
                  </a:lnTo>
                  <a:lnTo>
                    <a:pt x="525414" y="774908"/>
                  </a:lnTo>
                  <a:lnTo>
                    <a:pt x="552617" y="767913"/>
                  </a:lnTo>
                  <a:lnTo>
                    <a:pt x="581375" y="769468"/>
                  </a:lnTo>
                  <a:lnTo>
                    <a:pt x="592257" y="777240"/>
                  </a:lnTo>
                  <a:lnTo>
                    <a:pt x="612465" y="778795"/>
                  </a:lnTo>
                  <a:lnTo>
                    <a:pt x="630341" y="782681"/>
                  </a:lnTo>
                  <a:lnTo>
                    <a:pt x="655990" y="777240"/>
                  </a:lnTo>
                  <a:lnTo>
                    <a:pt x="659099" y="780349"/>
                  </a:lnTo>
                  <a:lnTo>
                    <a:pt x="659877" y="802112"/>
                  </a:lnTo>
                  <a:lnTo>
                    <a:pt x="669203" y="803666"/>
                  </a:lnTo>
                  <a:lnTo>
                    <a:pt x="674644" y="798226"/>
                  </a:lnTo>
                  <a:lnTo>
                    <a:pt x="687857" y="793562"/>
                  </a:lnTo>
                  <a:lnTo>
                    <a:pt x="701848" y="793562"/>
                  </a:lnTo>
                  <a:lnTo>
                    <a:pt x="714283" y="787344"/>
                  </a:lnTo>
                  <a:lnTo>
                    <a:pt x="711175" y="814548"/>
                  </a:lnTo>
                  <a:lnTo>
                    <a:pt x="704179" y="817657"/>
                  </a:lnTo>
                  <a:lnTo>
                    <a:pt x="669981" y="816879"/>
                  </a:lnTo>
                  <a:lnTo>
                    <a:pt x="607024" y="824652"/>
                  </a:lnTo>
                  <a:lnTo>
                    <a:pt x="565831" y="827761"/>
                  </a:lnTo>
                  <a:lnTo>
                    <a:pt x="560390" y="826206"/>
                  </a:lnTo>
                  <a:lnTo>
                    <a:pt x="554949" y="809107"/>
                  </a:lnTo>
                  <a:lnTo>
                    <a:pt x="529300" y="800557"/>
                  </a:lnTo>
                  <a:lnTo>
                    <a:pt x="481111" y="792785"/>
                  </a:lnTo>
                  <a:lnTo>
                    <a:pt x="469453" y="789676"/>
                  </a:lnTo>
                  <a:lnTo>
                    <a:pt x="445358" y="791231"/>
                  </a:lnTo>
                  <a:lnTo>
                    <a:pt x="436809" y="783458"/>
                  </a:lnTo>
                  <a:lnTo>
                    <a:pt x="433700" y="769468"/>
                  </a:lnTo>
                  <a:lnTo>
                    <a:pt x="435254" y="754700"/>
                  </a:lnTo>
                  <a:lnTo>
                    <a:pt x="446135" y="757032"/>
                  </a:lnTo>
                  <a:lnTo>
                    <a:pt x="449245" y="746150"/>
                  </a:lnTo>
                  <a:lnTo>
                    <a:pt x="464012" y="754700"/>
                  </a:lnTo>
                  <a:close/>
                  <a:moveTo>
                    <a:pt x="801334" y="763250"/>
                  </a:moveTo>
                  <a:lnTo>
                    <a:pt x="788899" y="746928"/>
                  </a:lnTo>
                  <a:lnTo>
                    <a:pt x="797448" y="743042"/>
                  </a:lnTo>
                  <a:lnTo>
                    <a:pt x="806775" y="761695"/>
                  </a:lnTo>
                  <a:lnTo>
                    <a:pt x="801334" y="763250"/>
                  </a:lnTo>
                  <a:close/>
                  <a:moveTo>
                    <a:pt x="376184" y="674645"/>
                  </a:moveTo>
                  <a:lnTo>
                    <a:pt x="365303" y="676199"/>
                  </a:lnTo>
                  <a:lnTo>
                    <a:pt x="359862" y="659100"/>
                  </a:lnTo>
                  <a:lnTo>
                    <a:pt x="363748" y="651327"/>
                  </a:lnTo>
                  <a:lnTo>
                    <a:pt x="380070" y="667649"/>
                  </a:lnTo>
                  <a:lnTo>
                    <a:pt x="376184" y="674645"/>
                  </a:lnTo>
                  <a:close/>
                  <a:moveTo>
                    <a:pt x="863513" y="706511"/>
                  </a:moveTo>
                  <a:lnTo>
                    <a:pt x="850300" y="703402"/>
                  </a:lnTo>
                  <a:lnTo>
                    <a:pt x="853409" y="689412"/>
                  </a:lnTo>
                  <a:lnTo>
                    <a:pt x="847969" y="676976"/>
                  </a:lnTo>
                  <a:lnTo>
                    <a:pt x="865845" y="655991"/>
                  </a:lnTo>
                  <a:lnTo>
                    <a:pt x="890717" y="645887"/>
                  </a:lnTo>
                  <a:lnTo>
                    <a:pt x="897712" y="652882"/>
                  </a:lnTo>
                  <a:lnTo>
                    <a:pt x="890717" y="672313"/>
                  </a:lnTo>
                  <a:lnTo>
                    <a:pt x="883722" y="682417"/>
                  </a:lnTo>
                  <a:lnTo>
                    <a:pt x="886831" y="690189"/>
                  </a:lnTo>
                  <a:lnTo>
                    <a:pt x="874395" y="691744"/>
                  </a:lnTo>
                  <a:lnTo>
                    <a:pt x="863513" y="706511"/>
                  </a:lnTo>
                  <a:close/>
                  <a:moveTo>
                    <a:pt x="715838" y="626456"/>
                  </a:moveTo>
                  <a:lnTo>
                    <a:pt x="704179" y="635783"/>
                  </a:lnTo>
                  <a:lnTo>
                    <a:pt x="697184" y="631119"/>
                  </a:lnTo>
                  <a:lnTo>
                    <a:pt x="711952" y="621792"/>
                  </a:lnTo>
                  <a:lnTo>
                    <a:pt x="715838" y="626456"/>
                  </a:lnTo>
                  <a:close/>
                  <a:moveTo>
                    <a:pt x="764027" y="609356"/>
                  </a:moveTo>
                  <a:lnTo>
                    <a:pt x="764027" y="603916"/>
                  </a:lnTo>
                  <a:lnTo>
                    <a:pt x="774131" y="595366"/>
                  </a:lnTo>
                  <a:lnTo>
                    <a:pt x="793562" y="587594"/>
                  </a:lnTo>
                  <a:lnTo>
                    <a:pt x="802889" y="592257"/>
                  </a:lnTo>
                  <a:lnTo>
                    <a:pt x="783458" y="603138"/>
                  </a:lnTo>
                  <a:lnTo>
                    <a:pt x="771799" y="603916"/>
                  </a:lnTo>
                  <a:lnTo>
                    <a:pt x="764027" y="609356"/>
                  </a:lnTo>
                  <a:close/>
                  <a:moveTo>
                    <a:pt x="591479" y="567385"/>
                  </a:moveTo>
                  <a:lnTo>
                    <a:pt x="584485" y="577490"/>
                  </a:lnTo>
                  <a:lnTo>
                    <a:pt x="574380" y="572049"/>
                  </a:lnTo>
                  <a:lnTo>
                    <a:pt x="577489" y="562722"/>
                  </a:lnTo>
                  <a:lnTo>
                    <a:pt x="586039" y="558059"/>
                  </a:lnTo>
                  <a:lnTo>
                    <a:pt x="591479" y="567385"/>
                  </a:lnTo>
                  <a:close/>
                  <a:moveTo>
                    <a:pt x="619460" y="579821"/>
                  </a:moveTo>
                  <a:lnTo>
                    <a:pt x="610910" y="584485"/>
                  </a:lnTo>
                  <a:lnTo>
                    <a:pt x="600029" y="567385"/>
                  </a:lnTo>
                  <a:lnTo>
                    <a:pt x="614797" y="551840"/>
                  </a:lnTo>
                  <a:lnTo>
                    <a:pt x="621792" y="557281"/>
                  </a:lnTo>
                  <a:lnTo>
                    <a:pt x="622569" y="571271"/>
                  </a:lnTo>
                  <a:lnTo>
                    <a:pt x="619460" y="579821"/>
                  </a:lnTo>
                  <a:close/>
                  <a:moveTo>
                    <a:pt x="661431" y="511424"/>
                  </a:moveTo>
                  <a:lnTo>
                    <a:pt x="666095" y="498988"/>
                  </a:lnTo>
                  <a:lnTo>
                    <a:pt x="678530" y="498211"/>
                  </a:lnTo>
                  <a:lnTo>
                    <a:pt x="678530" y="506761"/>
                  </a:lnTo>
                  <a:lnTo>
                    <a:pt x="661431" y="511424"/>
                  </a:lnTo>
                  <a:close/>
                  <a:moveTo>
                    <a:pt x="492770" y="505983"/>
                  </a:moveTo>
                  <a:lnTo>
                    <a:pt x="484997" y="502874"/>
                  </a:lnTo>
                  <a:lnTo>
                    <a:pt x="488107" y="493547"/>
                  </a:lnTo>
                  <a:lnTo>
                    <a:pt x="496656" y="497434"/>
                  </a:lnTo>
                  <a:lnTo>
                    <a:pt x="492770" y="505983"/>
                  </a:lnTo>
                  <a:close/>
                  <a:moveTo>
                    <a:pt x="738378" y="477226"/>
                  </a:moveTo>
                  <a:lnTo>
                    <a:pt x="760141" y="482666"/>
                  </a:lnTo>
                  <a:lnTo>
                    <a:pt x="754700" y="490439"/>
                  </a:lnTo>
                  <a:lnTo>
                    <a:pt x="742264" y="497434"/>
                  </a:lnTo>
                  <a:lnTo>
                    <a:pt x="729051" y="490439"/>
                  </a:lnTo>
                  <a:lnTo>
                    <a:pt x="719724" y="481112"/>
                  </a:lnTo>
                  <a:lnTo>
                    <a:pt x="738378" y="477226"/>
                  </a:lnTo>
                  <a:close/>
                  <a:moveTo>
                    <a:pt x="142235" y="478003"/>
                  </a:moveTo>
                  <a:lnTo>
                    <a:pt x="145344" y="487330"/>
                  </a:lnTo>
                  <a:lnTo>
                    <a:pt x="136794" y="495102"/>
                  </a:lnTo>
                  <a:lnTo>
                    <a:pt x="124358" y="485775"/>
                  </a:lnTo>
                  <a:lnTo>
                    <a:pt x="115031" y="471785"/>
                  </a:lnTo>
                  <a:lnTo>
                    <a:pt x="122027" y="463235"/>
                  </a:lnTo>
                  <a:lnTo>
                    <a:pt x="129022" y="472562"/>
                  </a:lnTo>
                  <a:lnTo>
                    <a:pt x="142235" y="478003"/>
                  </a:lnTo>
                  <a:close/>
                  <a:moveTo>
                    <a:pt x="554949" y="483443"/>
                  </a:moveTo>
                  <a:lnTo>
                    <a:pt x="544068" y="482666"/>
                  </a:lnTo>
                  <a:lnTo>
                    <a:pt x="525414" y="466344"/>
                  </a:lnTo>
                  <a:lnTo>
                    <a:pt x="532409" y="455463"/>
                  </a:lnTo>
                  <a:lnTo>
                    <a:pt x="539404" y="464790"/>
                  </a:lnTo>
                  <a:lnTo>
                    <a:pt x="549509" y="465567"/>
                  </a:lnTo>
                  <a:lnTo>
                    <a:pt x="554949" y="483443"/>
                  </a:lnTo>
                  <a:close/>
                  <a:moveTo>
                    <a:pt x="109591" y="408051"/>
                  </a:moveTo>
                  <a:lnTo>
                    <a:pt x="111922" y="422042"/>
                  </a:lnTo>
                  <a:lnTo>
                    <a:pt x="118918" y="424373"/>
                  </a:lnTo>
                  <a:lnTo>
                    <a:pt x="129022" y="436809"/>
                  </a:lnTo>
                  <a:lnTo>
                    <a:pt x="127467" y="446136"/>
                  </a:lnTo>
                  <a:lnTo>
                    <a:pt x="111145" y="439918"/>
                  </a:lnTo>
                  <a:lnTo>
                    <a:pt x="103373" y="441473"/>
                  </a:lnTo>
                  <a:lnTo>
                    <a:pt x="94823" y="425928"/>
                  </a:lnTo>
                  <a:lnTo>
                    <a:pt x="84719" y="427482"/>
                  </a:lnTo>
                  <a:lnTo>
                    <a:pt x="89383" y="413492"/>
                  </a:lnTo>
                  <a:lnTo>
                    <a:pt x="100264" y="414269"/>
                  </a:lnTo>
                  <a:lnTo>
                    <a:pt x="109591" y="408051"/>
                  </a:lnTo>
                  <a:close/>
                  <a:moveTo>
                    <a:pt x="659877" y="427482"/>
                  </a:moveTo>
                  <a:lnTo>
                    <a:pt x="651327" y="434477"/>
                  </a:lnTo>
                  <a:lnTo>
                    <a:pt x="637337" y="421264"/>
                  </a:lnTo>
                  <a:lnTo>
                    <a:pt x="648218" y="411160"/>
                  </a:lnTo>
                  <a:lnTo>
                    <a:pt x="631896" y="392506"/>
                  </a:lnTo>
                  <a:lnTo>
                    <a:pt x="631119" y="384734"/>
                  </a:lnTo>
                  <a:lnTo>
                    <a:pt x="647441" y="380848"/>
                  </a:lnTo>
                  <a:lnTo>
                    <a:pt x="657545" y="387843"/>
                  </a:lnTo>
                  <a:lnTo>
                    <a:pt x="662209" y="397170"/>
                  </a:lnTo>
                  <a:lnTo>
                    <a:pt x="665317" y="417378"/>
                  </a:lnTo>
                  <a:lnTo>
                    <a:pt x="659877" y="427482"/>
                  </a:lnTo>
                  <a:close/>
                  <a:moveTo>
                    <a:pt x="114254" y="380071"/>
                  </a:moveTo>
                  <a:lnTo>
                    <a:pt x="104150" y="380848"/>
                  </a:lnTo>
                  <a:lnTo>
                    <a:pt x="101041" y="373853"/>
                  </a:lnTo>
                  <a:lnTo>
                    <a:pt x="107259" y="355199"/>
                  </a:lnTo>
                  <a:lnTo>
                    <a:pt x="115808" y="357530"/>
                  </a:lnTo>
                  <a:lnTo>
                    <a:pt x="117363" y="376961"/>
                  </a:lnTo>
                  <a:lnTo>
                    <a:pt x="114254" y="380071"/>
                  </a:lnTo>
                  <a:close/>
                  <a:moveTo>
                    <a:pt x="383179" y="338099"/>
                  </a:moveTo>
                  <a:lnTo>
                    <a:pt x="390175" y="351313"/>
                  </a:lnTo>
                  <a:lnTo>
                    <a:pt x="432923" y="370744"/>
                  </a:lnTo>
                  <a:lnTo>
                    <a:pt x="454685" y="373075"/>
                  </a:lnTo>
                  <a:lnTo>
                    <a:pt x="467899" y="393284"/>
                  </a:lnTo>
                  <a:lnTo>
                    <a:pt x="466344" y="397947"/>
                  </a:lnTo>
                  <a:lnTo>
                    <a:pt x="478003" y="427482"/>
                  </a:lnTo>
                  <a:lnTo>
                    <a:pt x="486552" y="434477"/>
                  </a:lnTo>
                  <a:lnTo>
                    <a:pt x="507538" y="436809"/>
                  </a:lnTo>
                  <a:lnTo>
                    <a:pt x="510647" y="451577"/>
                  </a:lnTo>
                  <a:lnTo>
                    <a:pt x="503651" y="457795"/>
                  </a:lnTo>
                  <a:lnTo>
                    <a:pt x="488884" y="452354"/>
                  </a:lnTo>
                  <a:lnTo>
                    <a:pt x="472562" y="439918"/>
                  </a:lnTo>
                  <a:lnTo>
                    <a:pt x="469453" y="429814"/>
                  </a:lnTo>
                  <a:lnTo>
                    <a:pt x="452354" y="407274"/>
                  </a:lnTo>
                  <a:lnTo>
                    <a:pt x="424373" y="405719"/>
                  </a:lnTo>
                  <a:lnTo>
                    <a:pt x="412714" y="400279"/>
                  </a:lnTo>
                  <a:lnTo>
                    <a:pt x="408051" y="387066"/>
                  </a:lnTo>
                  <a:lnTo>
                    <a:pt x="396392" y="380071"/>
                  </a:lnTo>
                  <a:lnTo>
                    <a:pt x="380848" y="365303"/>
                  </a:lnTo>
                  <a:lnTo>
                    <a:pt x="369189" y="356753"/>
                  </a:lnTo>
                  <a:lnTo>
                    <a:pt x="345872" y="348204"/>
                  </a:lnTo>
                  <a:lnTo>
                    <a:pt x="341208" y="342763"/>
                  </a:lnTo>
                  <a:lnTo>
                    <a:pt x="355976" y="332659"/>
                  </a:lnTo>
                  <a:lnTo>
                    <a:pt x="372298" y="328773"/>
                  </a:lnTo>
                  <a:lnTo>
                    <a:pt x="383179" y="338099"/>
                  </a:lnTo>
                  <a:close/>
                  <a:moveTo>
                    <a:pt x="677753" y="293020"/>
                  </a:moveTo>
                  <a:lnTo>
                    <a:pt x="676976" y="300015"/>
                  </a:lnTo>
                  <a:lnTo>
                    <a:pt x="691744" y="311674"/>
                  </a:lnTo>
                  <a:lnTo>
                    <a:pt x="697184" y="319446"/>
                  </a:lnTo>
                  <a:lnTo>
                    <a:pt x="687857" y="335768"/>
                  </a:lnTo>
                  <a:lnTo>
                    <a:pt x="656768" y="329550"/>
                  </a:lnTo>
                  <a:lnTo>
                    <a:pt x="650550" y="323332"/>
                  </a:lnTo>
                  <a:lnTo>
                    <a:pt x="662986" y="313228"/>
                  </a:lnTo>
                  <a:lnTo>
                    <a:pt x="655990" y="309342"/>
                  </a:lnTo>
                  <a:lnTo>
                    <a:pt x="646664" y="321000"/>
                  </a:lnTo>
                  <a:lnTo>
                    <a:pt x="629564" y="315560"/>
                  </a:lnTo>
                  <a:lnTo>
                    <a:pt x="622569" y="308564"/>
                  </a:lnTo>
                  <a:lnTo>
                    <a:pt x="628010" y="297683"/>
                  </a:lnTo>
                  <a:lnTo>
                    <a:pt x="639668" y="298460"/>
                  </a:lnTo>
                  <a:lnTo>
                    <a:pt x="652882" y="292243"/>
                  </a:lnTo>
                  <a:lnTo>
                    <a:pt x="652882" y="287579"/>
                  </a:lnTo>
                  <a:lnTo>
                    <a:pt x="670758" y="286025"/>
                  </a:lnTo>
                  <a:lnTo>
                    <a:pt x="677753" y="293020"/>
                  </a:lnTo>
                  <a:close/>
                  <a:moveTo>
                    <a:pt x="45857" y="280584"/>
                  </a:moveTo>
                  <a:lnTo>
                    <a:pt x="35753" y="282916"/>
                  </a:lnTo>
                  <a:lnTo>
                    <a:pt x="26426" y="276698"/>
                  </a:lnTo>
                  <a:lnTo>
                    <a:pt x="17099" y="261930"/>
                  </a:lnTo>
                  <a:lnTo>
                    <a:pt x="0" y="244831"/>
                  </a:lnTo>
                  <a:lnTo>
                    <a:pt x="5441" y="236281"/>
                  </a:lnTo>
                  <a:lnTo>
                    <a:pt x="17876" y="233172"/>
                  </a:lnTo>
                  <a:lnTo>
                    <a:pt x="28758" y="242499"/>
                  </a:lnTo>
                  <a:lnTo>
                    <a:pt x="20208" y="251826"/>
                  </a:lnTo>
                  <a:lnTo>
                    <a:pt x="26426" y="257267"/>
                  </a:lnTo>
                  <a:lnTo>
                    <a:pt x="33421" y="275920"/>
                  </a:lnTo>
                  <a:lnTo>
                    <a:pt x="45857" y="280584"/>
                  </a:lnTo>
                  <a:close/>
                  <a:moveTo>
                    <a:pt x="572826" y="213741"/>
                  </a:moveTo>
                  <a:lnTo>
                    <a:pt x="567385" y="224623"/>
                  </a:lnTo>
                  <a:lnTo>
                    <a:pt x="566608" y="234727"/>
                  </a:lnTo>
                  <a:lnTo>
                    <a:pt x="537073" y="229286"/>
                  </a:lnTo>
                  <a:lnTo>
                    <a:pt x="534741" y="211409"/>
                  </a:lnTo>
                  <a:lnTo>
                    <a:pt x="551840" y="210632"/>
                  </a:lnTo>
                  <a:lnTo>
                    <a:pt x="558058" y="216850"/>
                  </a:lnTo>
                  <a:lnTo>
                    <a:pt x="565831" y="209855"/>
                  </a:lnTo>
                  <a:lnTo>
                    <a:pt x="572826" y="213741"/>
                  </a:lnTo>
                  <a:close/>
                  <a:moveTo>
                    <a:pt x="591479" y="160112"/>
                  </a:moveTo>
                  <a:lnTo>
                    <a:pt x="580598" y="163220"/>
                  </a:lnTo>
                  <a:lnTo>
                    <a:pt x="567385" y="153116"/>
                  </a:lnTo>
                  <a:lnTo>
                    <a:pt x="578266" y="149230"/>
                  </a:lnTo>
                  <a:lnTo>
                    <a:pt x="591479" y="160112"/>
                  </a:lnTo>
                  <a:close/>
                  <a:moveTo>
                    <a:pt x="498988" y="136795"/>
                  </a:moveTo>
                  <a:lnTo>
                    <a:pt x="486552" y="141458"/>
                  </a:lnTo>
                  <a:lnTo>
                    <a:pt x="472562" y="132908"/>
                  </a:lnTo>
                  <a:lnTo>
                    <a:pt x="481111" y="115032"/>
                  </a:lnTo>
                  <a:lnTo>
                    <a:pt x="491216" y="115809"/>
                  </a:lnTo>
                  <a:lnTo>
                    <a:pt x="498988" y="125913"/>
                  </a:lnTo>
                  <a:lnTo>
                    <a:pt x="498988" y="136795"/>
                  </a:lnTo>
                  <a:close/>
                  <a:moveTo>
                    <a:pt x="622569" y="123581"/>
                  </a:moveTo>
                  <a:lnTo>
                    <a:pt x="618683" y="118141"/>
                  </a:lnTo>
                  <a:lnTo>
                    <a:pt x="602361" y="108814"/>
                  </a:lnTo>
                  <a:lnTo>
                    <a:pt x="566608" y="104150"/>
                  </a:lnTo>
                  <a:lnTo>
                    <a:pt x="548731" y="97155"/>
                  </a:lnTo>
                  <a:lnTo>
                    <a:pt x="541736" y="98710"/>
                  </a:lnTo>
                  <a:lnTo>
                    <a:pt x="526192" y="90937"/>
                  </a:lnTo>
                  <a:lnTo>
                    <a:pt x="516865" y="94046"/>
                  </a:lnTo>
                  <a:lnTo>
                    <a:pt x="497434" y="107259"/>
                  </a:lnTo>
                  <a:lnTo>
                    <a:pt x="485775" y="105705"/>
                  </a:lnTo>
                  <a:lnTo>
                    <a:pt x="473339" y="97933"/>
                  </a:lnTo>
                  <a:lnTo>
                    <a:pt x="456240" y="101041"/>
                  </a:lnTo>
                  <a:lnTo>
                    <a:pt x="443027" y="115809"/>
                  </a:lnTo>
                  <a:lnTo>
                    <a:pt x="429037" y="123581"/>
                  </a:lnTo>
                  <a:lnTo>
                    <a:pt x="415046" y="120472"/>
                  </a:lnTo>
                  <a:lnTo>
                    <a:pt x="397169" y="120472"/>
                  </a:lnTo>
                  <a:lnTo>
                    <a:pt x="395615" y="129022"/>
                  </a:lnTo>
                  <a:lnTo>
                    <a:pt x="411160" y="145344"/>
                  </a:lnTo>
                  <a:lnTo>
                    <a:pt x="407273" y="153116"/>
                  </a:lnTo>
                  <a:lnTo>
                    <a:pt x="411160" y="160889"/>
                  </a:lnTo>
                  <a:lnTo>
                    <a:pt x="427482" y="161666"/>
                  </a:lnTo>
                  <a:lnTo>
                    <a:pt x="446913" y="171770"/>
                  </a:lnTo>
                  <a:lnTo>
                    <a:pt x="441472" y="177211"/>
                  </a:lnTo>
                  <a:lnTo>
                    <a:pt x="416600" y="167884"/>
                  </a:lnTo>
                  <a:lnTo>
                    <a:pt x="407273" y="167107"/>
                  </a:lnTo>
                  <a:lnTo>
                    <a:pt x="397947" y="176434"/>
                  </a:lnTo>
                  <a:lnTo>
                    <a:pt x="425150" y="197419"/>
                  </a:lnTo>
                  <a:lnTo>
                    <a:pt x="429037" y="208301"/>
                  </a:lnTo>
                  <a:lnTo>
                    <a:pt x="424373" y="215296"/>
                  </a:lnTo>
                  <a:lnTo>
                    <a:pt x="412714" y="209078"/>
                  </a:lnTo>
                  <a:lnTo>
                    <a:pt x="393283" y="184206"/>
                  </a:lnTo>
                  <a:lnTo>
                    <a:pt x="369189" y="179543"/>
                  </a:lnTo>
                  <a:lnTo>
                    <a:pt x="366080" y="184206"/>
                  </a:lnTo>
                  <a:lnTo>
                    <a:pt x="375407" y="202860"/>
                  </a:lnTo>
                  <a:lnTo>
                    <a:pt x="397947" y="216073"/>
                  </a:lnTo>
                  <a:lnTo>
                    <a:pt x="393283" y="220736"/>
                  </a:lnTo>
                  <a:lnTo>
                    <a:pt x="369966" y="212964"/>
                  </a:lnTo>
                  <a:lnTo>
                    <a:pt x="361417" y="200528"/>
                  </a:lnTo>
                  <a:lnTo>
                    <a:pt x="358307" y="184983"/>
                  </a:lnTo>
                  <a:lnTo>
                    <a:pt x="315559" y="163220"/>
                  </a:lnTo>
                  <a:lnTo>
                    <a:pt x="304678" y="141458"/>
                  </a:lnTo>
                  <a:lnTo>
                    <a:pt x="287579" y="151562"/>
                  </a:lnTo>
                  <a:lnTo>
                    <a:pt x="290687" y="167107"/>
                  </a:lnTo>
                  <a:lnTo>
                    <a:pt x="286024" y="196642"/>
                  </a:lnTo>
                  <a:lnTo>
                    <a:pt x="289133" y="206746"/>
                  </a:lnTo>
                  <a:lnTo>
                    <a:pt x="316337" y="235504"/>
                  </a:lnTo>
                  <a:lnTo>
                    <a:pt x="326441" y="256489"/>
                  </a:lnTo>
                  <a:lnTo>
                    <a:pt x="346649" y="272812"/>
                  </a:lnTo>
                  <a:lnTo>
                    <a:pt x="366857" y="297683"/>
                  </a:lnTo>
                  <a:lnTo>
                    <a:pt x="372298" y="311674"/>
                  </a:lnTo>
                  <a:lnTo>
                    <a:pt x="362194" y="320223"/>
                  </a:lnTo>
                  <a:lnTo>
                    <a:pt x="352090" y="316337"/>
                  </a:lnTo>
                  <a:lnTo>
                    <a:pt x="354421" y="301569"/>
                  </a:lnTo>
                  <a:lnTo>
                    <a:pt x="337322" y="292243"/>
                  </a:lnTo>
                  <a:lnTo>
                    <a:pt x="322555" y="301569"/>
                  </a:lnTo>
                  <a:lnTo>
                    <a:pt x="334213" y="319446"/>
                  </a:lnTo>
                  <a:lnTo>
                    <a:pt x="338099" y="328773"/>
                  </a:lnTo>
                  <a:lnTo>
                    <a:pt x="334990" y="338877"/>
                  </a:lnTo>
                  <a:lnTo>
                    <a:pt x="322555" y="345095"/>
                  </a:lnTo>
                  <a:lnTo>
                    <a:pt x="302346" y="345872"/>
                  </a:lnTo>
                  <a:lnTo>
                    <a:pt x="321000" y="356753"/>
                  </a:lnTo>
                  <a:lnTo>
                    <a:pt x="346649" y="364526"/>
                  </a:lnTo>
                  <a:lnTo>
                    <a:pt x="359085" y="373075"/>
                  </a:lnTo>
                  <a:lnTo>
                    <a:pt x="370744" y="373853"/>
                  </a:lnTo>
                  <a:lnTo>
                    <a:pt x="383956" y="390175"/>
                  </a:lnTo>
                  <a:lnTo>
                    <a:pt x="404165" y="394838"/>
                  </a:lnTo>
                  <a:lnTo>
                    <a:pt x="417378" y="411160"/>
                  </a:lnTo>
                  <a:lnTo>
                    <a:pt x="432923" y="415046"/>
                  </a:lnTo>
                  <a:lnTo>
                    <a:pt x="446135" y="421264"/>
                  </a:lnTo>
                  <a:lnTo>
                    <a:pt x="453908" y="437586"/>
                  </a:lnTo>
                  <a:lnTo>
                    <a:pt x="456240" y="460126"/>
                  </a:lnTo>
                  <a:lnTo>
                    <a:pt x="460903" y="476448"/>
                  </a:lnTo>
                  <a:lnTo>
                    <a:pt x="461680" y="489661"/>
                  </a:lnTo>
                  <a:lnTo>
                    <a:pt x="453131" y="493547"/>
                  </a:lnTo>
                  <a:lnTo>
                    <a:pt x="443027" y="481112"/>
                  </a:lnTo>
                  <a:lnTo>
                    <a:pt x="410383" y="453131"/>
                  </a:lnTo>
                  <a:lnTo>
                    <a:pt x="402610" y="450022"/>
                  </a:lnTo>
                  <a:lnTo>
                    <a:pt x="394838" y="455463"/>
                  </a:lnTo>
                  <a:lnTo>
                    <a:pt x="372298" y="459349"/>
                  </a:lnTo>
                  <a:lnTo>
                    <a:pt x="357530" y="469453"/>
                  </a:lnTo>
                  <a:lnTo>
                    <a:pt x="369189" y="479557"/>
                  </a:lnTo>
                  <a:lnTo>
                    <a:pt x="369966" y="488884"/>
                  </a:lnTo>
                  <a:lnTo>
                    <a:pt x="376184" y="500543"/>
                  </a:lnTo>
                  <a:lnTo>
                    <a:pt x="391729" y="503652"/>
                  </a:lnTo>
                  <a:lnTo>
                    <a:pt x="407273" y="522305"/>
                  </a:lnTo>
                  <a:lnTo>
                    <a:pt x="383956" y="530078"/>
                  </a:lnTo>
                  <a:lnTo>
                    <a:pt x="375407" y="535519"/>
                  </a:lnTo>
                  <a:lnTo>
                    <a:pt x="369189" y="531632"/>
                  </a:lnTo>
                  <a:lnTo>
                    <a:pt x="367634" y="522305"/>
                  </a:lnTo>
                  <a:lnTo>
                    <a:pt x="334213" y="505206"/>
                  </a:lnTo>
                  <a:lnTo>
                    <a:pt x="329549" y="509870"/>
                  </a:lnTo>
                  <a:lnTo>
                    <a:pt x="334990" y="528523"/>
                  </a:lnTo>
                  <a:lnTo>
                    <a:pt x="345094" y="540959"/>
                  </a:lnTo>
                  <a:lnTo>
                    <a:pt x="362194" y="574381"/>
                  </a:lnTo>
                  <a:lnTo>
                    <a:pt x="372298" y="603138"/>
                  </a:lnTo>
                  <a:lnTo>
                    <a:pt x="370744" y="619460"/>
                  </a:lnTo>
                  <a:lnTo>
                    <a:pt x="378516" y="631119"/>
                  </a:lnTo>
                  <a:lnTo>
                    <a:pt x="379293" y="642778"/>
                  </a:lnTo>
                  <a:lnTo>
                    <a:pt x="366080" y="633451"/>
                  </a:lnTo>
                  <a:lnTo>
                    <a:pt x="348980" y="614020"/>
                  </a:lnTo>
                  <a:lnTo>
                    <a:pt x="342763" y="602361"/>
                  </a:lnTo>
                  <a:lnTo>
                    <a:pt x="325663" y="603138"/>
                  </a:lnTo>
                  <a:lnTo>
                    <a:pt x="315559" y="628787"/>
                  </a:lnTo>
                  <a:lnTo>
                    <a:pt x="317114" y="643555"/>
                  </a:lnTo>
                  <a:lnTo>
                    <a:pt x="304678" y="635005"/>
                  </a:lnTo>
                  <a:lnTo>
                    <a:pt x="303124" y="612465"/>
                  </a:lnTo>
                  <a:lnTo>
                    <a:pt x="286801" y="590702"/>
                  </a:lnTo>
                  <a:lnTo>
                    <a:pt x="279806" y="587594"/>
                  </a:lnTo>
                  <a:lnTo>
                    <a:pt x="269702" y="572826"/>
                  </a:lnTo>
                  <a:lnTo>
                    <a:pt x="258044" y="577490"/>
                  </a:lnTo>
                  <a:lnTo>
                    <a:pt x="257266" y="600029"/>
                  </a:lnTo>
                  <a:lnTo>
                    <a:pt x="254158" y="607802"/>
                  </a:lnTo>
                  <a:lnTo>
                    <a:pt x="237058" y="593034"/>
                  </a:lnTo>
                  <a:lnTo>
                    <a:pt x="219182" y="565831"/>
                  </a:lnTo>
                  <a:lnTo>
                    <a:pt x="217627" y="551840"/>
                  </a:lnTo>
                  <a:lnTo>
                    <a:pt x="228508" y="538628"/>
                  </a:lnTo>
                  <a:lnTo>
                    <a:pt x="226177" y="529301"/>
                  </a:lnTo>
                  <a:lnTo>
                    <a:pt x="213741" y="509870"/>
                  </a:lnTo>
                  <a:lnTo>
                    <a:pt x="197419" y="498211"/>
                  </a:lnTo>
                  <a:lnTo>
                    <a:pt x="188092" y="494325"/>
                  </a:lnTo>
                  <a:lnTo>
                    <a:pt x="182651" y="481889"/>
                  </a:lnTo>
                  <a:lnTo>
                    <a:pt x="167107" y="471785"/>
                  </a:lnTo>
                  <a:lnTo>
                    <a:pt x="167107" y="464012"/>
                  </a:lnTo>
                  <a:lnTo>
                    <a:pt x="182651" y="450799"/>
                  </a:lnTo>
                  <a:lnTo>
                    <a:pt x="190424" y="430591"/>
                  </a:lnTo>
                  <a:lnTo>
                    <a:pt x="205191" y="434477"/>
                  </a:lnTo>
                  <a:lnTo>
                    <a:pt x="216073" y="432923"/>
                  </a:lnTo>
                  <a:lnTo>
                    <a:pt x="231617" y="414269"/>
                  </a:lnTo>
                  <a:lnTo>
                    <a:pt x="244053" y="415046"/>
                  </a:lnTo>
                  <a:lnTo>
                    <a:pt x="274366" y="431368"/>
                  </a:lnTo>
                  <a:lnTo>
                    <a:pt x="307010" y="440695"/>
                  </a:lnTo>
                  <a:lnTo>
                    <a:pt x="323332" y="448468"/>
                  </a:lnTo>
                  <a:lnTo>
                    <a:pt x="332659" y="457017"/>
                  </a:lnTo>
                  <a:lnTo>
                    <a:pt x="345094" y="459349"/>
                  </a:lnTo>
                  <a:lnTo>
                    <a:pt x="341208" y="448468"/>
                  </a:lnTo>
                  <a:lnTo>
                    <a:pt x="347426" y="445359"/>
                  </a:lnTo>
                  <a:lnTo>
                    <a:pt x="363748" y="445359"/>
                  </a:lnTo>
                  <a:lnTo>
                    <a:pt x="365303" y="432923"/>
                  </a:lnTo>
                  <a:lnTo>
                    <a:pt x="349758" y="428259"/>
                  </a:lnTo>
                  <a:lnTo>
                    <a:pt x="343540" y="429814"/>
                  </a:lnTo>
                  <a:lnTo>
                    <a:pt x="324886" y="418933"/>
                  </a:lnTo>
                  <a:lnTo>
                    <a:pt x="307010" y="412715"/>
                  </a:lnTo>
                  <a:lnTo>
                    <a:pt x="289910" y="401056"/>
                  </a:lnTo>
                  <a:lnTo>
                    <a:pt x="280583" y="411160"/>
                  </a:lnTo>
                  <a:lnTo>
                    <a:pt x="271256" y="411160"/>
                  </a:lnTo>
                  <a:lnTo>
                    <a:pt x="244831" y="404165"/>
                  </a:lnTo>
                  <a:lnTo>
                    <a:pt x="228508" y="409606"/>
                  </a:lnTo>
                  <a:lnTo>
                    <a:pt x="195865" y="415046"/>
                  </a:lnTo>
                  <a:lnTo>
                    <a:pt x="187315" y="404942"/>
                  </a:lnTo>
                  <a:lnTo>
                    <a:pt x="167107" y="412715"/>
                  </a:lnTo>
                  <a:lnTo>
                    <a:pt x="159334" y="407274"/>
                  </a:lnTo>
                  <a:lnTo>
                    <a:pt x="144566" y="374630"/>
                  </a:lnTo>
                  <a:lnTo>
                    <a:pt x="131353" y="359862"/>
                  </a:lnTo>
                  <a:lnTo>
                    <a:pt x="122027" y="355976"/>
                  </a:lnTo>
                  <a:lnTo>
                    <a:pt x="120472" y="341209"/>
                  </a:lnTo>
                  <a:lnTo>
                    <a:pt x="132131" y="339654"/>
                  </a:lnTo>
                  <a:lnTo>
                    <a:pt x="150784" y="346649"/>
                  </a:lnTo>
                  <a:lnTo>
                    <a:pt x="157780" y="341986"/>
                  </a:lnTo>
                  <a:lnTo>
                    <a:pt x="153116" y="329550"/>
                  </a:lnTo>
                  <a:lnTo>
                    <a:pt x="133685" y="327995"/>
                  </a:lnTo>
                  <a:lnTo>
                    <a:pt x="119695" y="331882"/>
                  </a:lnTo>
                  <a:lnTo>
                    <a:pt x="97932" y="314782"/>
                  </a:lnTo>
                  <a:lnTo>
                    <a:pt x="86273" y="301569"/>
                  </a:lnTo>
                  <a:lnTo>
                    <a:pt x="69174" y="293020"/>
                  </a:lnTo>
                  <a:lnTo>
                    <a:pt x="55961" y="266594"/>
                  </a:lnTo>
                  <a:lnTo>
                    <a:pt x="35753" y="246385"/>
                  </a:lnTo>
                  <a:lnTo>
                    <a:pt x="56738" y="253381"/>
                  </a:lnTo>
                  <a:lnTo>
                    <a:pt x="62179" y="247940"/>
                  </a:lnTo>
                  <a:lnTo>
                    <a:pt x="64511" y="236281"/>
                  </a:lnTo>
                  <a:lnTo>
                    <a:pt x="71506" y="230840"/>
                  </a:lnTo>
                  <a:lnTo>
                    <a:pt x="63734" y="213741"/>
                  </a:lnTo>
                  <a:lnTo>
                    <a:pt x="76946" y="203637"/>
                  </a:lnTo>
                  <a:lnTo>
                    <a:pt x="91714" y="201305"/>
                  </a:lnTo>
                  <a:lnTo>
                    <a:pt x="96377" y="197419"/>
                  </a:lnTo>
                  <a:lnTo>
                    <a:pt x="98710" y="181874"/>
                  </a:lnTo>
                  <a:lnTo>
                    <a:pt x="108036" y="157780"/>
                  </a:lnTo>
                  <a:lnTo>
                    <a:pt x="121249" y="151562"/>
                  </a:lnTo>
                  <a:lnTo>
                    <a:pt x="127467" y="131354"/>
                  </a:lnTo>
                  <a:lnTo>
                    <a:pt x="118918" y="117364"/>
                  </a:lnTo>
                  <a:lnTo>
                    <a:pt x="118918" y="108814"/>
                  </a:lnTo>
                  <a:lnTo>
                    <a:pt x="154670" y="106482"/>
                  </a:lnTo>
                  <a:lnTo>
                    <a:pt x="161666" y="101819"/>
                  </a:lnTo>
                  <a:lnTo>
                    <a:pt x="179542" y="106482"/>
                  </a:lnTo>
                  <a:lnTo>
                    <a:pt x="198196" y="96378"/>
                  </a:lnTo>
                  <a:lnTo>
                    <a:pt x="211409" y="76947"/>
                  </a:lnTo>
                  <a:lnTo>
                    <a:pt x="217627" y="74615"/>
                  </a:lnTo>
                  <a:lnTo>
                    <a:pt x="240944" y="71506"/>
                  </a:lnTo>
                  <a:lnTo>
                    <a:pt x="266593" y="76170"/>
                  </a:lnTo>
                  <a:lnTo>
                    <a:pt x="289133" y="68397"/>
                  </a:lnTo>
                  <a:lnTo>
                    <a:pt x="290687" y="52075"/>
                  </a:lnTo>
                  <a:lnTo>
                    <a:pt x="306232" y="49744"/>
                  </a:lnTo>
                  <a:lnTo>
                    <a:pt x="329549" y="51298"/>
                  </a:lnTo>
                  <a:lnTo>
                    <a:pt x="337322" y="43526"/>
                  </a:lnTo>
                  <a:lnTo>
                    <a:pt x="355976" y="41971"/>
                  </a:lnTo>
                  <a:lnTo>
                    <a:pt x="376184" y="43526"/>
                  </a:lnTo>
                  <a:lnTo>
                    <a:pt x="399501" y="34976"/>
                  </a:lnTo>
                  <a:lnTo>
                    <a:pt x="414269" y="33422"/>
                  </a:lnTo>
                  <a:lnTo>
                    <a:pt x="415823" y="26426"/>
                  </a:lnTo>
                  <a:lnTo>
                    <a:pt x="448468" y="27203"/>
                  </a:lnTo>
                  <a:lnTo>
                    <a:pt x="460903" y="23317"/>
                  </a:lnTo>
                  <a:lnTo>
                    <a:pt x="470230" y="36530"/>
                  </a:lnTo>
                  <a:lnTo>
                    <a:pt x="488884" y="47412"/>
                  </a:lnTo>
                  <a:lnTo>
                    <a:pt x="495879" y="42748"/>
                  </a:lnTo>
                  <a:lnTo>
                    <a:pt x="524637" y="52075"/>
                  </a:lnTo>
                  <a:lnTo>
                    <a:pt x="537850" y="60625"/>
                  </a:lnTo>
                  <a:lnTo>
                    <a:pt x="564276" y="53630"/>
                  </a:lnTo>
                  <a:lnTo>
                    <a:pt x="589148" y="50521"/>
                  </a:lnTo>
                  <a:lnTo>
                    <a:pt x="603138" y="52853"/>
                  </a:lnTo>
                  <a:lnTo>
                    <a:pt x="622569" y="43526"/>
                  </a:lnTo>
                  <a:lnTo>
                    <a:pt x="624124" y="37308"/>
                  </a:lnTo>
                  <a:lnTo>
                    <a:pt x="617128" y="16322"/>
                  </a:lnTo>
                  <a:lnTo>
                    <a:pt x="611688" y="8550"/>
                  </a:lnTo>
                  <a:lnTo>
                    <a:pt x="624124" y="0"/>
                  </a:lnTo>
                  <a:lnTo>
                    <a:pt x="636559" y="3886"/>
                  </a:lnTo>
                  <a:lnTo>
                    <a:pt x="645886" y="6218"/>
                  </a:lnTo>
                  <a:lnTo>
                    <a:pt x="663763" y="17877"/>
                  </a:lnTo>
                  <a:lnTo>
                    <a:pt x="670758" y="41971"/>
                  </a:lnTo>
                  <a:lnTo>
                    <a:pt x="644332" y="61402"/>
                  </a:lnTo>
                  <a:lnTo>
                    <a:pt x="648218" y="95601"/>
                  </a:lnTo>
                  <a:lnTo>
                    <a:pt x="628787" y="120472"/>
                  </a:lnTo>
                  <a:lnTo>
                    <a:pt x="622569" y="12358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E9F3730F-74D6-6E19-FA37-F7C57C0148D8}"/>
                </a:ext>
              </a:extLst>
            </p:cNvPr>
            <p:cNvSpPr/>
            <p:nvPr/>
          </p:nvSpPr>
          <p:spPr>
            <a:xfrm>
              <a:off x="5821827" y="4254474"/>
              <a:ext cx="568939" cy="492770"/>
            </a:xfrm>
            <a:custGeom>
              <a:avLst/>
              <a:gdLst>
                <a:gd name="connsiteX0" fmla="*/ 325664 w 568939"/>
                <a:gd name="connsiteY0" fmla="*/ 425150 h 492770"/>
                <a:gd name="connsiteX1" fmla="*/ 343540 w 568939"/>
                <a:gd name="connsiteY1" fmla="*/ 428259 h 492770"/>
                <a:gd name="connsiteX2" fmla="*/ 334991 w 568939"/>
                <a:gd name="connsiteY2" fmla="*/ 435254 h 492770"/>
                <a:gd name="connsiteX3" fmla="*/ 325664 w 568939"/>
                <a:gd name="connsiteY3" fmla="*/ 425150 h 492770"/>
                <a:gd name="connsiteX4" fmla="*/ 425927 w 568939"/>
                <a:gd name="connsiteY4" fmla="*/ 436809 h 492770"/>
                <a:gd name="connsiteX5" fmla="*/ 438364 w 568939"/>
                <a:gd name="connsiteY5" fmla="*/ 436031 h 492770"/>
                <a:gd name="connsiteX6" fmla="*/ 443027 w 568939"/>
                <a:gd name="connsiteY6" fmla="*/ 443027 h 492770"/>
                <a:gd name="connsiteX7" fmla="*/ 491216 w 568939"/>
                <a:gd name="connsiteY7" fmla="*/ 472562 h 492770"/>
                <a:gd name="connsiteX8" fmla="*/ 504429 w 568939"/>
                <a:gd name="connsiteY8" fmla="*/ 478003 h 492770"/>
                <a:gd name="connsiteX9" fmla="*/ 513756 w 568939"/>
                <a:gd name="connsiteY9" fmla="*/ 492770 h 492770"/>
                <a:gd name="connsiteX10" fmla="*/ 476448 w 568939"/>
                <a:gd name="connsiteY10" fmla="*/ 468676 h 492770"/>
                <a:gd name="connsiteX11" fmla="*/ 442250 w 568939"/>
                <a:gd name="connsiteY11" fmla="*/ 449245 h 492770"/>
                <a:gd name="connsiteX12" fmla="*/ 418155 w 568939"/>
                <a:gd name="connsiteY12" fmla="*/ 443804 h 492770"/>
                <a:gd name="connsiteX13" fmla="*/ 384734 w 568939"/>
                <a:gd name="connsiteY13" fmla="*/ 428259 h 492770"/>
                <a:gd name="connsiteX14" fmla="*/ 380848 w 568939"/>
                <a:gd name="connsiteY14" fmla="*/ 421264 h 492770"/>
                <a:gd name="connsiteX15" fmla="*/ 425927 w 568939"/>
                <a:gd name="connsiteY15" fmla="*/ 436809 h 492770"/>
                <a:gd name="connsiteX16" fmla="*/ 376961 w 568939"/>
                <a:gd name="connsiteY16" fmla="*/ 409606 h 492770"/>
                <a:gd name="connsiteX17" fmla="*/ 370744 w 568939"/>
                <a:gd name="connsiteY17" fmla="*/ 410383 h 492770"/>
                <a:gd name="connsiteX18" fmla="*/ 327218 w 568939"/>
                <a:gd name="connsiteY18" fmla="*/ 409606 h 492770"/>
                <a:gd name="connsiteX19" fmla="*/ 314005 w 568939"/>
                <a:gd name="connsiteY19" fmla="*/ 407274 h 492770"/>
                <a:gd name="connsiteX20" fmla="*/ 310119 w 568939"/>
                <a:gd name="connsiteY20" fmla="*/ 397169 h 492770"/>
                <a:gd name="connsiteX21" fmla="*/ 324109 w 568939"/>
                <a:gd name="connsiteY21" fmla="*/ 398724 h 492770"/>
                <a:gd name="connsiteX22" fmla="*/ 327995 w 568939"/>
                <a:gd name="connsiteY22" fmla="*/ 403388 h 492770"/>
                <a:gd name="connsiteX23" fmla="*/ 376961 w 568939"/>
                <a:gd name="connsiteY23" fmla="*/ 409606 h 492770"/>
                <a:gd name="connsiteX24" fmla="*/ 335768 w 568939"/>
                <a:gd name="connsiteY24" fmla="*/ 391729 h 492770"/>
                <a:gd name="connsiteX25" fmla="*/ 320223 w 568939"/>
                <a:gd name="connsiteY25" fmla="*/ 392506 h 492770"/>
                <a:gd name="connsiteX26" fmla="*/ 300015 w 568939"/>
                <a:gd name="connsiteY26" fmla="*/ 386288 h 492770"/>
                <a:gd name="connsiteX27" fmla="*/ 302347 w 568939"/>
                <a:gd name="connsiteY27" fmla="*/ 377738 h 492770"/>
                <a:gd name="connsiteX28" fmla="*/ 339654 w 568939"/>
                <a:gd name="connsiteY28" fmla="*/ 382402 h 492770"/>
                <a:gd name="connsiteX29" fmla="*/ 335768 w 568939"/>
                <a:gd name="connsiteY29" fmla="*/ 391729 h 492770"/>
                <a:gd name="connsiteX30" fmla="*/ 170993 w 568939"/>
                <a:gd name="connsiteY30" fmla="*/ 263484 h 492770"/>
                <a:gd name="connsiteX31" fmla="*/ 168661 w 568939"/>
                <a:gd name="connsiteY31" fmla="*/ 266593 h 492770"/>
                <a:gd name="connsiteX32" fmla="*/ 143012 w 568939"/>
                <a:gd name="connsiteY32" fmla="*/ 245608 h 492770"/>
                <a:gd name="connsiteX33" fmla="*/ 140681 w 568939"/>
                <a:gd name="connsiteY33" fmla="*/ 230840 h 492770"/>
                <a:gd name="connsiteX34" fmla="*/ 162443 w 568939"/>
                <a:gd name="connsiteY34" fmla="*/ 251826 h 492770"/>
                <a:gd name="connsiteX35" fmla="*/ 170993 w 568939"/>
                <a:gd name="connsiteY35" fmla="*/ 263484 h 492770"/>
                <a:gd name="connsiteX36" fmla="*/ 132908 w 568939"/>
                <a:gd name="connsiteY36" fmla="*/ 212964 h 492770"/>
                <a:gd name="connsiteX37" fmla="*/ 118141 w 568939"/>
                <a:gd name="connsiteY37" fmla="*/ 211409 h 492770"/>
                <a:gd name="connsiteX38" fmla="*/ 124358 w 568939"/>
                <a:gd name="connsiteY38" fmla="*/ 202860 h 492770"/>
                <a:gd name="connsiteX39" fmla="*/ 132908 w 568939"/>
                <a:gd name="connsiteY39" fmla="*/ 212964 h 492770"/>
                <a:gd name="connsiteX40" fmla="*/ 100264 w 568939"/>
                <a:gd name="connsiteY40" fmla="*/ 224622 h 492770"/>
                <a:gd name="connsiteX41" fmla="*/ 93269 w 568939"/>
                <a:gd name="connsiteY41" fmla="*/ 223845 h 492770"/>
                <a:gd name="connsiteX42" fmla="*/ 80056 w 568939"/>
                <a:gd name="connsiteY42" fmla="*/ 191201 h 492770"/>
                <a:gd name="connsiteX43" fmla="*/ 83165 w 568939"/>
                <a:gd name="connsiteY43" fmla="*/ 181874 h 492770"/>
                <a:gd name="connsiteX44" fmla="*/ 76947 w 568939"/>
                <a:gd name="connsiteY44" fmla="*/ 166329 h 492770"/>
                <a:gd name="connsiteX45" fmla="*/ 83942 w 568939"/>
                <a:gd name="connsiteY45" fmla="*/ 163998 h 492770"/>
                <a:gd name="connsiteX46" fmla="*/ 87828 w 568939"/>
                <a:gd name="connsiteY46" fmla="*/ 180320 h 492770"/>
                <a:gd name="connsiteX47" fmla="*/ 95600 w 568939"/>
                <a:gd name="connsiteY47" fmla="*/ 187315 h 492770"/>
                <a:gd name="connsiteX48" fmla="*/ 94823 w 568939"/>
                <a:gd name="connsiteY48" fmla="*/ 199751 h 492770"/>
                <a:gd name="connsiteX49" fmla="*/ 100264 w 568939"/>
                <a:gd name="connsiteY49" fmla="*/ 224622 h 492770"/>
                <a:gd name="connsiteX50" fmla="*/ 129022 w 568939"/>
                <a:gd name="connsiteY50" fmla="*/ 186538 h 492770"/>
                <a:gd name="connsiteX51" fmla="*/ 117364 w 568939"/>
                <a:gd name="connsiteY51" fmla="*/ 188869 h 492770"/>
                <a:gd name="connsiteX52" fmla="*/ 109591 w 568939"/>
                <a:gd name="connsiteY52" fmla="*/ 181097 h 492770"/>
                <a:gd name="connsiteX53" fmla="*/ 99487 w 568939"/>
                <a:gd name="connsiteY53" fmla="*/ 179542 h 492770"/>
                <a:gd name="connsiteX54" fmla="*/ 91714 w 568939"/>
                <a:gd name="connsiteY54" fmla="*/ 171770 h 492770"/>
                <a:gd name="connsiteX55" fmla="*/ 99487 w 568939"/>
                <a:gd name="connsiteY55" fmla="*/ 166329 h 492770"/>
                <a:gd name="connsiteX56" fmla="*/ 103373 w 568939"/>
                <a:gd name="connsiteY56" fmla="*/ 157003 h 492770"/>
                <a:gd name="connsiteX57" fmla="*/ 129022 w 568939"/>
                <a:gd name="connsiteY57" fmla="*/ 186538 h 492770"/>
                <a:gd name="connsiteX58" fmla="*/ 513756 w 568939"/>
                <a:gd name="connsiteY58" fmla="*/ 72283 h 492770"/>
                <a:gd name="connsiteX59" fmla="*/ 508315 w 568939"/>
                <a:gd name="connsiteY59" fmla="*/ 83942 h 492770"/>
                <a:gd name="connsiteX60" fmla="*/ 520751 w 568939"/>
                <a:gd name="connsiteY60" fmla="*/ 104927 h 492770"/>
                <a:gd name="connsiteX61" fmla="*/ 522305 w 568939"/>
                <a:gd name="connsiteY61" fmla="*/ 117363 h 492770"/>
                <a:gd name="connsiteX62" fmla="*/ 532409 w 568939"/>
                <a:gd name="connsiteY62" fmla="*/ 120472 h 492770"/>
                <a:gd name="connsiteX63" fmla="*/ 529301 w 568939"/>
                <a:gd name="connsiteY63" fmla="*/ 136017 h 492770"/>
                <a:gd name="connsiteX64" fmla="*/ 538627 w 568939"/>
                <a:gd name="connsiteY64" fmla="*/ 143789 h 492770"/>
                <a:gd name="connsiteX65" fmla="*/ 561944 w 568939"/>
                <a:gd name="connsiteY65" fmla="*/ 151562 h 492770"/>
                <a:gd name="connsiteX66" fmla="*/ 568940 w 568939"/>
                <a:gd name="connsiteY66" fmla="*/ 163220 h 492770"/>
                <a:gd name="connsiteX67" fmla="*/ 551063 w 568939"/>
                <a:gd name="connsiteY67" fmla="*/ 163998 h 492770"/>
                <a:gd name="connsiteX68" fmla="*/ 537850 w 568939"/>
                <a:gd name="connsiteY68" fmla="*/ 167107 h 492770"/>
                <a:gd name="connsiteX69" fmla="*/ 543291 w 568939"/>
                <a:gd name="connsiteY69" fmla="*/ 187315 h 492770"/>
                <a:gd name="connsiteX70" fmla="*/ 535519 w 568939"/>
                <a:gd name="connsiteY70" fmla="*/ 199751 h 492770"/>
                <a:gd name="connsiteX71" fmla="*/ 518419 w 568939"/>
                <a:gd name="connsiteY71" fmla="*/ 198196 h 492770"/>
                <a:gd name="connsiteX72" fmla="*/ 508315 w 568939"/>
                <a:gd name="connsiteY72" fmla="*/ 181097 h 492770"/>
                <a:gd name="connsiteX73" fmla="*/ 499765 w 568939"/>
                <a:gd name="connsiteY73" fmla="*/ 174879 h 492770"/>
                <a:gd name="connsiteX74" fmla="*/ 482666 w 568939"/>
                <a:gd name="connsiteY74" fmla="*/ 173324 h 492770"/>
                <a:gd name="connsiteX75" fmla="*/ 462458 w 568939"/>
                <a:gd name="connsiteY75" fmla="*/ 167884 h 492770"/>
                <a:gd name="connsiteX76" fmla="*/ 448468 w 568939"/>
                <a:gd name="connsiteY76" fmla="*/ 169438 h 492770"/>
                <a:gd name="connsiteX77" fmla="*/ 434477 w 568939"/>
                <a:gd name="connsiteY77" fmla="*/ 167107 h 492770"/>
                <a:gd name="connsiteX78" fmla="*/ 417378 w 568939"/>
                <a:gd name="connsiteY78" fmla="*/ 174879 h 492770"/>
                <a:gd name="connsiteX79" fmla="*/ 404942 w 568939"/>
                <a:gd name="connsiteY79" fmla="*/ 164775 h 492770"/>
                <a:gd name="connsiteX80" fmla="*/ 391729 w 568939"/>
                <a:gd name="connsiteY80" fmla="*/ 169438 h 492770"/>
                <a:gd name="connsiteX81" fmla="*/ 369967 w 568939"/>
                <a:gd name="connsiteY81" fmla="*/ 163998 h 492770"/>
                <a:gd name="connsiteX82" fmla="*/ 350536 w 568939"/>
                <a:gd name="connsiteY82" fmla="*/ 163220 h 492770"/>
                <a:gd name="connsiteX83" fmla="*/ 329550 w 568939"/>
                <a:gd name="connsiteY83" fmla="*/ 150785 h 492770"/>
                <a:gd name="connsiteX84" fmla="*/ 317891 w 568939"/>
                <a:gd name="connsiteY84" fmla="*/ 160111 h 492770"/>
                <a:gd name="connsiteX85" fmla="*/ 293020 w 568939"/>
                <a:gd name="connsiteY85" fmla="*/ 157780 h 492770"/>
                <a:gd name="connsiteX86" fmla="*/ 272034 w 568939"/>
                <a:gd name="connsiteY86" fmla="*/ 182651 h 492770"/>
                <a:gd name="connsiteX87" fmla="*/ 258044 w 568939"/>
                <a:gd name="connsiteY87" fmla="*/ 174879 h 492770"/>
                <a:gd name="connsiteX88" fmla="*/ 244831 w 568939"/>
                <a:gd name="connsiteY88" fmla="*/ 160889 h 492770"/>
                <a:gd name="connsiteX89" fmla="*/ 230840 w 568939"/>
                <a:gd name="connsiteY89" fmla="*/ 157780 h 492770"/>
                <a:gd name="connsiteX90" fmla="*/ 221513 w 568939"/>
                <a:gd name="connsiteY90" fmla="*/ 162443 h 492770"/>
                <a:gd name="connsiteX91" fmla="*/ 219182 w 568939"/>
                <a:gd name="connsiteY91" fmla="*/ 201305 h 492770"/>
                <a:gd name="connsiteX92" fmla="*/ 219959 w 568939"/>
                <a:gd name="connsiteY92" fmla="*/ 212186 h 492770"/>
                <a:gd name="connsiteX93" fmla="*/ 234727 w 568939"/>
                <a:gd name="connsiteY93" fmla="*/ 222291 h 492770"/>
                <a:gd name="connsiteX94" fmla="*/ 261153 w 568939"/>
                <a:gd name="connsiteY94" fmla="*/ 247162 h 492770"/>
                <a:gd name="connsiteX95" fmla="*/ 271257 w 568939"/>
                <a:gd name="connsiteY95" fmla="*/ 278252 h 492770"/>
                <a:gd name="connsiteX96" fmla="*/ 289133 w 568939"/>
                <a:gd name="connsiteY96" fmla="*/ 296906 h 492770"/>
                <a:gd name="connsiteX97" fmla="*/ 310896 w 568939"/>
                <a:gd name="connsiteY97" fmla="*/ 314782 h 492770"/>
                <a:gd name="connsiteX98" fmla="*/ 324109 w 568939"/>
                <a:gd name="connsiteY98" fmla="*/ 330327 h 492770"/>
                <a:gd name="connsiteX99" fmla="*/ 362971 w 568939"/>
                <a:gd name="connsiteY99" fmla="*/ 362194 h 492770"/>
                <a:gd name="connsiteX100" fmla="*/ 381625 w 568939"/>
                <a:gd name="connsiteY100" fmla="*/ 370744 h 492770"/>
                <a:gd name="connsiteX101" fmla="*/ 384734 w 568939"/>
                <a:gd name="connsiteY101" fmla="*/ 387843 h 492770"/>
                <a:gd name="connsiteX102" fmla="*/ 396392 w 568939"/>
                <a:gd name="connsiteY102" fmla="*/ 400279 h 492770"/>
                <a:gd name="connsiteX103" fmla="*/ 419710 w 568939"/>
                <a:gd name="connsiteY103" fmla="*/ 419710 h 492770"/>
                <a:gd name="connsiteX104" fmla="*/ 417378 w 568939"/>
                <a:gd name="connsiteY104" fmla="*/ 432145 h 492770"/>
                <a:gd name="connsiteX105" fmla="*/ 390175 w 568939"/>
                <a:gd name="connsiteY105" fmla="*/ 410383 h 492770"/>
                <a:gd name="connsiteX106" fmla="*/ 369967 w 568939"/>
                <a:gd name="connsiteY106" fmla="*/ 398724 h 492770"/>
                <a:gd name="connsiteX107" fmla="*/ 345872 w 568939"/>
                <a:gd name="connsiteY107" fmla="*/ 376961 h 492770"/>
                <a:gd name="connsiteX108" fmla="*/ 316337 w 568939"/>
                <a:gd name="connsiteY108" fmla="*/ 368412 h 492770"/>
                <a:gd name="connsiteX109" fmla="*/ 295351 w 568939"/>
                <a:gd name="connsiteY109" fmla="*/ 359085 h 492770"/>
                <a:gd name="connsiteX110" fmla="*/ 269702 w 568939"/>
                <a:gd name="connsiteY110" fmla="*/ 363748 h 492770"/>
                <a:gd name="connsiteX111" fmla="*/ 255712 w 568939"/>
                <a:gd name="connsiteY111" fmla="*/ 362194 h 492770"/>
                <a:gd name="connsiteX112" fmla="*/ 250271 w 568939"/>
                <a:gd name="connsiteY112" fmla="*/ 345094 h 492770"/>
                <a:gd name="connsiteX113" fmla="*/ 205192 w 568939"/>
                <a:gd name="connsiteY113" fmla="*/ 314782 h 492770"/>
                <a:gd name="connsiteX114" fmla="*/ 171770 w 568939"/>
                <a:gd name="connsiteY114" fmla="*/ 283693 h 492770"/>
                <a:gd name="connsiteX115" fmla="*/ 165552 w 568939"/>
                <a:gd name="connsiteY115" fmla="*/ 273589 h 492770"/>
                <a:gd name="connsiteX116" fmla="*/ 189647 w 568939"/>
                <a:gd name="connsiteY116" fmla="*/ 264262 h 492770"/>
                <a:gd name="connsiteX117" fmla="*/ 178765 w 568939"/>
                <a:gd name="connsiteY117" fmla="*/ 258044 h 492770"/>
                <a:gd name="connsiteX118" fmla="*/ 148453 w 568939"/>
                <a:gd name="connsiteY118" fmla="*/ 231617 h 492770"/>
                <a:gd name="connsiteX119" fmla="*/ 139126 w 568939"/>
                <a:gd name="connsiteY119" fmla="*/ 219182 h 492770"/>
                <a:gd name="connsiteX120" fmla="*/ 138349 w 568939"/>
                <a:gd name="connsiteY120" fmla="*/ 187315 h 492770"/>
                <a:gd name="connsiteX121" fmla="*/ 132131 w 568939"/>
                <a:gd name="connsiteY121" fmla="*/ 174102 h 492770"/>
                <a:gd name="connsiteX122" fmla="*/ 109591 w 568939"/>
                <a:gd name="connsiteY122" fmla="*/ 157003 h 492770"/>
                <a:gd name="connsiteX123" fmla="*/ 101041 w 568939"/>
                <a:gd name="connsiteY123" fmla="*/ 148453 h 492770"/>
                <a:gd name="connsiteX124" fmla="*/ 84719 w 568939"/>
                <a:gd name="connsiteY124" fmla="*/ 143012 h 492770"/>
                <a:gd name="connsiteX125" fmla="*/ 73838 w 568939"/>
                <a:gd name="connsiteY125" fmla="*/ 150007 h 492770"/>
                <a:gd name="connsiteX126" fmla="*/ 71506 w 568939"/>
                <a:gd name="connsiteY126" fmla="*/ 164775 h 492770"/>
                <a:gd name="connsiteX127" fmla="*/ 48189 w 568939"/>
                <a:gd name="connsiteY127" fmla="*/ 203637 h 492770"/>
                <a:gd name="connsiteX128" fmla="*/ 38085 w 568939"/>
                <a:gd name="connsiteY128" fmla="*/ 203637 h 492770"/>
                <a:gd name="connsiteX129" fmla="*/ 13990 w 568939"/>
                <a:gd name="connsiteY129" fmla="*/ 170993 h 492770"/>
                <a:gd name="connsiteX130" fmla="*/ 10104 w 568939"/>
                <a:gd name="connsiteY130" fmla="*/ 156225 h 492770"/>
                <a:gd name="connsiteX131" fmla="*/ 0 w 568939"/>
                <a:gd name="connsiteY131" fmla="*/ 125913 h 492770"/>
                <a:gd name="connsiteX132" fmla="*/ 5441 w 568939"/>
                <a:gd name="connsiteY132" fmla="*/ 122027 h 492770"/>
                <a:gd name="connsiteX133" fmla="*/ 9327 w 568939"/>
                <a:gd name="connsiteY133" fmla="*/ 126690 h 492770"/>
                <a:gd name="connsiteX134" fmla="*/ 34976 w 568939"/>
                <a:gd name="connsiteY134" fmla="*/ 132908 h 492770"/>
                <a:gd name="connsiteX135" fmla="*/ 45857 w 568939"/>
                <a:gd name="connsiteY135" fmla="*/ 122804 h 492770"/>
                <a:gd name="connsiteX136" fmla="*/ 54407 w 568939"/>
                <a:gd name="connsiteY136" fmla="*/ 126690 h 492770"/>
                <a:gd name="connsiteX137" fmla="*/ 82388 w 568939"/>
                <a:gd name="connsiteY137" fmla="*/ 125913 h 492770"/>
                <a:gd name="connsiteX138" fmla="*/ 87051 w 568939"/>
                <a:gd name="connsiteY138" fmla="*/ 123581 h 492770"/>
                <a:gd name="connsiteX139" fmla="*/ 96378 w 568939"/>
                <a:gd name="connsiteY139" fmla="*/ 106482 h 492770"/>
                <a:gd name="connsiteX140" fmla="*/ 116586 w 568939"/>
                <a:gd name="connsiteY140" fmla="*/ 122804 h 492770"/>
                <a:gd name="connsiteX141" fmla="*/ 128245 w 568939"/>
                <a:gd name="connsiteY141" fmla="*/ 128245 h 492770"/>
                <a:gd name="connsiteX142" fmla="*/ 138349 w 568939"/>
                <a:gd name="connsiteY142" fmla="*/ 124358 h 492770"/>
                <a:gd name="connsiteX143" fmla="*/ 153893 w 568939"/>
                <a:gd name="connsiteY143" fmla="*/ 129799 h 492770"/>
                <a:gd name="connsiteX144" fmla="*/ 166330 w 568939"/>
                <a:gd name="connsiteY144" fmla="*/ 131354 h 492770"/>
                <a:gd name="connsiteX145" fmla="*/ 175657 w 568939"/>
                <a:gd name="connsiteY145" fmla="*/ 128245 h 492770"/>
                <a:gd name="connsiteX146" fmla="*/ 169438 w 568939"/>
                <a:gd name="connsiteY146" fmla="*/ 110368 h 492770"/>
                <a:gd name="connsiteX147" fmla="*/ 174879 w 568939"/>
                <a:gd name="connsiteY147" fmla="*/ 104927 h 492770"/>
                <a:gd name="connsiteX148" fmla="*/ 167107 w 568939"/>
                <a:gd name="connsiteY148" fmla="*/ 96378 h 492770"/>
                <a:gd name="connsiteX149" fmla="*/ 183429 w 568939"/>
                <a:gd name="connsiteY149" fmla="*/ 88605 h 492770"/>
                <a:gd name="connsiteX150" fmla="*/ 199751 w 568939"/>
                <a:gd name="connsiteY150" fmla="*/ 83942 h 492770"/>
                <a:gd name="connsiteX151" fmla="*/ 202860 w 568939"/>
                <a:gd name="connsiteY151" fmla="*/ 75392 h 492770"/>
                <a:gd name="connsiteX152" fmla="*/ 201305 w 568939"/>
                <a:gd name="connsiteY152" fmla="*/ 58293 h 492770"/>
                <a:gd name="connsiteX153" fmla="*/ 194310 w 568939"/>
                <a:gd name="connsiteY153" fmla="*/ 51298 h 492770"/>
                <a:gd name="connsiteX154" fmla="*/ 197419 w 568939"/>
                <a:gd name="connsiteY154" fmla="*/ 40417 h 492770"/>
                <a:gd name="connsiteX155" fmla="*/ 231617 w 568939"/>
                <a:gd name="connsiteY155" fmla="*/ 27203 h 492770"/>
                <a:gd name="connsiteX156" fmla="*/ 237058 w 568939"/>
                <a:gd name="connsiteY156" fmla="*/ 19431 h 492770"/>
                <a:gd name="connsiteX157" fmla="*/ 252603 w 568939"/>
                <a:gd name="connsiteY157" fmla="*/ 19431 h 492770"/>
                <a:gd name="connsiteX158" fmla="*/ 252603 w 568939"/>
                <a:gd name="connsiteY158" fmla="*/ 6218 h 492770"/>
                <a:gd name="connsiteX159" fmla="*/ 259598 w 568939"/>
                <a:gd name="connsiteY159" fmla="*/ 0 h 492770"/>
                <a:gd name="connsiteX160" fmla="*/ 279029 w 568939"/>
                <a:gd name="connsiteY160" fmla="*/ 4663 h 492770"/>
                <a:gd name="connsiteX161" fmla="*/ 301569 w 568939"/>
                <a:gd name="connsiteY161" fmla="*/ 13990 h 492770"/>
                <a:gd name="connsiteX162" fmla="*/ 314782 w 568939"/>
                <a:gd name="connsiteY162" fmla="*/ 23317 h 492770"/>
                <a:gd name="connsiteX163" fmla="*/ 321778 w 568939"/>
                <a:gd name="connsiteY163" fmla="*/ 33421 h 492770"/>
                <a:gd name="connsiteX164" fmla="*/ 342763 w 568939"/>
                <a:gd name="connsiteY164" fmla="*/ 47412 h 492770"/>
                <a:gd name="connsiteX165" fmla="*/ 359862 w 568939"/>
                <a:gd name="connsiteY165" fmla="*/ 64511 h 492770"/>
                <a:gd name="connsiteX166" fmla="*/ 369967 w 568939"/>
                <a:gd name="connsiteY166" fmla="*/ 69952 h 492770"/>
                <a:gd name="connsiteX167" fmla="*/ 389398 w 568939"/>
                <a:gd name="connsiteY167" fmla="*/ 74615 h 492770"/>
                <a:gd name="connsiteX168" fmla="*/ 399502 w 568939"/>
                <a:gd name="connsiteY168" fmla="*/ 84719 h 492770"/>
                <a:gd name="connsiteX169" fmla="*/ 425150 w 568939"/>
                <a:gd name="connsiteY169" fmla="*/ 91714 h 492770"/>
                <a:gd name="connsiteX170" fmla="*/ 463235 w 568939"/>
                <a:gd name="connsiteY170" fmla="*/ 93269 h 492770"/>
                <a:gd name="connsiteX171" fmla="*/ 482666 w 568939"/>
                <a:gd name="connsiteY171" fmla="*/ 86274 h 492770"/>
                <a:gd name="connsiteX172" fmla="*/ 491216 w 568939"/>
                <a:gd name="connsiteY172" fmla="*/ 75392 h 492770"/>
                <a:gd name="connsiteX173" fmla="*/ 513756 w 568939"/>
                <a:gd name="connsiteY173" fmla="*/ 72283 h 4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568939" h="492770">
                  <a:moveTo>
                    <a:pt x="325664" y="425150"/>
                  </a:moveTo>
                  <a:lnTo>
                    <a:pt x="343540" y="428259"/>
                  </a:lnTo>
                  <a:lnTo>
                    <a:pt x="334991" y="435254"/>
                  </a:lnTo>
                  <a:lnTo>
                    <a:pt x="325664" y="425150"/>
                  </a:lnTo>
                  <a:close/>
                  <a:moveTo>
                    <a:pt x="425927" y="436809"/>
                  </a:moveTo>
                  <a:lnTo>
                    <a:pt x="438364" y="436031"/>
                  </a:lnTo>
                  <a:lnTo>
                    <a:pt x="443027" y="443027"/>
                  </a:lnTo>
                  <a:lnTo>
                    <a:pt x="491216" y="472562"/>
                  </a:lnTo>
                  <a:lnTo>
                    <a:pt x="504429" y="478003"/>
                  </a:lnTo>
                  <a:lnTo>
                    <a:pt x="513756" y="492770"/>
                  </a:lnTo>
                  <a:lnTo>
                    <a:pt x="476448" y="468676"/>
                  </a:lnTo>
                  <a:lnTo>
                    <a:pt x="442250" y="449245"/>
                  </a:lnTo>
                  <a:lnTo>
                    <a:pt x="418155" y="443804"/>
                  </a:lnTo>
                  <a:lnTo>
                    <a:pt x="384734" y="428259"/>
                  </a:lnTo>
                  <a:lnTo>
                    <a:pt x="380848" y="421264"/>
                  </a:lnTo>
                  <a:lnTo>
                    <a:pt x="425927" y="436809"/>
                  </a:lnTo>
                  <a:close/>
                  <a:moveTo>
                    <a:pt x="376961" y="409606"/>
                  </a:moveTo>
                  <a:lnTo>
                    <a:pt x="370744" y="410383"/>
                  </a:lnTo>
                  <a:lnTo>
                    <a:pt x="327218" y="409606"/>
                  </a:lnTo>
                  <a:lnTo>
                    <a:pt x="314005" y="407274"/>
                  </a:lnTo>
                  <a:lnTo>
                    <a:pt x="310119" y="397169"/>
                  </a:lnTo>
                  <a:lnTo>
                    <a:pt x="324109" y="398724"/>
                  </a:lnTo>
                  <a:lnTo>
                    <a:pt x="327995" y="403388"/>
                  </a:lnTo>
                  <a:lnTo>
                    <a:pt x="376961" y="409606"/>
                  </a:lnTo>
                  <a:close/>
                  <a:moveTo>
                    <a:pt x="335768" y="391729"/>
                  </a:moveTo>
                  <a:lnTo>
                    <a:pt x="320223" y="392506"/>
                  </a:lnTo>
                  <a:lnTo>
                    <a:pt x="300015" y="386288"/>
                  </a:lnTo>
                  <a:lnTo>
                    <a:pt x="302347" y="377738"/>
                  </a:lnTo>
                  <a:lnTo>
                    <a:pt x="339654" y="382402"/>
                  </a:lnTo>
                  <a:lnTo>
                    <a:pt x="335768" y="391729"/>
                  </a:lnTo>
                  <a:close/>
                  <a:moveTo>
                    <a:pt x="170993" y="263484"/>
                  </a:moveTo>
                  <a:lnTo>
                    <a:pt x="168661" y="266593"/>
                  </a:lnTo>
                  <a:lnTo>
                    <a:pt x="143012" y="245608"/>
                  </a:lnTo>
                  <a:lnTo>
                    <a:pt x="140681" y="230840"/>
                  </a:lnTo>
                  <a:lnTo>
                    <a:pt x="162443" y="251826"/>
                  </a:lnTo>
                  <a:lnTo>
                    <a:pt x="170993" y="263484"/>
                  </a:lnTo>
                  <a:close/>
                  <a:moveTo>
                    <a:pt x="132908" y="212964"/>
                  </a:moveTo>
                  <a:lnTo>
                    <a:pt x="118141" y="211409"/>
                  </a:lnTo>
                  <a:lnTo>
                    <a:pt x="124358" y="202860"/>
                  </a:lnTo>
                  <a:lnTo>
                    <a:pt x="132908" y="212964"/>
                  </a:lnTo>
                  <a:close/>
                  <a:moveTo>
                    <a:pt x="100264" y="224622"/>
                  </a:moveTo>
                  <a:lnTo>
                    <a:pt x="93269" y="223845"/>
                  </a:lnTo>
                  <a:lnTo>
                    <a:pt x="80056" y="191201"/>
                  </a:lnTo>
                  <a:lnTo>
                    <a:pt x="83165" y="181874"/>
                  </a:lnTo>
                  <a:lnTo>
                    <a:pt x="76947" y="166329"/>
                  </a:lnTo>
                  <a:lnTo>
                    <a:pt x="83942" y="163998"/>
                  </a:lnTo>
                  <a:lnTo>
                    <a:pt x="87828" y="180320"/>
                  </a:lnTo>
                  <a:lnTo>
                    <a:pt x="95600" y="187315"/>
                  </a:lnTo>
                  <a:lnTo>
                    <a:pt x="94823" y="199751"/>
                  </a:lnTo>
                  <a:lnTo>
                    <a:pt x="100264" y="224622"/>
                  </a:lnTo>
                  <a:close/>
                  <a:moveTo>
                    <a:pt x="129022" y="186538"/>
                  </a:moveTo>
                  <a:lnTo>
                    <a:pt x="117364" y="188869"/>
                  </a:lnTo>
                  <a:lnTo>
                    <a:pt x="109591" y="181097"/>
                  </a:lnTo>
                  <a:lnTo>
                    <a:pt x="99487" y="179542"/>
                  </a:lnTo>
                  <a:lnTo>
                    <a:pt x="91714" y="171770"/>
                  </a:lnTo>
                  <a:lnTo>
                    <a:pt x="99487" y="166329"/>
                  </a:lnTo>
                  <a:lnTo>
                    <a:pt x="103373" y="157003"/>
                  </a:lnTo>
                  <a:lnTo>
                    <a:pt x="129022" y="186538"/>
                  </a:lnTo>
                  <a:close/>
                  <a:moveTo>
                    <a:pt x="513756" y="72283"/>
                  </a:moveTo>
                  <a:lnTo>
                    <a:pt x="508315" y="83942"/>
                  </a:lnTo>
                  <a:lnTo>
                    <a:pt x="520751" y="104927"/>
                  </a:lnTo>
                  <a:lnTo>
                    <a:pt x="522305" y="117363"/>
                  </a:lnTo>
                  <a:lnTo>
                    <a:pt x="532409" y="120472"/>
                  </a:lnTo>
                  <a:lnTo>
                    <a:pt x="529301" y="136017"/>
                  </a:lnTo>
                  <a:lnTo>
                    <a:pt x="538627" y="143789"/>
                  </a:lnTo>
                  <a:lnTo>
                    <a:pt x="561944" y="151562"/>
                  </a:lnTo>
                  <a:lnTo>
                    <a:pt x="568940" y="163220"/>
                  </a:lnTo>
                  <a:lnTo>
                    <a:pt x="551063" y="163998"/>
                  </a:lnTo>
                  <a:lnTo>
                    <a:pt x="537850" y="167107"/>
                  </a:lnTo>
                  <a:lnTo>
                    <a:pt x="543291" y="187315"/>
                  </a:lnTo>
                  <a:lnTo>
                    <a:pt x="535519" y="199751"/>
                  </a:lnTo>
                  <a:lnTo>
                    <a:pt x="518419" y="198196"/>
                  </a:lnTo>
                  <a:lnTo>
                    <a:pt x="508315" y="181097"/>
                  </a:lnTo>
                  <a:lnTo>
                    <a:pt x="499765" y="174879"/>
                  </a:lnTo>
                  <a:lnTo>
                    <a:pt x="482666" y="173324"/>
                  </a:lnTo>
                  <a:lnTo>
                    <a:pt x="462458" y="167884"/>
                  </a:lnTo>
                  <a:lnTo>
                    <a:pt x="448468" y="169438"/>
                  </a:lnTo>
                  <a:lnTo>
                    <a:pt x="434477" y="167107"/>
                  </a:lnTo>
                  <a:lnTo>
                    <a:pt x="417378" y="174879"/>
                  </a:lnTo>
                  <a:lnTo>
                    <a:pt x="404942" y="164775"/>
                  </a:lnTo>
                  <a:lnTo>
                    <a:pt x="391729" y="169438"/>
                  </a:lnTo>
                  <a:lnTo>
                    <a:pt x="369967" y="163998"/>
                  </a:lnTo>
                  <a:lnTo>
                    <a:pt x="350536" y="163220"/>
                  </a:lnTo>
                  <a:lnTo>
                    <a:pt x="329550" y="150785"/>
                  </a:lnTo>
                  <a:lnTo>
                    <a:pt x="317891" y="160111"/>
                  </a:lnTo>
                  <a:lnTo>
                    <a:pt x="293020" y="157780"/>
                  </a:lnTo>
                  <a:lnTo>
                    <a:pt x="272034" y="182651"/>
                  </a:lnTo>
                  <a:lnTo>
                    <a:pt x="258044" y="174879"/>
                  </a:lnTo>
                  <a:lnTo>
                    <a:pt x="244831" y="160889"/>
                  </a:lnTo>
                  <a:lnTo>
                    <a:pt x="230840" y="157780"/>
                  </a:lnTo>
                  <a:lnTo>
                    <a:pt x="221513" y="162443"/>
                  </a:lnTo>
                  <a:lnTo>
                    <a:pt x="219182" y="201305"/>
                  </a:lnTo>
                  <a:lnTo>
                    <a:pt x="219959" y="212186"/>
                  </a:lnTo>
                  <a:lnTo>
                    <a:pt x="234727" y="222291"/>
                  </a:lnTo>
                  <a:lnTo>
                    <a:pt x="261153" y="247162"/>
                  </a:lnTo>
                  <a:lnTo>
                    <a:pt x="271257" y="278252"/>
                  </a:lnTo>
                  <a:lnTo>
                    <a:pt x="289133" y="296906"/>
                  </a:lnTo>
                  <a:lnTo>
                    <a:pt x="310896" y="314782"/>
                  </a:lnTo>
                  <a:lnTo>
                    <a:pt x="324109" y="330327"/>
                  </a:lnTo>
                  <a:lnTo>
                    <a:pt x="362971" y="362194"/>
                  </a:lnTo>
                  <a:lnTo>
                    <a:pt x="381625" y="370744"/>
                  </a:lnTo>
                  <a:lnTo>
                    <a:pt x="384734" y="387843"/>
                  </a:lnTo>
                  <a:lnTo>
                    <a:pt x="396392" y="400279"/>
                  </a:lnTo>
                  <a:lnTo>
                    <a:pt x="419710" y="419710"/>
                  </a:lnTo>
                  <a:lnTo>
                    <a:pt x="417378" y="432145"/>
                  </a:lnTo>
                  <a:lnTo>
                    <a:pt x="390175" y="410383"/>
                  </a:lnTo>
                  <a:lnTo>
                    <a:pt x="369967" y="398724"/>
                  </a:lnTo>
                  <a:lnTo>
                    <a:pt x="345872" y="376961"/>
                  </a:lnTo>
                  <a:lnTo>
                    <a:pt x="316337" y="368412"/>
                  </a:lnTo>
                  <a:lnTo>
                    <a:pt x="295351" y="359085"/>
                  </a:lnTo>
                  <a:lnTo>
                    <a:pt x="269702" y="363748"/>
                  </a:lnTo>
                  <a:lnTo>
                    <a:pt x="255712" y="362194"/>
                  </a:lnTo>
                  <a:lnTo>
                    <a:pt x="250271" y="345094"/>
                  </a:lnTo>
                  <a:lnTo>
                    <a:pt x="205192" y="314782"/>
                  </a:lnTo>
                  <a:lnTo>
                    <a:pt x="171770" y="283693"/>
                  </a:lnTo>
                  <a:lnTo>
                    <a:pt x="165552" y="273589"/>
                  </a:lnTo>
                  <a:lnTo>
                    <a:pt x="189647" y="264262"/>
                  </a:lnTo>
                  <a:lnTo>
                    <a:pt x="178765" y="258044"/>
                  </a:lnTo>
                  <a:lnTo>
                    <a:pt x="148453" y="231617"/>
                  </a:lnTo>
                  <a:lnTo>
                    <a:pt x="139126" y="219182"/>
                  </a:lnTo>
                  <a:lnTo>
                    <a:pt x="138349" y="187315"/>
                  </a:lnTo>
                  <a:lnTo>
                    <a:pt x="132131" y="174102"/>
                  </a:lnTo>
                  <a:lnTo>
                    <a:pt x="109591" y="157003"/>
                  </a:lnTo>
                  <a:lnTo>
                    <a:pt x="101041" y="148453"/>
                  </a:lnTo>
                  <a:lnTo>
                    <a:pt x="84719" y="143012"/>
                  </a:lnTo>
                  <a:lnTo>
                    <a:pt x="73838" y="150007"/>
                  </a:lnTo>
                  <a:lnTo>
                    <a:pt x="71506" y="164775"/>
                  </a:lnTo>
                  <a:lnTo>
                    <a:pt x="48189" y="203637"/>
                  </a:lnTo>
                  <a:lnTo>
                    <a:pt x="38085" y="203637"/>
                  </a:lnTo>
                  <a:lnTo>
                    <a:pt x="13990" y="170993"/>
                  </a:lnTo>
                  <a:lnTo>
                    <a:pt x="10104" y="156225"/>
                  </a:lnTo>
                  <a:lnTo>
                    <a:pt x="0" y="125913"/>
                  </a:lnTo>
                  <a:lnTo>
                    <a:pt x="5441" y="122027"/>
                  </a:lnTo>
                  <a:lnTo>
                    <a:pt x="9327" y="126690"/>
                  </a:lnTo>
                  <a:lnTo>
                    <a:pt x="34976" y="132908"/>
                  </a:lnTo>
                  <a:lnTo>
                    <a:pt x="45857" y="122804"/>
                  </a:lnTo>
                  <a:lnTo>
                    <a:pt x="54407" y="126690"/>
                  </a:lnTo>
                  <a:lnTo>
                    <a:pt x="82388" y="125913"/>
                  </a:lnTo>
                  <a:lnTo>
                    <a:pt x="87051" y="123581"/>
                  </a:lnTo>
                  <a:lnTo>
                    <a:pt x="96378" y="106482"/>
                  </a:lnTo>
                  <a:lnTo>
                    <a:pt x="116586" y="122804"/>
                  </a:lnTo>
                  <a:lnTo>
                    <a:pt x="128245" y="128245"/>
                  </a:lnTo>
                  <a:lnTo>
                    <a:pt x="138349" y="124358"/>
                  </a:lnTo>
                  <a:lnTo>
                    <a:pt x="153893" y="129799"/>
                  </a:lnTo>
                  <a:lnTo>
                    <a:pt x="166330" y="131354"/>
                  </a:lnTo>
                  <a:lnTo>
                    <a:pt x="175657" y="128245"/>
                  </a:lnTo>
                  <a:lnTo>
                    <a:pt x="169438" y="110368"/>
                  </a:lnTo>
                  <a:lnTo>
                    <a:pt x="174879" y="104927"/>
                  </a:lnTo>
                  <a:lnTo>
                    <a:pt x="167107" y="96378"/>
                  </a:lnTo>
                  <a:lnTo>
                    <a:pt x="183429" y="88605"/>
                  </a:lnTo>
                  <a:lnTo>
                    <a:pt x="199751" y="83942"/>
                  </a:lnTo>
                  <a:lnTo>
                    <a:pt x="202860" y="75392"/>
                  </a:lnTo>
                  <a:lnTo>
                    <a:pt x="201305" y="58293"/>
                  </a:lnTo>
                  <a:lnTo>
                    <a:pt x="194310" y="51298"/>
                  </a:lnTo>
                  <a:lnTo>
                    <a:pt x="197419" y="40417"/>
                  </a:lnTo>
                  <a:lnTo>
                    <a:pt x="231617" y="27203"/>
                  </a:lnTo>
                  <a:lnTo>
                    <a:pt x="237058" y="19431"/>
                  </a:lnTo>
                  <a:lnTo>
                    <a:pt x="252603" y="19431"/>
                  </a:lnTo>
                  <a:lnTo>
                    <a:pt x="252603" y="6218"/>
                  </a:lnTo>
                  <a:lnTo>
                    <a:pt x="259598" y="0"/>
                  </a:lnTo>
                  <a:lnTo>
                    <a:pt x="279029" y="4663"/>
                  </a:lnTo>
                  <a:lnTo>
                    <a:pt x="301569" y="13990"/>
                  </a:lnTo>
                  <a:lnTo>
                    <a:pt x="314782" y="23317"/>
                  </a:lnTo>
                  <a:lnTo>
                    <a:pt x="321778" y="33421"/>
                  </a:lnTo>
                  <a:lnTo>
                    <a:pt x="342763" y="47412"/>
                  </a:lnTo>
                  <a:lnTo>
                    <a:pt x="359862" y="64511"/>
                  </a:lnTo>
                  <a:lnTo>
                    <a:pt x="369967" y="69952"/>
                  </a:lnTo>
                  <a:lnTo>
                    <a:pt x="389398" y="74615"/>
                  </a:lnTo>
                  <a:lnTo>
                    <a:pt x="399502" y="84719"/>
                  </a:lnTo>
                  <a:lnTo>
                    <a:pt x="425150" y="91714"/>
                  </a:lnTo>
                  <a:lnTo>
                    <a:pt x="463235" y="93269"/>
                  </a:lnTo>
                  <a:lnTo>
                    <a:pt x="482666" y="86274"/>
                  </a:lnTo>
                  <a:lnTo>
                    <a:pt x="491216" y="75392"/>
                  </a:lnTo>
                  <a:lnTo>
                    <a:pt x="513756" y="7228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7BCB8167-E8D4-2A82-610F-99D95AA689E2}"/>
                </a:ext>
              </a:extLst>
            </p:cNvPr>
            <p:cNvSpPr/>
            <p:nvPr/>
          </p:nvSpPr>
          <p:spPr>
            <a:xfrm>
              <a:off x="6056553" y="4014307"/>
              <a:ext cx="632673" cy="333435"/>
            </a:xfrm>
            <a:custGeom>
              <a:avLst/>
              <a:gdLst>
                <a:gd name="connsiteX0" fmla="*/ 555727 w 632673"/>
                <a:gd name="connsiteY0" fmla="*/ 17099 h 333435"/>
                <a:gd name="connsiteX1" fmla="*/ 567385 w 632673"/>
                <a:gd name="connsiteY1" fmla="*/ 17099 h 333435"/>
                <a:gd name="connsiteX2" fmla="*/ 578267 w 632673"/>
                <a:gd name="connsiteY2" fmla="*/ 34976 h 333435"/>
                <a:gd name="connsiteX3" fmla="*/ 595366 w 632673"/>
                <a:gd name="connsiteY3" fmla="*/ 41194 h 333435"/>
                <a:gd name="connsiteX4" fmla="*/ 602361 w 632673"/>
                <a:gd name="connsiteY4" fmla="*/ 49743 h 333435"/>
                <a:gd name="connsiteX5" fmla="*/ 620237 w 632673"/>
                <a:gd name="connsiteY5" fmla="*/ 52852 h 333435"/>
                <a:gd name="connsiteX6" fmla="*/ 627233 w 632673"/>
                <a:gd name="connsiteY6" fmla="*/ 58293 h 333435"/>
                <a:gd name="connsiteX7" fmla="*/ 632674 w 632673"/>
                <a:gd name="connsiteY7" fmla="*/ 71506 h 333435"/>
                <a:gd name="connsiteX8" fmla="*/ 615574 w 632673"/>
                <a:gd name="connsiteY8" fmla="*/ 89383 h 333435"/>
                <a:gd name="connsiteX9" fmla="*/ 579821 w 632673"/>
                <a:gd name="connsiteY9" fmla="*/ 97932 h 333435"/>
                <a:gd name="connsiteX10" fmla="*/ 565054 w 632673"/>
                <a:gd name="connsiteY10" fmla="*/ 116586 h 333435"/>
                <a:gd name="connsiteX11" fmla="*/ 555727 w 632673"/>
                <a:gd name="connsiteY11" fmla="*/ 124358 h 333435"/>
                <a:gd name="connsiteX12" fmla="*/ 556504 w 632673"/>
                <a:gd name="connsiteY12" fmla="*/ 137571 h 333435"/>
                <a:gd name="connsiteX13" fmla="*/ 545623 w 632673"/>
                <a:gd name="connsiteY13" fmla="*/ 148453 h 333435"/>
                <a:gd name="connsiteX14" fmla="*/ 540182 w 632673"/>
                <a:gd name="connsiteY14" fmla="*/ 167884 h 333435"/>
                <a:gd name="connsiteX15" fmla="*/ 529300 w 632673"/>
                <a:gd name="connsiteY15" fmla="*/ 179542 h 333435"/>
                <a:gd name="connsiteX16" fmla="*/ 529300 w 632673"/>
                <a:gd name="connsiteY16" fmla="*/ 188869 h 333435"/>
                <a:gd name="connsiteX17" fmla="*/ 516865 w 632673"/>
                <a:gd name="connsiteY17" fmla="*/ 209855 h 333435"/>
                <a:gd name="connsiteX18" fmla="*/ 518419 w 632673"/>
                <a:gd name="connsiteY18" fmla="*/ 219959 h 333435"/>
                <a:gd name="connsiteX19" fmla="*/ 502097 w 632673"/>
                <a:gd name="connsiteY19" fmla="*/ 231617 h 333435"/>
                <a:gd name="connsiteX20" fmla="*/ 490438 w 632673"/>
                <a:gd name="connsiteY20" fmla="*/ 268148 h 333435"/>
                <a:gd name="connsiteX21" fmla="*/ 480334 w 632673"/>
                <a:gd name="connsiteY21" fmla="*/ 275143 h 333435"/>
                <a:gd name="connsiteX22" fmla="*/ 460126 w 632673"/>
                <a:gd name="connsiteY22" fmla="*/ 272811 h 333435"/>
                <a:gd name="connsiteX23" fmla="*/ 440695 w 632673"/>
                <a:gd name="connsiteY23" fmla="*/ 288356 h 333435"/>
                <a:gd name="connsiteX24" fmla="*/ 429814 w 632673"/>
                <a:gd name="connsiteY24" fmla="*/ 284470 h 333435"/>
                <a:gd name="connsiteX25" fmla="*/ 404942 w 632673"/>
                <a:gd name="connsiteY25" fmla="*/ 291465 h 333435"/>
                <a:gd name="connsiteX26" fmla="*/ 397169 w 632673"/>
                <a:gd name="connsiteY26" fmla="*/ 287579 h 333435"/>
                <a:gd name="connsiteX27" fmla="*/ 375407 w 632673"/>
                <a:gd name="connsiteY27" fmla="*/ 285247 h 333435"/>
                <a:gd name="connsiteX28" fmla="*/ 366857 w 632673"/>
                <a:gd name="connsiteY28" fmla="*/ 286801 h 333435"/>
                <a:gd name="connsiteX29" fmla="*/ 344317 w 632673"/>
                <a:gd name="connsiteY29" fmla="*/ 283693 h 333435"/>
                <a:gd name="connsiteX30" fmla="*/ 336545 w 632673"/>
                <a:gd name="connsiteY30" fmla="*/ 286024 h 333435"/>
                <a:gd name="connsiteX31" fmla="*/ 324886 w 632673"/>
                <a:gd name="connsiteY31" fmla="*/ 298460 h 333435"/>
                <a:gd name="connsiteX32" fmla="*/ 307787 w 632673"/>
                <a:gd name="connsiteY32" fmla="*/ 306232 h 333435"/>
                <a:gd name="connsiteX33" fmla="*/ 295351 w 632673"/>
                <a:gd name="connsiteY33" fmla="*/ 302346 h 333435"/>
                <a:gd name="connsiteX34" fmla="*/ 279029 w 632673"/>
                <a:gd name="connsiteY34" fmla="*/ 312450 h 333435"/>
                <a:gd name="connsiteX35" fmla="*/ 256489 w 632673"/>
                <a:gd name="connsiteY35" fmla="*/ 315559 h 333435"/>
                <a:gd name="connsiteX36" fmla="*/ 247940 w 632673"/>
                <a:gd name="connsiteY36" fmla="*/ 326441 h 333435"/>
                <a:gd name="connsiteX37" fmla="*/ 228509 w 632673"/>
                <a:gd name="connsiteY37" fmla="*/ 333436 h 333435"/>
                <a:gd name="connsiteX38" fmla="*/ 190424 w 632673"/>
                <a:gd name="connsiteY38" fmla="*/ 331881 h 333435"/>
                <a:gd name="connsiteX39" fmla="*/ 164775 w 632673"/>
                <a:gd name="connsiteY39" fmla="*/ 324886 h 333435"/>
                <a:gd name="connsiteX40" fmla="*/ 154671 w 632673"/>
                <a:gd name="connsiteY40" fmla="*/ 314782 h 333435"/>
                <a:gd name="connsiteX41" fmla="*/ 135240 w 632673"/>
                <a:gd name="connsiteY41" fmla="*/ 310119 h 333435"/>
                <a:gd name="connsiteX42" fmla="*/ 125135 w 632673"/>
                <a:gd name="connsiteY42" fmla="*/ 304678 h 333435"/>
                <a:gd name="connsiteX43" fmla="*/ 108037 w 632673"/>
                <a:gd name="connsiteY43" fmla="*/ 287579 h 333435"/>
                <a:gd name="connsiteX44" fmla="*/ 87051 w 632673"/>
                <a:gd name="connsiteY44" fmla="*/ 273588 h 333435"/>
                <a:gd name="connsiteX45" fmla="*/ 80056 w 632673"/>
                <a:gd name="connsiteY45" fmla="*/ 263484 h 333435"/>
                <a:gd name="connsiteX46" fmla="*/ 66842 w 632673"/>
                <a:gd name="connsiteY46" fmla="*/ 254157 h 333435"/>
                <a:gd name="connsiteX47" fmla="*/ 44303 w 632673"/>
                <a:gd name="connsiteY47" fmla="*/ 244831 h 333435"/>
                <a:gd name="connsiteX48" fmla="*/ 29535 w 632673"/>
                <a:gd name="connsiteY48" fmla="*/ 227731 h 333435"/>
                <a:gd name="connsiteX49" fmla="*/ 18654 w 632673"/>
                <a:gd name="connsiteY49" fmla="*/ 202082 h 333435"/>
                <a:gd name="connsiteX50" fmla="*/ 0 w 632673"/>
                <a:gd name="connsiteY50" fmla="*/ 201305 h 333435"/>
                <a:gd name="connsiteX51" fmla="*/ 13990 w 632673"/>
                <a:gd name="connsiteY51" fmla="*/ 188092 h 333435"/>
                <a:gd name="connsiteX52" fmla="*/ 33421 w 632673"/>
                <a:gd name="connsiteY52" fmla="*/ 184206 h 333435"/>
                <a:gd name="connsiteX53" fmla="*/ 35753 w 632673"/>
                <a:gd name="connsiteY53" fmla="*/ 170216 h 333435"/>
                <a:gd name="connsiteX54" fmla="*/ 27203 w 632673"/>
                <a:gd name="connsiteY54" fmla="*/ 157780 h 333435"/>
                <a:gd name="connsiteX55" fmla="*/ 31090 w 632673"/>
                <a:gd name="connsiteY55" fmla="*/ 152339 h 333435"/>
                <a:gd name="connsiteX56" fmla="*/ 27980 w 632673"/>
                <a:gd name="connsiteY56" fmla="*/ 140680 h 333435"/>
                <a:gd name="connsiteX57" fmla="*/ 45080 w 632673"/>
                <a:gd name="connsiteY57" fmla="*/ 131354 h 333435"/>
                <a:gd name="connsiteX58" fmla="*/ 48966 w 632673"/>
                <a:gd name="connsiteY58" fmla="*/ 120472 h 333435"/>
                <a:gd name="connsiteX59" fmla="*/ 45080 w 632673"/>
                <a:gd name="connsiteY59" fmla="*/ 111923 h 333435"/>
                <a:gd name="connsiteX60" fmla="*/ 24872 w 632673"/>
                <a:gd name="connsiteY60" fmla="*/ 106482 h 333435"/>
                <a:gd name="connsiteX61" fmla="*/ 34976 w 632673"/>
                <a:gd name="connsiteY61" fmla="*/ 95600 h 333435"/>
                <a:gd name="connsiteX62" fmla="*/ 54407 w 632673"/>
                <a:gd name="connsiteY62" fmla="*/ 102596 h 333435"/>
                <a:gd name="connsiteX63" fmla="*/ 84719 w 632673"/>
                <a:gd name="connsiteY63" fmla="*/ 100264 h 333435"/>
                <a:gd name="connsiteX64" fmla="*/ 79279 w 632673"/>
                <a:gd name="connsiteY64" fmla="*/ 84719 h 333435"/>
                <a:gd name="connsiteX65" fmla="*/ 83942 w 632673"/>
                <a:gd name="connsiteY65" fmla="*/ 69952 h 333435"/>
                <a:gd name="connsiteX66" fmla="*/ 88606 w 632673"/>
                <a:gd name="connsiteY66" fmla="*/ 64511 h 333435"/>
                <a:gd name="connsiteX67" fmla="*/ 104927 w 632673"/>
                <a:gd name="connsiteY67" fmla="*/ 66843 h 333435"/>
                <a:gd name="connsiteX68" fmla="*/ 137572 w 632673"/>
                <a:gd name="connsiteY68" fmla="*/ 87828 h 333435"/>
                <a:gd name="connsiteX69" fmla="*/ 150007 w 632673"/>
                <a:gd name="connsiteY69" fmla="*/ 93269 h 333435"/>
                <a:gd name="connsiteX70" fmla="*/ 186538 w 632673"/>
                <a:gd name="connsiteY70" fmla="*/ 94046 h 333435"/>
                <a:gd name="connsiteX71" fmla="*/ 240944 w 632673"/>
                <a:gd name="connsiteY71" fmla="*/ 90937 h 333435"/>
                <a:gd name="connsiteX72" fmla="*/ 245608 w 632673"/>
                <a:gd name="connsiteY72" fmla="*/ 83165 h 333435"/>
                <a:gd name="connsiteX73" fmla="*/ 241721 w 632673"/>
                <a:gd name="connsiteY73" fmla="*/ 73061 h 333435"/>
                <a:gd name="connsiteX74" fmla="*/ 244831 w 632673"/>
                <a:gd name="connsiteY74" fmla="*/ 65288 h 333435"/>
                <a:gd name="connsiteX75" fmla="*/ 255712 w 632673"/>
                <a:gd name="connsiteY75" fmla="*/ 59847 h 333435"/>
                <a:gd name="connsiteX76" fmla="*/ 289133 w 632673"/>
                <a:gd name="connsiteY76" fmla="*/ 56738 h 333435"/>
                <a:gd name="connsiteX77" fmla="*/ 307787 w 632673"/>
                <a:gd name="connsiteY77" fmla="*/ 52075 h 333435"/>
                <a:gd name="connsiteX78" fmla="*/ 315559 w 632673"/>
                <a:gd name="connsiteY78" fmla="*/ 40416 h 333435"/>
                <a:gd name="connsiteX79" fmla="*/ 321000 w 632673"/>
                <a:gd name="connsiteY79" fmla="*/ 38862 h 333435"/>
                <a:gd name="connsiteX80" fmla="*/ 348203 w 632673"/>
                <a:gd name="connsiteY80" fmla="*/ 49743 h 333435"/>
                <a:gd name="connsiteX81" fmla="*/ 387065 w 632673"/>
                <a:gd name="connsiteY81" fmla="*/ 30312 h 333435"/>
                <a:gd name="connsiteX82" fmla="*/ 399502 w 632673"/>
                <a:gd name="connsiteY82" fmla="*/ 3109 h 333435"/>
                <a:gd name="connsiteX83" fmla="*/ 413492 w 632673"/>
                <a:gd name="connsiteY83" fmla="*/ 0 h 333435"/>
                <a:gd name="connsiteX84" fmla="*/ 434477 w 632673"/>
                <a:gd name="connsiteY84" fmla="*/ 777 h 333435"/>
                <a:gd name="connsiteX85" fmla="*/ 453908 w 632673"/>
                <a:gd name="connsiteY85" fmla="*/ 5441 h 333435"/>
                <a:gd name="connsiteX86" fmla="*/ 489661 w 632673"/>
                <a:gd name="connsiteY86" fmla="*/ 0 h 333435"/>
                <a:gd name="connsiteX87" fmla="*/ 500543 w 632673"/>
                <a:gd name="connsiteY87" fmla="*/ 6995 h 333435"/>
                <a:gd name="connsiteX88" fmla="*/ 517642 w 632673"/>
                <a:gd name="connsiteY88" fmla="*/ 24094 h 333435"/>
                <a:gd name="connsiteX89" fmla="*/ 522305 w 632673"/>
                <a:gd name="connsiteY89" fmla="*/ 25649 h 333435"/>
                <a:gd name="connsiteX90" fmla="*/ 555727 w 632673"/>
                <a:gd name="connsiteY90" fmla="*/ 17099 h 3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32673" h="333435">
                  <a:moveTo>
                    <a:pt x="555727" y="17099"/>
                  </a:moveTo>
                  <a:lnTo>
                    <a:pt x="567385" y="17099"/>
                  </a:lnTo>
                  <a:lnTo>
                    <a:pt x="578267" y="34976"/>
                  </a:lnTo>
                  <a:lnTo>
                    <a:pt x="595366" y="41194"/>
                  </a:lnTo>
                  <a:lnTo>
                    <a:pt x="602361" y="49743"/>
                  </a:lnTo>
                  <a:lnTo>
                    <a:pt x="620237" y="52852"/>
                  </a:lnTo>
                  <a:lnTo>
                    <a:pt x="627233" y="58293"/>
                  </a:lnTo>
                  <a:lnTo>
                    <a:pt x="632674" y="71506"/>
                  </a:lnTo>
                  <a:lnTo>
                    <a:pt x="615574" y="89383"/>
                  </a:lnTo>
                  <a:lnTo>
                    <a:pt x="579821" y="97932"/>
                  </a:lnTo>
                  <a:lnTo>
                    <a:pt x="565054" y="116586"/>
                  </a:lnTo>
                  <a:lnTo>
                    <a:pt x="555727" y="124358"/>
                  </a:lnTo>
                  <a:lnTo>
                    <a:pt x="556504" y="137571"/>
                  </a:lnTo>
                  <a:lnTo>
                    <a:pt x="545623" y="148453"/>
                  </a:lnTo>
                  <a:lnTo>
                    <a:pt x="540182" y="167884"/>
                  </a:lnTo>
                  <a:lnTo>
                    <a:pt x="529300" y="179542"/>
                  </a:lnTo>
                  <a:lnTo>
                    <a:pt x="529300" y="188869"/>
                  </a:lnTo>
                  <a:lnTo>
                    <a:pt x="516865" y="209855"/>
                  </a:lnTo>
                  <a:lnTo>
                    <a:pt x="518419" y="219959"/>
                  </a:lnTo>
                  <a:lnTo>
                    <a:pt x="502097" y="231617"/>
                  </a:lnTo>
                  <a:lnTo>
                    <a:pt x="490438" y="268148"/>
                  </a:lnTo>
                  <a:lnTo>
                    <a:pt x="480334" y="275143"/>
                  </a:lnTo>
                  <a:lnTo>
                    <a:pt x="460126" y="272811"/>
                  </a:lnTo>
                  <a:lnTo>
                    <a:pt x="440695" y="288356"/>
                  </a:lnTo>
                  <a:lnTo>
                    <a:pt x="429814" y="284470"/>
                  </a:lnTo>
                  <a:lnTo>
                    <a:pt x="404942" y="291465"/>
                  </a:lnTo>
                  <a:lnTo>
                    <a:pt x="397169" y="287579"/>
                  </a:lnTo>
                  <a:lnTo>
                    <a:pt x="375407" y="285247"/>
                  </a:lnTo>
                  <a:lnTo>
                    <a:pt x="366857" y="286801"/>
                  </a:lnTo>
                  <a:lnTo>
                    <a:pt x="344317" y="283693"/>
                  </a:lnTo>
                  <a:lnTo>
                    <a:pt x="336545" y="286024"/>
                  </a:lnTo>
                  <a:lnTo>
                    <a:pt x="324886" y="298460"/>
                  </a:lnTo>
                  <a:lnTo>
                    <a:pt x="307787" y="306232"/>
                  </a:lnTo>
                  <a:lnTo>
                    <a:pt x="295351" y="302346"/>
                  </a:lnTo>
                  <a:lnTo>
                    <a:pt x="279029" y="312450"/>
                  </a:lnTo>
                  <a:lnTo>
                    <a:pt x="256489" y="315559"/>
                  </a:lnTo>
                  <a:lnTo>
                    <a:pt x="247940" y="326441"/>
                  </a:lnTo>
                  <a:lnTo>
                    <a:pt x="228509" y="333436"/>
                  </a:lnTo>
                  <a:lnTo>
                    <a:pt x="190424" y="331881"/>
                  </a:lnTo>
                  <a:lnTo>
                    <a:pt x="164775" y="324886"/>
                  </a:lnTo>
                  <a:lnTo>
                    <a:pt x="154671" y="314782"/>
                  </a:lnTo>
                  <a:lnTo>
                    <a:pt x="135240" y="310119"/>
                  </a:lnTo>
                  <a:lnTo>
                    <a:pt x="125135" y="304678"/>
                  </a:lnTo>
                  <a:lnTo>
                    <a:pt x="108037" y="287579"/>
                  </a:lnTo>
                  <a:lnTo>
                    <a:pt x="87051" y="273588"/>
                  </a:lnTo>
                  <a:lnTo>
                    <a:pt x="80056" y="263484"/>
                  </a:lnTo>
                  <a:lnTo>
                    <a:pt x="66842" y="254157"/>
                  </a:lnTo>
                  <a:lnTo>
                    <a:pt x="44303" y="244831"/>
                  </a:lnTo>
                  <a:lnTo>
                    <a:pt x="29535" y="227731"/>
                  </a:lnTo>
                  <a:lnTo>
                    <a:pt x="18654" y="202082"/>
                  </a:lnTo>
                  <a:lnTo>
                    <a:pt x="0" y="201305"/>
                  </a:lnTo>
                  <a:lnTo>
                    <a:pt x="13990" y="188092"/>
                  </a:lnTo>
                  <a:lnTo>
                    <a:pt x="33421" y="184206"/>
                  </a:lnTo>
                  <a:lnTo>
                    <a:pt x="35753" y="170216"/>
                  </a:lnTo>
                  <a:lnTo>
                    <a:pt x="27203" y="157780"/>
                  </a:lnTo>
                  <a:lnTo>
                    <a:pt x="31090" y="152339"/>
                  </a:lnTo>
                  <a:lnTo>
                    <a:pt x="27980" y="140680"/>
                  </a:lnTo>
                  <a:lnTo>
                    <a:pt x="45080" y="131354"/>
                  </a:lnTo>
                  <a:lnTo>
                    <a:pt x="48966" y="120472"/>
                  </a:lnTo>
                  <a:lnTo>
                    <a:pt x="45080" y="111923"/>
                  </a:lnTo>
                  <a:lnTo>
                    <a:pt x="24872" y="106482"/>
                  </a:lnTo>
                  <a:lnTo>
                    <a:pt x="34976" y="95600"/>
                  </a:lnTo>
                  <a:lnTo>
                    <a:pt x="54407" y="102596"/>
                  </a:lnTo>
                  <a:lnTo>
                    <a:pt x="84719" y="100264"/>
                  </a:lnTo>
                  <a:lnTo>
                    <a:pt x="79279" y="84719"/>
                  </a:lnTo>
                  <a:lnTo>
                    <a:pt x="83942" y="69952"/>
                  </a:lnTo>
                  <a:lnTo>
                    <a:pt x="88606" y="64511"/>
                  </a:lnTo>
                  <a:lnTo>
                    <a:pt x="104927" y="66843"/>
                  </a:lnTo>
                  <a:lnTo>
                    <a:pt x="137572" y="87828"/>
                  </a:lnTo>
                  <a:lnTo>
                    <a:pt x="150007" y="93269"/>
                  </a:lnTo>
                  <a:lnTo>
                    <a:pt x="186538" y="94046"/>
                  </a:lnTo>
                  <a:lnTo>
                    <a:pt x="240944" y="90937"/>
                  </a:lnTo>
                  <a:lnTo>
                    <a:pt x="245608" y="83165"/>
                  </a:lnTo>
                  <a:lnTo>
                    <a:pt x="241721" y="73061"/>
                  </a:lnTo>
                  <a:lnTo>
                    <a:pt x="244831" y="65288"/>
                  </a:lnTo>
                  <a:lnTo>
                    <a:pt x="255712" y="59847"/>
                  </a:lnTo>
                  <a:lnTo>
                    <a:pt x="289133" y="56738"/>
                  </a:lnTo>
                  <a:lnTo>
                    <a:pt x="307787" y="52075"/>
                  </a:lnTo>
                  <a:lnTo>
                    <a:pt x="315559" y="40416"/>
                  </a:lnTo>
                  <a:lnTo>
                    <a:pt x="321000" y="38862"/>
                  </a:lnTo>
                  <a:lnTo>
                    <a:pt x="348203" y="49743"/>
                  </a:lnTo>
                  <a:lnTo>
                    <a:pt x="387065" y="30312"/>
                  </a:lnTo>
                  <a:lnTo>
                    <a:pt x="399502" y="3109"/>
                  </a:lnTo>
                  <a:lnTo>
                    <a:pt x="413492" y="0"/>
                  </a:lnTo>
                  <a:lnTo>
                    <a:pt x="434477" y="777"/>
                  </a:lnTo>
                  <a:lnTo>
                    <a:pt x="453908" y="5441"/>
                  </a:lnTo>
                  <a:lnTo>
                    <a:pt x="489661" y="0"/>
                  </a:lnTo>
                  <a:lnTo>
                    <a:pt x="500543" y="6995"/>
                  </a:lnTo>
                  <a:lnTo>
                    <a:pt x="517642" y="24094"/>
                  </a:lnTo>
                  <a:lnTo>
                    <a:pt x="522305" y="25649"/>
                  </a:lnTo>
                  <a:lnTo>
                    <a:pt x="555727" y="1709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26368CA-0A0E-547A-1483-890825E18C28}"/>
                </a:ext>
              </a:extLst>
            </p:cNvPr>
            <p:cNvSpPr/>
            <p:nvPr/>
          </p:nvSpPr>
          <p:spPr>
            <a:xfrm>
              <a:off x="3563167" y="3218413"/>
              <a:ext cx="405719" cy="450799"/>
            </a:xfrm>
            <a:custGeom>
              <a:avLst/>
              <a:gdLst>
                <a:gd name="connsiteX0" fmla="*/ 393283 w 405719"/>
                <a:gd name="connsiteY0" fmla="*/ 146121 h 450799"/>
                <a:gd name="connsiteX1" fmla="*/ 398724 w 405719"/>
                <a:gd name="connsiteY1" fmla="*/ 154671 h 450799"/>
                <a:gd name="connsiteX2" fmla="*/ 381625 w 405719"/>
                <a:gd name="connsiteY2" fmla="*/ 157780 h 450799"/>
                <a:gd name="connsiteX3" fmla="*/ 393283 w 405719"/>
                <a:gd name="connsiteY3" fmla="*/ 198196 h 450799"/>
                <a:gd name="connsiteX4" fmla="*/ 397947 w 405719"/>
                <a:gd name="connsiteY4" fmla="*/ 205191 h 450799"/>
                <a:gd name="connsiteX5" fmla="*/ 397947 w 405719"/>
                <a:gd name="connsiteY5" fmla="*/ 237058 h 450799"/>
                <a:gd name="connsiteX6" fmla="*/ 404942 w 405719"/>
                <a:gd name="connsiteY6" fmla="*/ 261930 h 450799"/>
                <a:gd name="connsiteX7" fmla="*/ 405719 w 405719"/>
                <a:gd name="connsiteY7" fmla="*/ 281361 h 450799"/>
                <a:gd name="connsiteX8" fmla="*/ 395615 w 405719"/>
                <a:gd name="connsiteY8" fmla="*/ 295351 h 450799"/>
                <a:gd name="connsiteX9" fmla="*/ 388620 w 405719"/>
                <a:gd name="connsiteY9" fmla="*/ 311673 h 450799"/>
                <a:gd name="connsiteX10" fmla="*/ 387065 w 405719"/>
                <a:gd name="connsiteY10" fmla="*/ 325663 h 450799"/>
                <a:gd name="connsiteX11" fmla="*/ 374630 w 405719"/>
                <a:gd name="connsiteY11" fmla="*/ 341986 h 450799"/>
                <a:gd name="connsiteX12" fmla="*/ 362971 w 405719"/>
                <a:gd name="connsiteY12" fmla="*/ 348981 h 450799"/>
                <a:gd name="connsiteX13" fmla="*/ 375407 w 405719"/>
                <a:gd name="connsiteY13" fmla="*/ 360639 h 450799"/>
                <a:gd name="connsiteX14" fmla="*/ 353644 w 405719"/>
                <a:gd name="connsiteY14" fmla="*/ 366857 h 450799"/>
                <a:gd name="connsiteX15" fmla="*/ 333436 w 405719"/>
                <a:gd name="connsiteY15" fmla="*/ 364525 h 450799"/>
                <a:gd name="connsiteX16" fmla="*/ 323332 w 405719"/>
                <a:gd name="connsiteY16" fmla="*/ 370743 h 450799"/>
                <a:gd name="connsiteX17" fmla="*/ 293019 w 405719"/>
                <a:gd name="connsiteY17" fmla="*/ 372298 h 450799"/>
                <a:gd name="connsiteX18" fmla="*/ 264262 w 405719"/>
                <a:gd name="connsiteY18" fmla="*/ 377738 h 450799"/>
                <a:gd name="connsiteX19" fmla="*/ 251048 w 405719"/>
                <a:gd name="connsiteY19" fmla="*/ 391729 h 450799"/>
                <a:gd name="connsiteX20" fmla="*/ 231617 w 405719"/>
                <a:gd name="connsiteY20" fmla="*/ 397169 h 450799"/>
                <a:gd name="connsiteX21" fmla="*/ 223845 w 405719"/>
                <a:gd name="connsiteY21" fmla="*/ 404942 h 450799"/>
                <a:gd name="connsiteX22" fmla="*/ 205969 w 405719"/>
                <a:gd name="connsiteY22" fmla="*/ 411160 h 450799"/>
                <a:gd name="connsiteX23" fmla="*/ 192755 w 405719"/>
                <a:gd name="connsiteY23" fmla="*/ 401833 h 450799"/>
                <a:gd name="connsiteX24" fmla="*/ 184983 w 405719"/>
                <a:gd name="connsiteY24" fmla="*/ 403387 h 450799"/>
                <a:gd name="connsiteX25" fmla="*/ 186538 w 405719"/>
                <a:gd name="connsiteY25" fmla="*/ 419710 h 450799"/>
                <a:gd name="connsiteX26" fmla="*/ 163997 w 405719"/>
                <a:gd name="connsiteY26" fmla="*/ 429814 h 450799"/>
                <a:gd name="connsiteX27" fmla="*/ 150007 w 405719"/>
                <a:gd name="connsiteY27" fmla="*/ 432145 h 450799"/>
                <a:gd name="connsiteX28" fmla="*/ 142235 w 405719"/>
                <a:gd name="connsiteY28" fmla="*/ 437586 h 450799"/>
                <a:gd name="connsiteX29" fmla="*/ 97155 w 405719"/>
                <a:gd name="connsiteY29" fmla="*/ 448467 h 450799"/>
                <a:gd name="connsiteX30" fmla="*/ 82387 w 405719"/>
                <a:gd name="connsiteY30" fmla="*/ 444581 h 450799"/>
                <a:gd name="connsiteX31" fmla="*/ 56738 w 405719"/>
                <a:gd name="connsiteY31" fmla="*/ 450799 h 450799"/>
                <a:gd name="connsiteX32" fmla="*/ 47411 w 405719"/>
                <a:gd name="connsiteY32" fmla="*/ 450022 h 450799"/>
                <a:gd name="connsiteX33" fmla="*/ 59847 w 405719"/>
                <a:gd name="connsiteY33" fmla="*/ 436031 h 450799"/>
                <a:gd name="connsiteX34" fmla="*/ 72283 w 405719"/>
                <a:gd name="connsiteY34" fmla="*/ 425927 h 450799"/>
                <a:gd name="connsiteX35" fmla="*/ 42748 w 405719"/>
                <a:gd name="connsiteY35" fmla="*/ 430591 h 450799"/>
                <a:gd name="connsiteX36" fmla="*/ 31867 w 405719"/>
                <a:gd name="connsiteY36" fmla="*/ 434477 h 450799"/>
                <a:gd name="connsiteX37" fmla="*/ 27203 w 405719"/>
                <a:gd name="connsiteY37" fmla="*/ 429814 h 450799"/>
                <a:gd name="connsiteX38" fmla="*/ 52075 w 405719"/>
                <a:gd name="connsiteY38" fmla="*/ 415046 h 450799"/>
                <a:gd name="connsiteX39" fmla="*/ 26426 w 405719"/>
                <a:gd name="connsiteY39" fmla="*/ 415823 h 450799"/>
                <a:gd name="connsiteX40" fmla="*/ 3109 w 405719"/>
                <a:gd name="connsiteY40" fmla="*/ 412714 h 450799"/>
                <a:gd name="connsiteX41" fmla="*/ 0 w 405719"/>
                <a:gd name="connsiteY41" fmla="*/ 404942 h 450799"/>
                <a:gd name="connsiteX42" fmla="*/ 22540 w 405719"/>
                <a:gd name="connsiteY42" fmla="*/ 387065 h 450799"/>
                <a:gd name="connsiteX43" fmla="*/ 41194 w 405719"/>
                <a:gd name="connsiteY43" fmla="*/ 380070 h 450799"/>
                <a:gd name="connsiteX44" fmla="*/ 40416 w 405719"/>
                <a:gd name="connsiteY44" fmla="*/ 373075 h 450799"/>
                <a:gd name="connsiteX45" fmla="*/ 777 w 405719"/>
                <a:gd name="connsiteY45" fmla="*/ 373852 h 450799"/>
                <a:gd name="connsiteX46" fmla="*/ 4663 w 405719"/>
                <a:gd name="connsiteY46" fmla="*/ 365303 h 450799"/>
                <a:gd name="connsiteX47" fmla="*/ 17876 w 405719"/>
                <a:gd name="connsiteY47" fmla="*/ 357530 h 450799"/>
                <a:gd name="connsiteX48" fmla="*/ 31867 w 405719"/>
                <a:gd name="connsiteY48" fmla="*/ 356753 h 450799"/>
                <a:gd name="connsiteX49" fmla="*/ 43525 w 405719"/>
                <a:gd name="connsiteY49" fmla="*/ 361417 h 450799"/>
                <a:gd name="connsiteX50" fmla="*/ 52075 w 405719"/>
                <a:gd name="connsiteY50" fmla="*/ 355199 h 450799"/>
                <a:gd name="connsiteX51" fmla="*/ 47411 w 405719"/>
                <a:gd name="connsiteY51" fmla="*/ 341986 h 450799"/>
                <a:gd name="connsiteX52" fmla="*/ 77724 w 405719"/>
                <a:gd name="connsiteY52" fmla="*/ 324109 h 450799"/>
                <a:gd name="connsiteX53" fmla="*/ 101041 w 405719"/>
                <a:gd name="connsiteY53" fmla="*/ 321777 h 450799"/>
                <a:gd name="connsiteX54" fmla="*/ 126690 w 405719"/>
                <a:gd name="connsiteY54" fmla="*/ 316337 h 450799"/>
                <a:gd name="connsiteX55" fmla="*/ 152339 w 405719"/>
                <a:gd name="connsiteY55" fmla="*/ 310119 h 450799"/>
                <a:gd name="connsiteX56" fmla="*/ 133685 w 405719"/>
                <a:gd name="connsiteY56" fmla="*/ 300792 h 450799"/>
                <a:gd name="connsiteX57" fmla="*/ 115809 w 405719"/>
                <a:gd name="connsiteY57" fmla="*/ 314782 h 450799"/>
                <a:gd name="connsiteX58" fmla="*/ 95600 w 405719"/>
                <a:gd name="connsiteY58" fmla="*/ 317114 h 450799"/>
                <a:gd name="connsiteX59" fmla="*/ 80833 w 405719"/>
                <a:gd name="connsiteY59" fmla="*/ 313228 h 450799"/>
                <a:gd name="connsiteX60" fmla="*/ 64511 w 405719"/>
                <a:gd name="connsiteY60" fmla="*/ 313228 h 450799"/>
                <a:gd name="connsiteX61" fmla="*/ 85496 w 405719"/>
                <a:gd name="connsiteY61" fmla="*/ 297683 h 450799"/>
                <a:gd name="connsiteX62" fmla="*/ 97932 w 405719"/>
                <a:gd name="connsiteY62" fmla="*/ 284470 h 450799"/>
                <a:gd name="connsiteX63" fmla="*/ 91714 w 405719"/>
                <a:gd name="connsiteY63" fmla="*/ 279029 h 450799"/>
                <a:gd name="connsiteX64" fmla="*/ 107259 w 405719"/>
                <a:gd name="connsiteY64" fmla="*/ 261152 h 450799"/>
                <a:gd name="connsiteX65" fmla="*/ 135240 w 405719"/>
                <a:gd name="connsiteY65" fmla="*/ 253380 h 450799"/>
                <a:gd name="connsiteX66" fmla="*/ 122804 w 405719"/>
                <a:gd name="connsiteY66" fmla="*/ 243276 h 450799"/>
                <a:gd name="connsiteX67" fmla="*/ 92492 w 405719"/>
                <a:gd name="connsiteY67" fmla="*/ 244831 h 450799"/>
                <a:gd name="connsiteX68" fmla="*/ 81610 w 405719"/>
                <a:gd name="connsiteY68" fmla="*/ 234726 h 450799"/>
                <a:gd name="connsiteX69" fmla="*/ 61402 w 405719"/>
                <a:gd name="connsiteY69" fmla="*/ 235504 h 450799"/>
                <a:gd name="connsiteX70" fmla="*/ 64511 w 405719"/>
                <a:gd name="connsiteY70" fmla="*/ 226177 h 450799"/>
                <a:gd name="connsiteX71" fmla="*/ 37307 w 405719"/>
                <a:gd name="connsiteY71" fmla="*/ 224622 h 450799"/>
                <a:gd name="connsiteX72" fmla="*/ 41194 w 405719"/>
                <a:gd name="connsiteY72" fmla="*/ 216850 h 450799"/>
                <a:gd name="connsiteX73" fmla="*/ 36530 w 405719"/>
                <a:gd name="connsiteY73" fmla="*/ 208300 h 450799"/>
                <a:gd name="connsiteX74" fmla="*/ 58293 w 405719"/>
                <a:gd name="connsiteY74" fmla="*/ 203637 h 450799"/>
                <a:gd name="connsiteX75" fmla="*/ 56738 w 405719"/>
                <a:gd name="connsiteY75" fmla="*/ 188092 h 450799"/>
                <a:gd name="connsiteX76" fmla="*/ 71506 w 405719"/>
                <a:gd name="connsiteY76" fmla="*/ 181874 h 450799"/>
                <a:gd name="connsiteX77" fmla="*/ 87051 w 405719"/>
                <a:gd name="connsiteY77" fmla="*/ 178765 h 450799"/>
                <a:gd name="connsiteX78" fmla="*/ 87828 w 405719"/>
                <a:gd name="connsiteY78" fmla="*/ 170216 h 450799"/>
                <a:gd name="connsiteX79" fmla="*/ 72283 w 405719"/>
                <a:gd name="connsiteY79" fmla="*/ 168661 h 450799"/>
                <a:gd name="connsiteX80" fmla="*/ 56738 w 405719"/>
                <a:gd name="connsiteY80" fmla="*/ 171770 h 450799"/>
                <a:gd name="connsiteX81" fmla="*/ 62956 w 405719"/>
                <a:gd name="connsiteY81" fmla="*/ 155448 h 450799"/>
                <a:gd name="connsiteX82" fmla="*/ 56738 w 405719"/>
                <a:gd name="connsiteY82" fmla="*/ 147676 h 450799"/>
                <a:gd name="connsiteX83" fmla="*/ 53630 w 405719"/>
                <a:gd name="connsiteY83" fmla="*/ 134462 h 450799"/>
                <a:gd name="connsiteX84" fmla="*/ 46634 w 405719"/>
                <a:gd name="connsiteY84" fmla="*/ 126690 h 450799"/>
                <a:gd name="connsiteX85" fmla="*/ 68397 w 405719"/>
                <a:gd name="connsiteY85" fmla="*/ 125135 h 450799"/>
                <a:gd name="connsiteX86" fmla="*/ 77724 w 405719"/>
                <a:gd name="connsiteY86" fmla="*/ 121249 h 450799"/>
                <a:gd name="connsiteX87" fmla="*/ 114254 w 405719"/>
                <a:gd name="connsiteY87" fmla="*/ 122027 h 450799"/>
                <a:gd name="connsiteX88" fmla="*/ 129022 w 405719"/>
                <a:gd name="connsiteY88" fmla="*/ 132131 h 450799"/>
                <a:gd name="connsiteX89" fmla="*/ 142235 w 405719"/>
                <a:gd name="connsiteY89" fmla="*/ 122804 h 450799"/>
                <a:gd name="connsiteX90" fmla="*/ 179542 w 405719"/>
                <a:gd name="connsiteY90" fmla="*/ 129799 h 450799"/>
                <a:gd name="connsiteX91" fmla="*/ 184206 w 405719"/>
                <a:gd name="connsiteY91" fmla="*/ 109591 h 450799"/>
                <a:gd name="connsiteX92" fmla="*/ 213741 w 405719"/>
                <a:gd name="connsiteY92" fmla="*/ 97932 h 450799"/>
                <a:gd name="connsiteX93" fmla="*/ 223068 w 405719"/>
                <a:gd name="connsiteY93" fmla="*/ 82387 h 450799"/>
                <a:gd name="connsiteX94" fmla="*/ 194310 w 405719"/>
                <a:gd name="connsiteY94" fmla="*/ 85496 h 450799"/>
                <a:gd name="connsiteX95" fmla="*/ 166329 w 405719"/>
                <a:gd name="connsiteY95" fmla="*/ 77724 h 450799"/>
                <a:gd name="connsiteX96" fmla="*/ 171770 w 405719"/>
                <a:gd name="connsiteY96" fmla="*/ 71506 h 450799"/>
                <a:gd name="connsiteX97" fmla="*/ 188092 w 405719"/>
                <a:gd name="connsiteY97" fmla="*/ 66065 h 450799"/>
                <a:gd name="connsiteX98" fmla="*/ 202859 w 405719"/>
                <a:gd name="connsiteY98" fmla="*/ 53630 h 450799"/>
                <a:gd name="connsiteX99" fmla="*/ 200528 w 405719"/>
                <a:gd name="connsiteY99" fmla="*/ 45080 h 450799"/>
                <a:gd name="connsiteX100" fmla="*/ 213741 w 405719"/>
                <a:gd name="connsiteY100" fmla="*/ 24094 h 450799"/>
                <a:gd name="connsiteX101" fmla="*/ 237835 w 405719"/>
                <a:gd name="connsiteY101" fmla="*/ 17876 h 450799"/>
                <a:gd name="connsiteX102" fmla="*/ 256489 w 405719"/>
                <a:gd name="connsiteY102" fmla="*/ 17876 h 450799"/>
                <a:gd name="connsiteX103" fmla="*/ 268925 w 405719"/>
                <a:gd name="connsiteY103" fmla="*/ 10881 h 450799"/>
                <a:gd name="connsiteX104" fmla="*/ 278252 w 405719"/>
                <a:gd name="connsiteY104" fmla="*/ 26426 h 450799"/>
                <a:gd name="connsiteX105" fmla="*/ 270479 w 405719"/>
                <a:gd name="connsiteY105" fmla="*/ 34199 h 450799"/>
                <a:gd name="connsiteX106" fmla="*/ 275143 w 405719"/>
                <a:gd name="connsiteY106" fmla="*/ 41194 h 450799"/>
                <a:gd name="connsiteX107" fmla="*/ 284470 w 405719"/>
                <a:gd name="connsiteY107" fmla="*/ 34976 h 450799"/>
                <a:gd name="connsiteX108" fmla="*/ 280583 w 405719"/>
                <a:gd name="connsiteY108" fmla="*/ 18654 h 450799"/>
                <a:gd name="connsiteX109" fmla="*/ 287579 w 405719"/>
                <a:gd name="connsiteY109" fmla="*/ 8549 h 450799"/>
                <a:gd name="connsiteX110" fmla="*/ 302346 w 405719"/>
                <a:gd name="connsiteY110" fmla="*/ 6218 h 450799"/>
                <a:gd name="connsiteX111" fmla="*/ 307010 w 405719"/>
                <a:gd name="connsiteY111" fmla="*/ 0 h 450799"/>
                <a:gd name="connsiteX112" fmla="*/ 331881 w 405719"/>
                <a:gd name="connsiteY112" fmla="*/ 13213 h 450799"/>
                <a:gd name="connsiteX113" fmla="*/ 312450 w 405719"/>
                <a:gd name="connsiteY113" fmla="*/ 24872 h 450799"/>
                <a:gd name="connsiteX114" fmla="*/ 308564 w 405719"/>
                <a:gd name="connsiteY114" fmla="*/ 30312 h 450799"/>
                <a:gd name="connsiteX115" fmla="*/ 293797 w 405719"/>
                <a:gd name="connsiteY115" fmla="*/ 37307 h 450799"/>
                <a:gd name="connsiteX116" fmla="*/ 286024 w 405719"/>
                <a:gd name="connsiteY116" fmla="*/ 55184 h 450799"/>
                <a:gd name="connsiteX117" fmla="*/ 276697 w 405719"/>
                <a:gd name="connsiteY117" fmla="*/ 67620 h 450799"/>
                <a:gd name="connsiteX118" fmla="*/ 259598 w 405719"/>
                <a:gd name="connsiteY118" fmla="*/ 73838 h 450799"/>
                <a:gd name="connsiteX119" fmla="*/ 247162 w 405719"/>
                <a:gd name="connsiteY119" fmla="*/ 73061 h 450799"/>
                <a:gd name="connsiteX120" fmla="*/ 245608 w 405719"/>
                <a:gd name="connsiteY120" fmla="*/ 79278 h 450799"/>
                <a:gd name="connsiteX121" fmla="*/ 253380 w 405719"/>
                <a:gd name="connsiteY121" fmla="*/ 90160 h 450799"/>
                <a:gd name="connsiteX122" fmla="*/ 230840 w 405719"/>
                <a:gd name="connsiteY122" fmla="*/ 97155 h 450799"/>
                <a:gd name="connsiteX123" fmla="*/ 223068 w 405719"/>
                <a:gd name="connsiteY123" fmla="*/ 108036 h 450799"/>
                <a:gd name="connsiteX124" fmla="*/ 244053 w 405719"/>
                <a:gd name="connsiteY124" fmla="*/ 123581 h 450799"/>
                <a:gd name="connsiteX125" fmla="*/ 245608 w 405719"/>
                <a:gd name="connsiteY125" fmla="*/ 131354 h 450799"/>
                <a:gd name="connsiteX126" fmla="*/ 261930 w 405719"/>
                <a:gd name="connsiteY126" fmla="*/ 134462 h 450799"/>
                <a:gd name="connsiteX127" fmla="*/ 268148 w 405719"/>
                <a:gd name="connsiteY127" fmla="*/ 139903 h 450799"/>
                <a:gd name="connsiteX128" fmla="*/ 290688 w 405719"/>
                <a:gd name="connsiteY128" fmla="*/ 142235 h 450799"/>
                <a:gd name="connsiteX129" fmla="*/ 309341 w 405719"/>
                <a:gd name="connsiteY129" fmla="*/ 128245 h 450799"/>
                <a:gd name="connsiteX130" fmla="*/ 305455 w 405719"/>
                <a:gd name="connsiteY130" fmla="*/ 121249 h 450799"/>
                <a:gd name="connsiteX131" fmla="*/ 320223 w 405719"/>
                <a:gd name="connsiteY131" fmla="*/ 108814 h 450799"/>
                <a:gd name="connsiteX132" fmla="*/ 330327 w 405719"/>
                <a:gd name="connsiteY132" fmla="*/ 112700 h 450799"/>
                <a:gd name="connsiteX133" fmla="*/ 344317 w 405719"/>
                <a:gd name="connsiteY133" fmla="*/ 133685 h 450799"/>
                <a:gd name="connsiteX134" fmla="*/ 355199 w 405719"/>
                <a:gd name="connsiteY134" fmla="*/ 137571 h 450799"/>
                <a:gd name="connsiteX135" fmla="*/ 354421 w 405719"/>
                <a:gd name="connsiteY135" fmla="*/ 149230 h 450799"/>
                <a:gd name="connsiteX136" fmla="*/ 376961 w 405719"/>
                <a:gd name="connsiteY136" fmla="*/ 149230 h 450799"/>
                <a:gd name="connsiteX137" fmla="*/ 393283 w 405719"/>
                <a:gd name="connsiteY137" fmla="*/ 146121 h 45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05719" h="450799">
                  <a:moveTo>
                    <a:pt x="393283" y="146121"/>
                  </a:moveTo>
                  <a:lnTo>
                    <a:pt x="398724" y="154671"/>
                  </a:lnTo>
                  <a:lnTo>
                    <a:pt x="381625" y="157780"/>
                  </a:lnTo>
                  <a:lnTo>
                    <a:pt x="393283" y="198196"/>
                  </a:lnTo>
                  <a:lnTo>
                    <a:pt x="397947" y="205191"/>
                  </a:lnTo>
                  <a:lnTo>
                    <a:pt x="397947" y="237058"/>
                  </a:lnTo>
                  <a:lnTo>
                    <a:pt x="404942" y="261930"/>
                  </a:lnTo>
                  <a:lnTo>
                    <a:pt x="405719" y="281361"/>
                  </a:lnTo>
                  <a:lnTo>
                    <a:pt x="395615" y="295351"/>
                  </a:lnTo>
                  <a:lnTo>
                    <a:pt x="388620" y="311673"/>
                  </a:lnTo>
                  <a:lnTo>
                    <a:pt x="387065" y="325663"/>
                  </a:lnTo>
                  <a:lnTo>
                    <a:pt x="374630" y="341986"/>
                  </a:lnTo>
                  <a:lnTo>
                    <a:pt x="362971" y="348981"/>
                  </a:lnTo>
                  <a:lnTo>
                    <a:pt x="375407" y="360639"/>
                  </a:lnTo>
                  <a:lnTo>
                    <a:pt x="353644" y="366857"/>
                  </a:lnTo>
                  <a:lnTo>
                    <a:pt x="333436" y="364525"/>
                  </a:lnTo>
                  <a:lnTo>
                    <a:pt x="323332" y="370743"/>
                  </a:lnTo>
                  <a:lnTo>
                    <a:pt x="293019" y="372298"/>
                  </a:lnTo>
                  <a:lnTo>
                    <a:pt x="264262" y="377738"/>
                  </a:lnTo>
                  <a:lnTo>
                    <a:pt x="251048" y="391729"/>
                  </a:lnTo>
                  <a:lnTo>
                    <a:pt x="231617" y="397169"/>
                  </a:lnTo>
                  <a:lnTo>
                    <a:pt x="223845" y="404942"/>
                  </a:lnTo>
                  <a:lnTo>
                    <a:pt x="205969" y="411160"/>
                  </a:lnTo>
                  <a:lnTo>
                    <a:pt x="192755" y="401833"/>
                  </a:lnTo>
                  <a:lnTo>
                    <a:pt x="184983" y="403387"/>
                  </a:lnTo>
                  <a:lnTo>
                    <a:pt x="186538" y="419710"/>
                  </a:lnTo>
                  <a:lnTo>
                    <a:pt x="163997" y="429814"/>
                  </a:lnTo>
                  <a:lnTo>
                    <a:pt x="150007" y="432145"/>
                  </a:lnTo>
                  <a:lnTo>
                    <a:pt x="142235" y="437586"/>
                  </a:lnTo>
                  <a:lnTo>
                    <a:pt x="97155" y="448467"/>
                  </a:lnTo>
                  <a:lnTo>
                    <a:pt x="82387" y="444581"/>
                  </a:lnTo>
                  <a:lnTo>
                    <a:pt x="56738" y="450799"/>
                  </a:lnTo>
                  <a:lnTo>
                    <a:pt x="47411" y="450022"/>
                  </a:lnTo>
                  <a:lnTo>
                    <a:pt x="59847" y="436031"/>
                  </a:lnTo>
                  <a:lnTo>
                    <a:pt x="72283" y="425927"/>
                  </a:lnTo>
                  <a:lnTo>
                    <a:pt x="42748" y="430591"/>
                  </a:lnTo>
                  <a:lnTo>
                    <a:pt x="31867" y="434477"/>
                  </a:lnTo>
                  <a:lnTo>
                    <a:pt x="27203" y="429814"/>
                  </a:lnTo>
                  <a:lnTo>
                    <a:pt x="52075" y="415046"/>
                  </a:lnTo>
                  <a:lnTo>
                    <a:pt x="26426" y="415823"/>
                  </a:lnTo>
                  <a:lnTo>
                    <a:pt x="3109" y="412714"/>
                  </a:lnTo>
                  <a:lnTo>
                    <a:pt x="0" y="404942"/>
                  </a:lnTo>
                  <a:lnTo>
                    <a:pt x="22540" y="387065"/>
                  </a:lnTo>
                  <a:lnTo>
                    <a:pt x="41194" y="380070"/>
                  </a:lnTo>
                  <a:lnTo>
                    <a:pt x="40416" y="373075"/>
                  </a:lnTo>
                  <a:lnTo>
                    <a:pt x="777" y="373852"/>
                  </a:lnTo>
                  <a:lnTo>
                    <a:pt x="4663" y="365303"/>
                  </a:lnTo>
                  <a:lnTo>
                    <a:pt x="17876" y="357530"/>
                  </a:lnTo>
                  <a:lnTo>
                    <a:pt x="31867" y="356753"/>
                  </a:lnTo>
                  <a:lnTo>
                    <a:pt x="43525" y="361417"/>
                  </a:lnTo>
                  <a:lnTo>
                    <a:pt x="52075" y="355199"/>
                  </a:lnTo>
                  <a:lnTo>
                    <a:pt x="47411" y="341986"/>
                  </a:lnTo>
                  <a:lnTo>
                    <a:pt x="77724" y="324109"/>
                  </a:lnTo>
                  <a:lnTo>
                    <a:pt x="101041" y="321777"/>
                  </a:lnTo>
                  <a:lnTo>
                    <a:pt x="126690" y="316337"/>
                  </a:lnTo>
                  <a:lnTo>
                    <a:pt x="152339" y="310119"/>
                  </a:lnTo>
                  <a:lnTo>
                    <a:pt x="133685" y="300792"/>
                  </a:lnTo>
                  <a:lnTo>
                    <a:pt x="115809" y="314782"/>
                  </a:lnTo>
                  <a:lnTo>
                    <a:pt x="95600" y="317114"/>
                  </a:lnTo>
                  <a:lnTo>
                    <a:pt x="80833" y="313228"/>
                  </a:lnTo>
                  <a:lnTo>
                    <a:pt x="64511" y="313228"/>
                  </a:lnTo>
                  <a:lnTo>
                    <a:pt x="85496" y="297683"/>
                  </a:lnTo>
                  <a:lnTo>
                    <a:pt x="97932" y="284470"/>
                  </a:lnTo>
                  <a:lnTo>
                    <a:pt x="91714" y="279029"/>
                  </a:lnTo>
                  <a:lnTo>
                    <a:pt x="107259" y="261152"/>
                  </a:lnTo>
                  <a:lnTo>
                    <a:pt x="135240" y="253380"/>
                  </a:lnTo>
                  <a:lnTo>
                    <a:pt x="122804" y="243276"/>
                  </a:lnTo>
                  <a:lnTo>
                    <a:pt x="92492" y="244831"/>
                  </a:lnTo>
                  <a:lnTo>
                    <a:pt x="81610" y="234726"/>
                  </a:lnTo>
                  <a:lnTo>
                    <a:pt x="61402" y="235504"/>
                  </a:lnTo>
                  <a:lnTo>
                    <a:pt x="64511" y="226177"/>
                  </a:lnTo>
                  <a:lnTo>
                    <a:pt x="37307" y="224622"/>
                  </a:lnTo>
                  <a:lnTo>
                    <a:pt x="41194" y="216850"/>
                  </a:lnTo>
                  <a:lnTo>
                    <a:pt x="36530" y="208300"/>
                  </a:lnTo>
                  <a:lnTo>
                    <a:pt x="58293" y="203637"/>
                  </a:lnTo>
                  <a:lnTo>
                    <a:pt x="56738" y="188092"/>
                  </a:lnTo>
                  <a:lnTo>
                    <a:pt x="71506" y="181874"/>
                  </a:lnTo>
                  <a:lnTo>
                    <a:pt x="87051" y="178765"/>
                  </a:lnTo>
                  <a:lnTo>
                    <a:pt x="87828" y="170216"/>
                  </a:lnTo>
                  <a:lnTo>
                    <a:pt x="72283" y="168661"/>
                  </a:lnTo>
                  <a:lnTo>
                    <a:pt x="56738" y="171770"/>
                  </a:lnTo>
                  <a:lnTo>
                    <a:pt x="62956" y="155448"/>
                  </a:lnTo>
                  <a:lnTo>
                    <a:pt x="56738" y="147676"/>
                  </a:lnTo>
                  <a:lnTo>
                    <a:pt x="53630" y="134462"/>
                  </a:lnTo>
                  <a:lnTo>
                    <a:pt x="46634" y="126690"/>
                  </a:lnTo>
                  <a:lnTo>
                    <a:pt x="68397" y="125135"/>
                  </a:lnTo>
                  <a:lnTo>
                    <a:pt x="77724" y="121249"/>
                  </a:lnTo>
                  <a:lnTo>
                    <a:pt x="114254" y="122027"/>
                  </a:lnTo>
                  <a:lnTo>
                    <a:pt x="129022" y="132131"/>
                  </a:lnTo>
                  <a:lnTo>
                    <a:pt x="142235" y="122804"/>
                  </a:lnTo>
                  <a:lnTo>
                    <a:pt x="179542" y="129799"/>
                  </a:lnTo>
                  <a:lnTo>
                    <a:pt x="184206" y="109591"/>
                  </a:lnTo>
                  <a:lnTo>
                    <a:pt x="213741" y="97932"/>
                  </a:lnTo>
                  <a:lnTo>
                    <a:pt x="223068" y="82387"/>
                  </a:lnTo>
                  <a:lnTo>
                    <a:pt x="194310" y="85496"/>
                  </a:lnTo>
                  <a:lnTo>
                    <a:pt x="166329" y="77724"/>
                  </a:lnTo>
                  <a:lnTo>
                    <a:pt x="171770" y="71506"/>
                  </a:lnTo>
                  <a:lnTo>
                    <a:pt x="188092" y="66065"/>
                  </a:lnTo>
                  <a:lnTo>
                    <a:pt x="202859" y="53630"/>
                  </a:lnTo>
                  <a:lnTo>
                    <a:pt x="200528" y="45080"/>
                  </a:lnTo>
                  <a:lnTo>
                    <a:pt x="213741" y="24094"/>
                  </a:lnTo>
                  <a:lnTo>
                    <a:pt x="237835" y="17876"/>
                  </a:lnTo>
                  <a:lnTo>
                    <a:pt x="256489" y="17876"/>
                  </a:lnTo>
                  <a:lnTo>
                    <a:pt x="268925" y="10881"/>
                  </a:lnTo>
                  <a:lnTo>
                    <a:pt x="278252" y="26426"/>
                  </a:lnTo>
                  <a:lnTo>
                    <a:pt x="270479" y="34199"/>
                  </a:lnTo>
                  <a:lnTo>
                    <a:pt x="275143" y="41194"/>
                  </a:lnTo>
                  <a:lnTo>
                    <a:pt x="284470" y="34976"/>
                  </a:lnTo>
                  <a:lnTo>
                    <a:pt x="280583" y="18654"/>
                  </a:lnTo>
                  <a:lnTo>
                    <a:pt x="287579" y="8549"/>
                  </a:lnTo>
                  <a:lnTo>
                    <a:pt x="302346" y="6218"/>
                  </a:lnTo>
                  <a:lnTo>
                    <a:pt x="307010" y="0"/>
                  </a:lnTo>
                  <a:lnTo>
                    <a:pt x="331881" y="13213"/>
                  </a:lnTo>
                  <a:lnTo>
                    <a:pt x="312450" y="24872"/>
                  </a:lnTo>
                  <a:lnTo>
                    <a:pt x="308564" y="30312"/>
                  </a:lnTo>
                  <a:lnTo>
                    <a:pt x="293797" y="37307"/>
                  </a:lnTo>
                  <a:lnTo>
                    <a:pt x="286024" y="55184"/>
                  </a:lnTo>
                  <a:lnTo>
                    <a:pt x="276697" y="67620"/>
                  </a:lnTo>
                  <a:lnTo>
                    <a:pt x="259598" y="73838"/>
                  </a:lnTo>
                  <a:lnTo>
                    <a:pt x="247162" y="73061"/>
                  </a:lnTo>
                  <a:lnTo>
                    <a:pt x="245608" y="79278"/>
                  </a:lnTo>
                  <a:lnTo>
                    <a:pt x="253380" y="90160"/>
                  </a:lnTo>
                  <a:lnTo>
                    <a:pt x="230840" y="97155"/>
                  </a:lnTo>
                  <a:lnTo>
                    <a:pt x="223068" y="108036"/>
                  </a:lnTo>
                  <a:lnTo>
                    <a:pt x="244053" y="123581"/>
                  </a:lnTo>
                  <a:lnTo>
                    <a:pt x="245608" y="131354"/>
                  </a:lnTo>
                  <a:lnTo>
                    <a:pt x="261930" y="134462"/>
                  </a:lnTo>
                  <a:lnTo>
                    <a:pt x="268148" y="139903"/>
                  </a:lnTo>
                  <a:lnTo>
                    <a:pt x="290688" y="142235"/>
                  </a:lnTo>
                  <a:lnTo>
                    <a:pt x="309341" y="128245"/>
                  </a:lnTo>
                  <a:lnTo>
                    <a:pt x="305455" y="121249"/>
                  </a:lnTo>
                  <a:lnTo>
                    <a:pt x="320223" y="108814"/>
                  </a:lnTo>
                  <a:lnTo>
                    <a:pt x="330327" y="112700"/>
                  </a:lnTo>
                  <a:lnTo>
                    <a:pt x="344317" y="133685"/>
                  </a:lnTo>
                  <a:lnTo>
                    <a:pt x="355199" y="137571"/>
                  </a:lnTo>
                  <a:lnTo>
                    <a:pt x="354421" y="149230"/>
                  </a:lnTo>
                  <a:lnTo>
                    <a:pt x="376961" y="149230"/>
                  </a:lnTo>
                  <a:lnTo>
                    <a:pt x="393283" y="14612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2E2D9FBF-3DFF-EA15-0159-0933322B9400}"/>
                </a:ext>
              </a:extLst>
            </p:cNvPr>
            <p:cNvSpPr/>
            <p:nvPr/>
          </p:nvSpPr>
          <p:spPr>
            <a:xfrm>
              <a:off x="2529438" y="1980270"/>
              <a:ext cx="882167" cy="334990"/>
            </a:xfrm>
            <a:custGeom>
              <a:avLst/>
              <a:gdLst>
                <a:gd name="connsiteX0" fmla="*/ 735269 w 882167"/>
                <a:gd name="connsiteY0" fmla="*/ 31090 h 334990"/>
                <a:gd name="connsiteX1" fmla="*/ 744596 w 882167"/>
                <a:gd name="connsiteY1" fmla="*/ 31867 h 334990"/>
                <a:gd name="connsiteX2" fmla="*/ 766359 w 882167"/>
                <a:gd name="connsiteY2" fmla="*/ 25649 h 334990"/>
                <a:gd name="connsiteX3" fmla="*/ 783458 w 882167"/>
                <a:gd name="connsiteY3" fmla="*/ 17099 h 334990"/>
                <a:gd name="connsiteX4" fmla="*/ 787344 w 882167"/>
                <a:gd name="connsiteY4" fmla="*/ 25649 h 334990"/>
                <a:gd name="connsiteX5" fmla="*/ 767913 w 882167"/>
                <a:gd name="connsiteY5" fmla="*/ 44303 h 334990"/>
                <a:gd name="connsiteX6" fmla="*/ 785012 w 882167"/>
                <a:gd name="connsiteY6" fmla="*/ 51298 h 334990"/>
                <a:gd name="connsiteX7" fmla="*/ 800557 w 882167"/>
                <a:gd name="connsiteY7" fmla="*/ 53630 h 334990"/>
                <a:gd name="connsiteX8" fmla="*/ 799780 w 882167"/>
                <a:gd name="connsiteY8" fmla="*/ 66843 h 334990"/>
                <a:gd name="connsiteX9" fmla="*/ 786567 w 882167"/>
                <a:gd name="connsiteY9" fmla="*/ 79279 h 334990"/>
                <a:gd name="connsiteX10" fmla="*/ 792785 w 882167"/>
                <a:gd name="connsiteY10" fmla="*/ 81610 h 334990"/>
                <a:gd name="connsiteX11" fmla="*/ 819988 w 882167"/>
                <a:gd name="connsiteY11" fmla="*/ 77724 h 334990"/>
                <a:gd name="connsiteX12" fmla="*/ 827761 w 882167"/>
                <a:gd name="connsiteY12" fmla="*/ 95601 h 334990"/>
                <a:gd name="connsiteX13" fmla="*/ 839419 w 882167"/>
                <a:gd name="connsiteY13" fmla="*/ 94046 h 334990"/>
                <a:gd name="connsiteX14" fmla="*/ 858073 w 882167"/>
                <a:gd name="connsiteY14" fmla="*/ 96378 h 334990"/>
                <a:gd name="connsiteX15" fmla="*/ 868954 w 882167"/>
                <a:gd name="connsiteY15" fmla="*/ 105705 h 334990"/>
                <a:gd name="connsiteX16" fmla="*/ 878281 w 882167"/>
                <a:gd name="connsiteY16" fmla="*/ 103373 h 334990"/>
                <a:gd name="connsiteX17" fmla="*/ 882168 w 882167"/>
                <a:gd name="connsiteY17" fmla="*/ 110368 h 334990"/>
                <a:gd name="connsiteX18" fmla="*/ 876727 w 882167"/>
                <a:gd name="connsiteY18" fmla="*/ 119695 h 334990"/>
                <a:gd name="connsiteX19" fmla="*/ 865068 w 882167"/>
                <a:gd name="connsiteY19" fmla="*/ 124358 h 334990"/>
                <a:gd name="connsiteX20" fmla="*/ 881390 w 882167"/>
                <a:gd name="connsiteY20" fmla="*/ 146898 h 334990"/>
                <a:gd name="connsiteX21" fmla="*/ 881390 w 882167"/>
                <a:gd name="connsiteY21" fmla="*/ 155448 h 334990"/>
                <a:gd name="connsiteX22" fmla="*/ 873618 w 882167"/>
                <a:gd name="connsiteY22" fmla="*/ 160889 h 334990"/>
                <a:gd name="connsiteX23" fmla="*/ 863514 w 882167"/>
                <a:gd name="connsiteY23" fmla="*/ 160889 h 334990"/>
                <a:gd name="connsiteX24" fmla="*/ 855741 w 882167"/>
                <a:gd name="connsiteY24" fmla="*/ 177211 h 334990"/>
                <a:gd name="connsiteX25" fmla="*/ 846414 w 882167"/>
                <a:gd name="connsiteY25" fmla="*/ 185760 h 334990"/>
                <a:gd name="connsiteX26" fmla="*/ 830870 w 882167"/>
                <a:gd name="connsiteY26" fmla="*/ 193533 h 334990"/>
                <a:gd name="connsiteX27" fmla="*/ 810661 w 882167"/>
                <a:gd name="connsiteY27" fmla="*/ 189647 h 334990"/>
                <a:gd name="connsiteX28" fmla="*/ 802112 w 882167"/>
                <a:gd name="connsiteY28" fmla="*/ 201305 h 334990"/>
                <a:gd name="connsiteX29" fmla="*/ 803666 w 882167"/>
                <a:gd name="connsiteY29" fmla="*/ 212187 h 334990"/>
                <a:gd name="connsiteX30" fmla="*/ 793562 w 882167"/>
                <a:gd name="connsiteY30" fmla="*/ 222291 h 334990"/>
                <a:gd name="connsiteX31" fmla="*/ 752368 w 882167"/>
                <a:gd name="connsiteY31" fmla="*/ 238613 h 334990"/>
                <a:gd name="connsiteX32" fmla="*/ 732937 w 882167"/>
                <a:gd name="connsiteY32" fmla="*/ 238613 h 334990"/>
                <a:gd name="connsiteX33" fmla="*/ 712729 w 882167"/>
                <a:gd name="connsiteY33" fmla="*/ 242499 h 334990"/>
                <a:gd name="connsiteX34" fmla="*/ 664540 w 882167"/>
                <a:gd name="connsiteY34" fmla="*/ 258044 h 334990"/>
                <a:gd name="connsiteX35" fmla="*/ 628010 w 882167"/>
                <a:gd name="connsiteY35" fmla="*/ 279806 h 334990"/>
                <a:gd name="connsiteX36" fmla="*/ 612465 w 882167"/>
                <a:gd name="connsiteY36" fmla="*/ 285247 h 334990"/>
                <a:gd name="connsiteX37" fmla="*/ 588371 w 882167"/>
                <a:gd name="connsiteY37" fmla="*/ 287579 h 334990"/>
                <a:gd name="connsiteX38" fmla="*/ 574380 w 882167"/>
                <a:gd name="connsiteY38" fmla="*/ 291465 h 334990"/>
                <a:gd name="connsiteX39" fmla="*/ 528523 w 882167"/>
                <a:gd name="connsiteY39" fmla="*/ 297683 h 334990"/>
                <a:gd name="connsiteX40" fmla="*/ 512978 w 882167"/>
                <a:gd name="connsiteY40" fmla="*/ 301569 h 334990"/>
                <a:gd name="connsiteX41" fmla="*/ 503652 w 882167"/>
                <a:gd name="connsiteY41" fmla="*/ 310119 h 334990"/>
                <a:gd name="connsiteX42" fmla="*/ 499765 w 882167"/>
                <a:gd name="connsiteY42" fmla="*/ 321000 h 334990"/>
                <a:gd name="connsiteX43" fmla="*/ 468676 w 882167"/>
                <a:gd name="connsiteY43" fmla="*/ 329550 h 334990"/>
                <a:gd name="connsiteX44" fmla="*/ 439141 w 882167"/>
                <a:gd name="connsiteY44" fmla="*/ 334990 h 334990"/>
                <a:gd name="connsiteX45" fmla="*/ 389397 w 882167"/>
                <a:gd name="connsiteY45" fmla="*/ 331104 h 334990"/>
                <a:gd name="connsiteX46" fmla="*/ 347426 w 882167"/>
                <a:gd name="connsiteY46" fmla="*/ 321000 h 334990"/>
                <a:gd name="connsiteX47" fmla="*/ 312450 w 882167"/>
                <a:gd name="connsiteY47" fmla="*/ 318668 h 334990"/>
                <a:gd name="connsiteX48" fmla="*/ 282915 w 882167"/>
                <a:gd name="connsiteY48" fmla="*/ 299237 h 334990"/>
                <a:gd name="connsiteX49" fmla="*/ 260375 w 882167"/>
                <a:gd name="connsiteY49" fmla="*/ 291465 h 334990"/>
                <a:gd name="connsiteX50" fmla="*/ 232395 w 882167"/>
                <a:gd name="connsiteY50" fmla="*/ 277475 h 334990"/>
                <a:gd name="connsiteX51" fmla="*/ 214518 w 882167"/>
                <a:gd name="connsiteY51" fmla="*/ 286024 h 334990"/>
                <a:gd name="connsiteX52" fmla="*/ 118140 w 882167"/>
                <a:gd name="connsiteY52" fmla="*/ 288356 h 334990"/>
                <a:gd name="connsiteX53" fmla="*/ 111923 w 882167"/>
                <a:gd name="connsiteY53" fmla="*/ 284470 h 334990"/>
                <a:gd name="connsiteX54" fmla="*/ 110368 w 882167"/>
                <a:gd name="connsiteY54" fmla="*/ 268148 h 334990"/>
                <a:gd name="connsiteX55" fmla="*/ 118918 w 882167"/>
                <a:gd name="connsiteY55" fmla="*/ 261930 h 334990"/>
                <a:gd name="connsiteX56" fmla="*/ 129022 w 882167"/>
                <a:gd name="connsiteY56" fmla="*/ 271257 h 334990"/>
                <a:gd name="connsiteX57" fmla="*/ 167884 w 882167"/>
                <a:gd name="connsiteY57" fmla="*/ 262707 h 334990"/>
                <a:gd name="connsiteX58" fmla="*/ 188869 w 882167"/>
                <a:gd name="connsiteY58" fmla="*/ 247940 h 334990"/>
                <a:gd name="connsiteX59" fmla="*/ 208300 w 882167"/>
                <a:gd name="connsiteY59" fmla="*/ 226954 h 334990"/>
                <a:gd name="connsiteX60" fmla="*/ 181097 w 882167"/>
                <a:gd name="connsiteY60" fmla="*/ 236281 h 334990"/>
                <a:gd name="connsiteX61" fmla="*/ 179542 w 882167"/>
                <a:gd name="connsiteY61" fmla="*/ 221513 h 334990"/>
                <a:gd name="connsiteX62" fmla="*/ 172547 w 882167"/>
                <a:gd name="connsiteY62" fmla="*/ 212964 h 334990"/>
                <a:gd name="connsiteX63" fmla="*/ 159334 w 882167"/>
                <a:gd name="connsiteY63" fmla="*/ 206746 h 334990"/>
                <a:gd name="connsiteX64" fmla="*/ 157002 w 882167"/>
                <a:gd name="connsiteY64" fmla="*/ 200528 h 334990"/>
                <a:gd name="connsiteX65" fmla="*/ 165552 w 882167"/>
                <a:gd name="connsiteY65" fmla="*/ 193533 h 334990"/>
                <a:gd name="connsiteX66" fmla="*/ 147676 w 882167"/>
                <a:gd name="connsiteY66" fmla="*/ 184206 h 334990"/>
                <a:gd name="connsiteX67" fmla="*/ 127467 w 882167"/>
                <a:gd name="connsiteY67" fmla="*/ 184983 h 334990"/>
                <a:gd name="connsiteX68" fmla="*/ 76170 w 882167"/>
                <a:gd name="connsiteY68" fmla="*/ 181097 h 334990"/>
                <a:gd name="connsiteX69" fmla="*/ 46634 w 882167"/>
                <a:gd name="connsiteY69" fmla="*/ 188869 h 334990"/>
                <a:gd name="connsiteX70" fmla="*/ 31090 w 882167"/>
                <a:gd name="connsiteY70" fmla="*/ 189647 h 334990"/>
                <a:gd name="connsiteX71" fmla="*/ 24094 w 882167"/>
                <a:gd name="connsiteY71" fmla="*/ 181874 h 334990"/>
                <a:gd name="connsiteX72" fmla="*/ 24094 w 882167"/>
                <a:gd name="connsiteY72" fmla="*/ 173325 h 334990"/>
                <a:gd name="connsiteX73" fmla="*/ 35753 w 882167"/>
                <a:gd name="connsiteY73" fmla="*/ 170993 h 334990"/>
                <a:gd name="connsiteX74" fmla="*/ 49743 w 882167"/>
                <a:gd name="connsiteY74" fmla="*/ 171770 h 334990"/>
                <a:gd name="connsiteX75" fmla="*/ 81610 w 882167"/>
                <a:gd name="connsiteY75" fmla="*/ 167107 h 334990"/>
                <a:gd name="connsiteX76" fmla="*/ 92492 w 882167"/>
                <a:gd name="connsiteY76" fmla="*/ 162443 h 334990"/>
                <a:gd name="connsiteX77" fmla="*/ 98709 w 882167"/>
                <a:gd name="connsiteY77" fmla="*/ 166329 h 334990"/>
                <a:gd name="connsiteX78" fmla="*/ 126690 w 882167"/>
                <a:gd name="connsiteY78" fmla="*/ 157780 h 334990"/>
                <a:gd name="connsiteX79" fmla="*/ 134463 w 882167"/>
                <a:gd name="connsiteY79" fmla="*/ 159334 h 334990"/>
                <a:gd name="connsiteX80" fmla="*/ 165552 w 882167"/>
                <a:gd name="connsiteY80" fmla="*/ 157780 h 334990"/>
                <a:gd name="connsiteX81" fmla="*/ 199751 w 882167"/>
                <a:gd name="connsiteY81" fmla="*/ 157003 h 334990"/>
                <a:gd name="connsiteX82" fmla="*/ 208300 w 882167"/>
                <a:gd name="connsiteY82" fmla="*/ 150785 h 334990"/>
                <a:gd name="connsiteX83" fmla="*/ 211409 w 882167"/>
                <a:gd name="connsiteY83" fmla="*/ 142235 h 334990"/>
                <a:gd name="connsiteX84" fmla="*/ 189647 w 882167"/>
                <a:gd name="connsiteY84" fmla="*/ 149230 h 334990"/>
                <a:gd name="connsiteX85" fmla="*/ 160889 w 882167"/>
                <a:gd name="connsiteY85" fmla="*/ 145344 h 334990"/>
                <a:gd name="connsiteX86" fmla="*/ 156225 w 882167"/>
                <a:gd name="connsiteY86" fmla="*/ 138349 h 334990"/>
                <a:gd name="connsiteX87" fmla="*/ 184206 w 882167"/>
                <a:gd name="connsiteY87" fmla="*/ 125913 h 334990"/>
                <a:gd name="connsiteX88" fmla="*/ 205191 w 882167"/>
                <a:gd name="connsiteY88" fmla="*/ 119695 h 334990"/>
                <a:gd name="connsiteX89" fmla="*/ 198973 w 882167"/>
                <a:gd name="connsiteY89" fmla="*/ 109591 h 334990"/>
                <a:gd name="connsiteX90" fmla="*/ 174102 w 882167"/>
                <a:gd name="connsiteY90" fmla="*/ 111145 h 334990"/>
                <a:gd name="connsiteX91" fmla="*/ 168661 w 882167"/>
                <a:gd name="connsiteY91" fmla="*/ 104927 h 334990"/>
                <a:gd name="connsiteX92" fmla="*/ 148453 w 882167"/>
                <a:gd name="connsiteY92" fmla="*/ 101818 h 334990"/>
                <a:gd name="connsiteX93" fmla="*/ 134463 w 882167"/>
                <a:gd name="connsiteY93" fmla="*/ 104150 h 334990"/>
                <a:gd name="connsiteX94" fmla="*/ 127467 w 882167"/>
                <a:gd name="connsiteY94" fmla="*/ 100264 h 334990"/>
                <a:gd name="connsiteX95" fmla="*/ 108814 w 882167"/>
                <a:gd name="connsiteY95" fmla="*/ 104927 h 334990"/>
                <a:gd name="connsiteX96" fmla="*/ 68397 w 882167"/>
                <a:gd name="connsiteY96" fmla="*/ 111923 h 334990"/>
                <a:gd name="connsiteX97" fmla="*/ 42748 w 882167"/>
                <a:gd name="connsiteY97" fmla="*/ 118918 h 334990"/>
                <a:gd name="connsiteX98" fmla="*/ 18654 w 882167"/>
                <a:gd name="connsiteY98" fmla="*/ 110368 h 334990"/>
                <a:gd name="connsiteX99" fmla="*/ 0 w 882167"/>
                <a:gd name="connsiteY99" fmla="*/ 108814 h 334990"/>
                <a:gd name="connsiteX100" fmla="*/ 10881 w 882167"/>
                <a:gd name="connsiteY100" fmla="*/ 97932 h 334990"/>
                <a:gd name="connsiteX101" fmla="*/ 26426 w 882167"/>
                <a:gd name="connsiteY101" fmla="*/ 97155 h 334990"/>
                <a:gd name="connsiteX102" fmla="*/ 39639 w 882167"/>
                <a:gd name="connsiteY102" fmla="*/ 103373 h 334990"/>
                <a:gd name="connsiteX103" fmla="*/ 40416 w 882167"/>
                <a:gd name="connsiteY103" fmla="*/ 78501 h 334990"/>
                <a:gd name="connsiteX104" fmla="*/ 49743 w 882167"/>
                <a:gd name="connsiteY104" fmla="*/ 80833 h 334990"/>
                <a:gd name="connsiteX105" fmla="*/ 71506 w 882167"/>
                <a:gd name="connsiteY105" fmla="*/ 89383 h 334990"/>
                <a:gd name="connsiteX106" fmla="*/ 66065 w 882167"/>
                <a:gd name="connsiteY106" fmla="*/ 67620 h 334990"/>
                <a:gd name="connsiteX107" fmla="*/ 83165 w 882167"/>
                <a:gd name="connsiteY107" fmla="*/ 68397 h 334990"/>
                <a:gd name="connsiteX108" fmla="*/ 66065 w 882167"/>
                <a:gd name="connsiteY108" fmla="*/ 55961 h 334990"/>
                <a:gd name="connsiteX109" fmla="*/ 69952 w 882167"/>
                <a:gd name="connsiteY109" fmla="*/ 48189 h 334990"/>
                <a:gd name="connsiteX110" fmla="*/ 82387 w 882167"/>
                <a:gd name="connsiteY110" fmla="*/ 45857 h 334990"/>
                <a:gd name="connsiteX111" fmla="*/ 88605 w 882167"/>
                <a:gd name="connsiteY111" fmla="*/ 38085 h 334990"/>
                <a:gd name="connsiteX112" fmla="*/ 107259 w 882167"/>
                <a:gd name="connsiteY112" fmla="*/ 38085 h 334990"/>
                <a:gd name="connsiteX113" fmla="*/ 125136 w 882167"/>
                <a:gd name="connsiteY113" fmla="*/ 46634 h 334990"/>
                <a:gd name="connsiteX114" fmla="*/ 126690 w 882167"/>
                <a:gd name="connsiteY114" fmla="*/ 57516 h 334990"/>
                <a:gd name="connsiteX115" fmla="*/ 143012 w 882167"/>
                <a:gd name="connsiteY115" fmla="*/ 57516 h 334990"/>
                <a:gd name="connsiteX116" fmla="*/ 151562 w 882167"/>
                <a:gd name="connsiteY116" fmla="*/ 51298 h 334990"/>
                <a:gd name="connsiteX117" fmla="*/ 158557 w 882167"/>
                <a:gd name="connsiteY117" fmla="*/ 55961 h 334990"/>
                <a:gd name="connsiteX118" fmla="*/ 162443 w 882167"/>
                <a:gd name="connsiteY118" fmla="*/ 65288 h 334990"/>
                <a:gd name="connsiteX119" fmla="*/ 171770 w 882167"/>
                <a:gd name="connsiteY119" fmla="*/ 65288 h 334990"/>
                <a:gd name="connsiteX120" fmla="*/ 174879 w 882167"/>
                <a:gd name="connsiteY120" fmla="*/ 48189 h 334990"/>
                <a:gd name="connsiteX121" fmla="*/ 146898 w 882167"/>
                <a:gd name="connsiteY121" fmla="*/ 39639 h 334990"/>
                <a:gd name="connsiteX122" fmla="*/ 144567 w 882167"/>
                <a:gd name="connsiteY122" fmla="*/ 28758 h 334990"/>
                <a:gd name="connsiteX123" fmla="*/ 173325 w 882167"/>
                <a:gd name="connsiteY123" fmla="*/ 27981 h 334990"/>
                <a:gd name="connsiteX124" fmla="*/ 160111 w 882167"/>
                <a:gd name="connsiteY124" fmla="*/ 19431 h 334990"/>
                <a:gd name="connsiteX125" fmla="*/ 136794 w 882167"/>
                <a:gd name="connsiteY125" fmla="*/ 20986 h 334990"/>
                <a:gd name="connsiteX126" fmla="*/ 125913 w 882167"/>
                <a:gd name="connsiteY126" fmla="*/ 17877 h 334990"/>
                <a:gd name="connsiteX127" fmla="*/ 146121 w 882167"/>
                <a:gd name="connsiteY127" fmla="*/ 8550 h 334990"/>
                <a:gd name="connsiteX128" fmla="*/ 172547 w 882167"/>
                <a:gd name="connsiteY128" fmla="*/ 8550 h 334990"/>
                <a:gd name="connsiteX129" fmla="*/ 183429 w 882167"/>
                <a:gd name="connsiteY129" fmla="*/ 10104 h 334990"/>
                <a:gd name="connsiteX130" fmla="*/ 201305 w 882167"/>
                <a:gd name="connsiteY130" fmla="*/ 23317 h 334990"/>
                <a:gd name="connsiteX131" fmla="*/ 216850 w 882167"/>
                <a:gd name="connsiteY131" fmla="*/ 27981 h 334990"/>
                <a:gd name="connsiteX132" fmla="*/ 240944 w 882167"/>
                <a:gd name="connsiteY132" fmla="*/ 45857 h 334990"/>
                <a:gd name="connsiteX133" fmla="*/ 258044 w 882167"/>
                <a:gd name="connsiteY133" fmla="*/ 52852 h 334990"/>
                <a:gd name="connsiteX134" fmla="*/ 258044 w 882167"/>
                <a:gd name="connsiteY134" fmla="*/ 62179 h 334990"/>
                <a:gd name="connsiteX135" fmla="*/ 263484 w 882167"/>
                <a:gd name="connsiteY135" fmla="*/ 68397 h 334990"/>
                <a:gd name="connsiteX136" fmla="*/ 245608 w 882167"/>
                <a:gd name="connsiteY136" fmla="*/ 94823 h 334990"/>
                <a:gd name="connsiteX137" fmla="*/ 252603 w 882167"/>
                <a:gd name="connsiteY137" fmla="*/ 100264 h 334990"/>
                <a:gd name="connsiteX138" fmla="*/ 246385 w 882167"/>
                <a:gd name="connsiteY138" fmla="*/ 112700 h 334990"/>
                <a:gd name="connsiteX139" fmla="*/ 261153 w 882167"/>
                <a:gd name="connsiteY139" fmla="*/ 117363 h 334990"/>
                <a:gd name="connsiteX140" fmla="*/ 268925 w 882167"/>
                <a:gd name="connsiteY140" fmla="*/ 130576 h 334990"/>
                <a:gd name="connsiteX141" fmla="*/ 275920 w 882167"/>
                <a:gd name="connsiteY141" fmla="*/ 116586 h 334990"/>
                <a:gd name="connsiteX142" fmla="*/ 287579 w 882167"/>
                <a:gd name="connsiteY142" fmla="*/ 101818 h 334990"/>
                <a:gd name="connsiteX143" fmla="*/ 305455 w 882167"/>
                <a:gd name="connsiteY143" fmla="*/ 91714 h 334990"/>
                <a:gd name="connsiteX144" fmla="*/ 312450 w 882167"/>
                <a:gd name="connsiteY144" fmla="*/ 92492 h 334990"/>
                <a:gd name="connsiteX145" fmla="*/ 319446 w 882167"/>
                <a:gd name="connsiteY145" fmla="*/ 100264 h 334990"/>
                <a:gd name="connsiteX146" fmla="*/ 326441 w 882167"/>
                <a:gd name="connsiteY146" fmla="*/ 101041 h 334990"/>
                <a:gd name="connsiteX147" fmla="*/ 337322 w 882167"/>
                <a:gd name="connsiteY147" fmla="*/ 85496 h 334990"/>
                <a:gd name="connsiteX148" fmla="*/ 342763 w 882167"/>
                <a:gd name="connsiteY148" fmla="*/ 52075 h 334990"/>
                <a:gd name="connsiteX149" fmla="*/ 355976 w 882167"/>
                <a:gd name="connsiteY149" fmla="*/ 45080 h 334990"/>
                <a:gd name="connsiteX150" fmla="*/ 369966 w 882167"/>
                <a:gd name="connsiteY150" fmla="*/ 50521 h 334990"/>
                <a:gd name="connsiteX151" fmla="*/ 380070 w 882167"/>
                <a:gd name="connsiteY151" fmla="*/ 62956 h 334990"/>
                <a:gd name="connsiteX152" fmla="*/ 400279 w 882167"/>
                <a:gd name="connsiteY152" fmla="*/ 79279 h 334990"/>
                <a:gd name="connsiteX153" fmla="*/ 414269 w 882167"/>
                <a:gd name="connsiteY153" fmla="*/ 75392 h 334990"/>
                <a:gd name="connsiteX154" fmla="*/ 415046 w 882167"/>
                <a:gd name="connsiteY154" fmla="*/ 57516 h 334990"/>
                <a:gd name="connsiteX155" fmla="*/ 422819 w 882167"/>
                <a:gd name="connsiteY155" fmla="*/ 47412 h 334990"/>
                <a:gd name="connsiteX156" fmla="*/ 438363 w 882167"/>
                <a:gd name="connsiteY156" fmla="*/ 45080 h 334990"/>
                <a:gd name="connsiteX157" fmla="*/ 455463 w 882167"/>
                <a:gd name="connsiteY157" fmla="*/ 38862 h 334990"/>
                <a:gd name="connsiteX158" fmla="*/ 473339 w 882167"/>
                <a:gd name="connsiteY158" fmla="*/ 37308 h 334990"/>
                <a:gd name="connsiteX159" fmla="*/ 486552 w 882167"/>
                <a:gd name="connsiteY159" fmla="*/ 48189 h 334990"/>
                <a:gd name="connsiteX160" fmla="*/ 495879 w 882167"/>
                <a:gd name="connsiteY160" fmla="*/ 59070 h 334990"/>
                <a:gd name="connsiteX161" fmla="*/ 509092 w 882167"/>
                <a:gd name="connsiteY161" fmla="*/ 67620 h 334990"/>
                <a:gd name="connsiteX162" fmla="*/ 514533 w 882167"/>
                <a:gd name="connsiteY162" fmla="*/ 81610 h 334990"/>
                <a:gd name="connsiteX163" fmla="*/ 521528 w 882167"/>
                <a:gd name="connsiteY163" fmla="*/ 79279 h 334990"/>
                <a:gd name="connsiteX164" fmla="*/ 519974 w 882167"/>
                <a:gd name="connsiteY164" fmla="*/ 66065 h 334990"/>
                <a:gd name="connsiteX165" fmla="*/ 509092 w 882167"/>
                <a:gd name="connsiteY165" fmla="*/ 45857 h 334990"/>
                <a:gd name="connsiteX166" fmla="*/ 511424 w 882167"/>
                <a:gd name="connsiteY166" fmla="*/ 38862 h 334990"/>
                <a:gd name="connsiteX167" fmla="*/ 543291 w 882167"/>
                <a:gd name="connsiteY167" fmla="*/ 40417 h 334990"/>
                <a:gd name="connsiteX168" fmla="*/ 566608 w 882167"/>
                <a:gd name="connsiteY168" fmla="*/ 58293 h 334990"/>
                <a:gd name="connsiteX169" fmla="*/ 576712 w 882167"/>
                <a:gd name="connsiteY169" fmla="*/ 55961 h 334990"/>
                <a:gd name="connsiteX170" fmla="*/ 604693 w 882167"/>
                <a:gd name="connsiteY170" fmla="*/ 34199 h 334990"/>
                <a:gd name="connsiteX171" fmla="*/ 622569 w 882167"/>
                <a:gd name="connsiteY171" fmla="*/ 40417 h 334990"/>
                <a:gd name="connsiteX172" fmla="*/ 636560 w 882167"/>
                <a:gd name="connsiteY172" fmla="*/ 41194 h 334990"/>
                <a:gd name="connsiteX173" fmla="*/ 658322 w 882167"/>
                <a:gd name="connsiteY173" fmla="*/ 34976 h 334990"/>
                <a:gd name="connsiteX174" fmla="*/ 664540 w 882167"/>
                <a:gd name="connsiteY174" fmla="*/ 25649 h 334990"/>
                <a:gd name="connsiteX175" fmla="*/ 657545 w 882167"/>
                <a:gd name="connsiteY175" fmla="*/ 7772 h 334990"/>
                <a:gd name="connsiteX176" fmla="*/ 662208 w 882167"/>
                <a:gd name="connsiteY176" fmla="*/ 4663 h 334990"/>
                <a:gd name="connsiteX177" fmla="*/ 682417 w 882167"/>
                <a:gd name="connsiteY177" fmla="*/ 0 h 334990"/>
                <a:gd name="connsiteX178" fmla="*/ 703402 w 882167"/>
                <a:gd name="connsiteY178" fmla="*/ 777 h 334990"/>
                <a:gd name="connsiteX179" fmla="*/ 723611 w 882167"/>
                <a:gd name="connsiteY179" fmla="*/ 17099 h 334990"/>
                <a:gd name="connsiteX180" fmla="*/ 722833 w 882167"/>
                <a:gd name="connsiteY180" fmla="*/ 24872 h 334990"/>
                <a:gd name="connsiteX181" fmla="*/ 735269 w 882167"/>
                <a:gd name="connsiteY181" fmla="*/ 31090 h 33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882167" h="334990">
                  <a:moveTo>
                    <a:pt x="735269" y="31090"/>
                  </a:moveTo>
                  <a:lnTo>
                    <a:pt x="744596" y="31867"/>
                  </a:lnTo>
                  <a:lnTo>
                    <a:pt x="766359" y="25649"/>
                  </a:lnTo>
                  <a:lnTo>
                    <a:pt x="783458" y="17099"/>
                  </a:lnTo>
                  <a:lnTo>
                    <a:pt x="787344" y="25649"/>
                  </a:lnTo>
                  <a:lnTo>
                    <a:pt x="767913" y="44303"/>
                  </a:lnTo>
                  <a:lnTo>
                    <a:pt x="785012" y="51298"/>
                  </a:lnTo>
                  <a:lnTo>
                    <a:pt x="800557" y="53630"/>
                  </a:lnTo>
                  <a:lnTo>
                    <a:pt x="799780" y="66843"/>
                  </a:lnTo>
                  <a:lnTo>
                    <a:pt x="786567" y="79279"/>
                  </a:lnTo>
                  <a:lnTo>
                    <a:pt x="792785" y="81610"/>
                  </a:lnTo>
                  <a:lnTo>
                    <a:pt x="819988" y="77724"/>
                  </a:lnTo>
                  <a:lnTo>
                    <a:pt x="827761" y="95601"/>
                  </a:lnTo>
                  <a:lnTo>
                    <a:pt x="839419" y="94046"/>
                  </a:lnTo>
                  <a:lnTo>
                    <a:pt x="858073" y="96378"/>
                  </a:lnTo>
                  <a:lnTo>
                    <a:pt x="868954" y="105705"/>
                  </a:lnTo>
                  <a:lnTo>
                    <a:pt x="878281" y="103373"/>
                  </a:lnTo>
                  <a:lnTo>
                    <a:pt x="882168" y="110368"/>
                  </a:lnTo>
                  <a:lnTo>
                    <a:pt x="876727" y="119695"/>
                  </a:lnTo>
                  <a:lnTo>
                    <a:pt x="865068" y="124358"/>
                  </a:lnTo>
                  <a:lnTo>
                    <a:pt x="881390" y="146898"/>
                  </a:lnTo>
                  <a:lnTo>
                    <a:pt x="881390" y="155448"/>
                  </a:lnTo>
                  <a:lnTo>
                    <a:pt x="873618" y="160889"/>
                  </a:lnTo>
                  <a:lnTo>
                    <a:pt x="863514" y="160889"/>
                  </a:lnTo>
                  <a:lnTo>
                    <a:pt x="855741" y="177211"/>
                  </a:lnTo>
                  <a:lnTo>
                    <a:pt x="846414" y="185760"/>
                  </a:lnTo>
                  <a:lnTo>
                    <a:pt x="830870" y="193533"/>
                  </a:lnTo>
                  <a:lnTo>
                    <a:pt x="810661" y="189647"/>
                  </a:lnTo>
                  <a:lnTo>
                    <a:pt x="802112" y="201305"/>
                  </a:lnTo>
                  <a:lnTo>
                    <a:pt x="803666" y="212187"/>
                  </a:lnTo>
                  <a:lnTo>
                    <a:pt x="793562" y="222291"/>
                  </a:lnTo>
                  <a:lnTo>
                    <a:pt x="752368" y="238613"/>
                  </a:lnTo>
                  <a:lnTo>
                    <a:pt x="732937" y="238613"/>
                  </a:lnTo>
                  <a:lnTo>
                    <a:pt x="712729" y="242499"/>
                  </a:lnTo>
                  <a:lnTo>
                    <a:pt x="664540" y="258044"/>
                  </a:lnTo>
                  <a:lnTo>
                    <a:pt x="628010" y="279806"/>
                  </a:lnTo>
                  <a:lnTo>
                    <a:pt x="612465" y="285247"/>
                  </a:lnTo>
                  <a:lnTo>
                    <a:pt x="588371" y="287579"/>
                  </a:lnTo>
                  <a:lnTo>
                    <a:pt x="574380" y="291465"/>
                  </a:lnTo>
                  <a:lnTo>
                    <a:pt x="528523" y="297683"/>
                  </a:lnTo>
                  <a:lnTo>
                    <a:pt x="512978" y="301569"/>
                  </a:lnTo>
                  <a:lnTo>
                    <a:pt x="503652" y="310119"/>
                  </a:lnTo>
                  <a:lnTo>
                    <a:pt x="499765" y="321000"/>
                  </a:lnTo>
                  <a:lnTo>
                    <a:pt x="468676" y="329550"/>
                  </a:lnTo>
                  <a:lnTo>
                    <a:pt x="439141" y="334990"/>
                  </a:lnTo>
                  <a:lnTo>
                    <a:pt x="389397" y="331104"/>
                  </a:lnTo>
                  <a:lnTo>
                    <a:pt x="347426" y="321000"/>
                  </a:lnTo>
                  <a:lnTo>
                    <a:pt x="312450" y="318668"/>
                  </a:lnTo>
                  <a:lnTo>
                    <a:pt x="282915" y="299237"/>
                  </a:lnTo>
                  <a:lnTo>
                    <a:pt x="260375" y="291465"/>
                  </a:lnTo>
                  <a:lnTo>
                    <a:pt x="232395" y="277475"/>
                  </a:lnTo>
                  <a:lnTo>
                    <a:pt x="214518" y="286024"/>
                  </a:lnTo>
                  <a:lnTo>
                    <a:pt x="118140" y="288356"/>
                  </a:lnTo>
                  <a:lnTo>
                    <a:pt x="111923" y="284470"/>
                  </a:lnTo>
                  <a:lnTo>
                    <a:pt x="110368" y="268148"/>
                  </a:lnTo>
                  <a:lnTo>
                    <a:pt x="118918" y="261930"/>
                  </a:lnTo>
                  <a:lnTo>
                    <a:pt x="129022" y="271257"/>
                  </a:lnTo>
                  <a:lnTo>
                    <a:pt x="167884" y="262707"/>
                  </a:lnTo>
                  <a:lnTo>
                    <a:pt x="188869" y="247940"/>
                  </a:lnTo>
                  <a:lnTo>
                    <a:pt x="208300" y="226954"/>
                  </a:lnTo>
                  <a:lnTo>
                    <a:pt x="181097" y="236281"/>
                  </a:lnTo>
                  <a:lnTo>
                    <a:pt x="179542" y="221513"/>
                  </a:lnTo>
                  <a:lnTo>
                    <a:pt x="172547" y="212964"/>
                  </a:lnTo>
                  <a:lnTo>
                    <a:pt x="159334" y="206746"/>
                  </a:lnTo>
                  <a:lnTo>
                    <a:pt x="157002" y="200528"/>
                  </a:lnTo>
                  <a:lnTo>
                    <a:pt x="165552" y="193533"/>
                  </a:lnTo>
                  <a:lnTo>
                    <a:pt x="147676" y="184206"/>
                  </a:lnTo>
                  <a:lnTo>
                    <a:pt x="127467" y="184983"/>
                  </a:lnTo>
                  <a:lnTo>
                    <a:pt x="76170" y="181097"/>
                  </a:lnTo>
                  <a:lnTo>
                    <a:pt x="46634" y="188869"/>
                  </a:lnTo>
                  <a:lnTo>
                    <a:pt x="31090" y="189647"/>
                  </a:lnTo>
                  <a:lnTo>
                    <a:pt x="24094" y="181874"/>
                  </a:lnTo>
                  <a:lnTo>
                    <a:pt x="24094" y="173325"/>
                  </a:lnTo>
                  <a:lnTo>
                    <a:pt x="35753" y="170993"/>
                  </a:lnTo>
                  <a:lnTo>
                    <a:pt x="49743" y="171770"/>
                  </a:lnTo>
                  <a:lnTo>
                    <a:pt x="81610" y="167107"/>
                  </a:lnTo>
                  <a:lnTo>
                    <a:pt x="92492" y="162443"/>
                  </a:lnTo>
                  <a:lnTo>
                    <a:pt x="98709" y="166329"/>
                  </a:lnTo>
                  <a:lnTo>
                    <a:pt x="126690" y="157780"/>
                  </a:lnTo>
                  <a:lnTo>
                    <a:pt x="134463" y="159334"/>
                  </a:lnTo>
                  <a:lnTo>
                    <a:pt x="165552" y="157780"/>
                  </a:lnTo>
                  <a:lnTo>
                    <a:pt x="199751" y="157003"/>
                  </a:lnTo>
                  <a:lnTo>
                    <a:pt x="208300" y="150785"/>
                  </a:lnTo>
                  <a:lnTo>
                    <a:pt x="211409" y="142235"/>
                  </a:lnTo>
                  <a:lnTo>
                    <a:pt x="189647" y="149230"/>
                  </a:lnTo>
                  <a:lnTo>
                    <a:pt x="160889" y="145344"/>
                  </a:lnTo>
                  <a:lnTo>
                    <a:pt x="156225" y="138349"/>
                  </a:lnTo>
                  <a:lnTo>
                    <a:pt x="184206" y="125913"/>
                  </a:lnTo>
                  <a:lnTo>
                    <a:pt x="205191" y="119695"/>
                  </a:lnTo>
                  <a:lnTo>
                    <a:pt x="198973" y="109591"/>
                  </a:lnTo>
                  <a:lnTo>
                    <a:pt x="174102" y="111145"/>
                  </a:lnTo>
                  <a:lnTo>
                    <a:pt x="168661" y="104927"/>
                  </a:lnTo>
                  <a:lnTo>
                    <a:pt x="148453" y="101818"/>
                  </a:lnTo>
                  <a:lnTo>
                    <a:pt x="134463" y="104150"/>
                  </a:lnTo>
                  <a:lnTo>
                    <a:pt x="127467" y="100264"/>
                  </a:lnTo>
                  <a:lnTo>
                    <a:pt x="108814" y="104927"/>
                  </a:lnTo>
                  <a:lnTo>
                    <a:pt x="68397" y="111923"/>
                  </a:lnTo>
                  <a:lnTo>
                    <a:pt x="42748" y="118918"/>
                  </a:lnTo>
                  <a:lnTo>
                    <a:pt x="18654" y="110368"/>
                  </a:lnTo>
                  <a:lnTo>
                    <a:pt x="0" y="108814"/>
                  </a:lnTo>
                  <a:lnTo>
                    <a:pt x="10881" y="97932"/>
                  </a:lnTo>
                  <a:lnTo>
                    <a:pt x="26426" y="97155"/>
                  </a:lnTo>
                  <a:lnTo>
                    <a:pt x="39639" y="103373"/>
                  </a:lnTo>
                  <a:lnTo>
                    <a:pt x="40416" y="78501"/>
                  </a:lnTo>
                  <a:lnTo>
                    <a:pt x="49743" y="80833"/>
                  </a:lnTo>
                  <a:lnTo>
                    <a:pt x="71506" y="89383"/>
                  </a:lnTo>
                  <a:lnTo>
                    <a:pt x="66065" y="67620"/>
                  </a:lnTo>
                  <a:lnTo>
                    <a:pt x="83165" y="68397"/>
                  </a:lnTo>
                  <a:lnTo>
                    <a:pt x="66065" y="55961"/>
                  </a:lnTo>
                  <a:lnTo>
                    <a:pt x="69952" y="48189"/>
                  </a:lnTo>
                  <a:lnTo>
                    <a:pt x="82387" y="45857"/>
                  </a:lnTo>
                  <a:lnTo>
                    <a:pt x="88605" y="38085"/>
                  </a:lnTo>
                  <a:lnTo>
                    <a:pt x="107259" y="38085"/>
                  </a:lnTo>
                  <a:lnTo>
                    <a:pt x="125136" y="46634"/>
                  </a:lnTo>
                  <a:lnTo>
                    <a:pt x="126690" y="57516"/>
                  </a:lnTo>
                  <a:lnTo>
                    <a:pt x="143012" y="57516"/>
                  </a:lnTo>
                  <a:lnTo>
                    <a:pt x="151562" y="51298"/>
                  </a:lnTo>
                  <a:lnTo>
                    <a:pt x="158557" y="55961"/>
                  </a:lnTo>
                  <a:lnTo>
                    <a:pt x="162443" y="65288"/>
                  </a:lnTo>
                  <a:lnTo>
                    <a:pt x="171770" y="65288"/>
                  </a:lnTo>
                  <a:lnTo>
                    <a:pt x="174879" y="48189"/>
                  </a:lnTo>
                  <a:lnTo>
                    <a:pt x="146898" y="39639"/>
                  </a:lnTo>
                  <a:lnTo>
                    <a:pt x="144567" y="28758"/>
                  </a:lnTo>
                  <a:lnTo>
                    <a:pt x="173325" y="27981"/>
                  </a:lnTo>
                  <a:lnTo>
                    <a:pt x="160111" y="19431"/>
                  </a:lnTo>
                  <a:lnTo>
                    <a:pt x="136794" y="20986"/>
                  </a:lnTo>
                  <a:lnTo>
                    <a:pt x="125913" y="17877"/>
                  </a:lnTo>
                  <a:lnTo>
                    <a:pt x="146121" y="8550"/>
                  </a:lnTo>
                  <a:lnTo>
                    <a:pt x="172547" y="8550"/>
                  </a:lnTo>
                  <a:lnTo>
                    <a:pt x="183429" y="10104"/>
                  </a:lnTo>
                  <a:lnTo>
                    <a:pt x="201305" y="23317"/>
                  </a:lnTo>
                  <a:lnTo>
                    <a:pt x="216850" y="27981"/>
                  </a:lnTo>
                  <a:lnTo>
                    <a:pt x="240944" y="45857"/>
                  </a:lnTo>
                  <a:lnTo>
                    <a:pt x="258044" y="52852"/>
                  </a:lnTo>
                  <a:lnTo>
                    <a:pt x="258044" y="62179"/>
                  </a:lnTo>
                  <a:lnTo>
                    <a:pt x="263484" y="68397"/>
                  </a:lnTo>
                  <a:lnTo>
                    <a:pt x="245608" y="94823"/>
                  </a:lnTo>
                  <a:lnTo>
                    <a:pt x="252603" y="100264"/>
                  </a:lnTo>
                  <a:lnTo>
                    <a:pt x="246385" y="112700"/>
                  </a:lnTo>
                  <a:lnTo>
                    <a:pt x="261153" y="117363"/>
                  </a:lnTo>
                  <a:lnTo>
                    <a:pt x="268925" y="130576"/>
                  </a:lnTo>
                  <a:lnTo>
                    <a:pt x="275920" y="116586"/>
                  </a:lnTo>
                  <a:lnTo>
                    <a:pt x="287579" y="101818"/>
                  </a:lnTo>
                  <a:lnTo>
                    <a:pt x="305455" y="91714"/>
                  </a:lnTo>
                  <a:lnTo>
                    <a:pt x="312450" y="92492"/>
                  </a:lnTo>
                  <a:lnTo>
                    <a:pt x="319446" y="100264"/>
                  </a:lnTo>
                  <a:lnTo>
                    <a:pt x="326441" y="101041"/>
                  </a:lnTo>
                  <a:lnTo>
                    <a:pt x="337322" y="85496"/>
                  </a:lnTo>
                  <a:lnTo>
                    <a:pt x="342763" y="52075"/>
                  </a:lnTo>
                  <a:lnTo>
                    <a:pt x="355976" y="45080"/>
                  </a:lnTo>
                  <a:lnTo>
                    <a:pt x="369966" y="50521"/>
                  </a:lnTo>
                  <a:lnTo>
                    <a:pt x="380070" y="62956"/>
                  </a:lnTo>
                  <a:lnTo>
                    <a:pt x="400279" y="79279"/>
                  </a:lnTo>
                  <a:lnTo>
                    <a:pt x="414269" y="75392"/>
                  </a:lnTo>
                  <a:lnTo>
                    <a:pt x="415046" y="57516"/>
                  </a:lnTo>
                  <a:lnTo>
                    <a:pt x="422819" y="47412"/>
                  </a:lnTo>
                  <a:lnTo>
                    <a:pt x="438363" y="45080"/>
                  </a:lnTo>
                  <a:lnTo>
                    <a:pt x="455463" y="38862"/>
                  </a:lnTo>
                  <a:lnTo>
                    <a:pt x="473339" y="37308"/>
                  </a:lnTo>
                  <a:lnTo>
                    <a:pt x="486552" y="48189"/>
                  </a:lnTo>
                  <a:lnTo>
                    <a:pt x="495879" y="59070"/>
                  </a:lnTo>
                  <a:lnTo>
                    <a:pt x="509092" y="67620"/>
                  </a:lnTo>
                  <a:lnTo>
                    <a:pt x="514533" y="81610"/>
                  </a:lnTo>
                  <a:lnTo>
                    <a:pt x="521528" y="79279"/>
                  </a:lnTo>
                  <a:lnTo>
                    <a:pt x="519974" y="66065"/>
                  </a:lnTo>
                  <a:lnTo>
                    <a:pt x="509092" y="45857"/>
                  </a:lnTo>
                  <a:lnTo>
                    <a:pt x="511424" y="38862"/>
                  </a:lnTo>
                  <a:lnTo>
                    <a:pt x="543291" y="40417"/>
                  </a:lnTo>
                  <a:lnTo>
                    <a:pt x="566608" y="58293"/>
                  </a:lnTo>
                  <a:lnTo>
                    <a:pt x="576712" y="55961"/>
                  </a:lnTo>
                  <a:lnTo>
                    <a:pt x="604693" y="34199"/>
                  </a:lnTo>
                  <a:lnTo>
                    <a:pt x="622569" y="40417"/>
                  </a:lnTo>
                  <a:lnTo>
                    <a:pt x="636560" y="41194"/>
                  </a:lnTo>
                  <a:lnTo>
                    <a:pt x="658322" y="34976"/>
                  </a:lnTo>
                  <a:lnTo>
                    <a:pt x="664540" y="25649"/>
                  </a:lnTo>
                  <a:lnTo>
                    <a:pt x="657545" y="7772"/>
                  </a:lnTo>
                  <a:lnTo>
                    <a:pt x="662208" y="4663"/>
                  </a:lnTo>
                  <a:lnTo>
                    <a:pt x="682417" y="0"/>
                  </a:lnTo>
                  <a:lnTo>
                    <a:pt x="703402" y="777"/>
                  </a:lnTo>
                  <a:lnTo>
                    <a:pt x="723611" y="17099"/>
                  </a:lnTo>
                  <a:lnTo>
                    <a:pt x="722833" y="24872"/>
                  </a:lnTo>
                  <a:lnTo>
                    <a:pt x="735269" y="3109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318F4393-629C-58A5-E3A3-2CC2C1F87497}"/>
                </a:ext>
              </a:extLst>
            </p:cNvPr>
            <p:cNvSpPr/>
            <p:nvPr/>
          </p:nvSpPr>
          <p:spPr>
            <a:xfrm>
              <a:off x="5159618" y="4189186"/>
              <a:ext cx="1195395" cy="1255242"/>
            </a:xfrm>
            <a:custGeom>
              <a:avLst/>
              <a:gdLst>
                <a:gd name="connsiteX0" fmla="*/ 921029 w 1195395"/>
                <a:gd name="connsiteY0" fmla="*/ 1068705 h 1255242"/>
                <a:gd name="connsiteX1" fmla="*/ 911703 w 1195395"/>
                <a:gd name="connsiteY1" fmla="*/ 1088136 h 1255242"/>
                <a:gd name="connsiteX2" fmla="*/ 889940 w 1195395"/>
                <a:gd name="connsiteY2" fmla="*/ 1121557 h 1255242"/>
                <a:gd name="connsiteX3" fmla="*/ 878281 w 1195395"/>
                <a:gd name="connsiteY3" fmla="*/ 1161196 h 1255242"/>
                <a:gd name="connsiteX4" fmla="*/ 880613 w 1195395"/>
                <a:gd name="connsiteY4" fmla="*/ 1176741 h 1255242"/>
                <a:gd name="connsiteX5" fmla="*/ 893049 w 1195395"/>
                <a:gd name="connsiteY5" fmla="*/ 1187623 h 1255242"/>
                <a:gd name="connsiteX6" fmla="*/ 887608 w 1195395"/>
                <a:gd name="connsiteY6" fmla="*/ 1191509 h 1255242"/>
                <a:gd name="connsiteX7" fmla="*/ 900044 w 1195395"/>
                <a:gd name="connsiteY7" fmla="*/ 1205499 h 1255242"/>
                <a:gd name="connsiteX8" fmla="*/ 900821 w 1195395"/>
                <a:gd name="connsiteY8" fmla="*/ 1215603 h 1255242"/>
                <a:gd name="connsiteX9" fmla="*/ 886831 w 1195395"/>
                <a:gd name="connsiteY9" fmla="*/ 1230371 h 1255242"/>
                <a:gd name="connsiteX10" fmla="*/ 883722 w 1195395"/>
                <a:gd name="connsiteY10" fmla="*/ 1243584 h 1255242"/>
                <a:gd name="connsiteX11" fmla="*/ 884499 w 1195395"/>
                <a:gd name="connsiteY11" fmla="*/ 1255242 h 1255242"/>
                <a:gd name="connsiteX12" fmla="*/ 861959 w 1195395"/>
                <a:gd name="connsiteY12" fmla="*/ 1250579 h 1255242"/>
                <a:gd name="connsiteX13" fmla="*/ 851078 w 1195395"/>
                <a:gd name="connsiteY13" fmla="*/ 1252911 h 1255242"/>
                <a:gd name="connsiteX14" fmla="*/ 822320 w 1195395"/>
                <a:gd name="connsiteY14" fmla="*/ 1242030 h 1255242"/>
                <a:gd name="connsiteX15" fmla="*/ 807552 w 1195395"/>
                <a:gd name="connsiteY15" fmla="*/ 1220266 h 1255242"/>
                <a:gd name="connsiteX16" fmla="*/ 784235 w 1195395"/>
                <a:gd name="connsiteY16" fmla="*/ 1204722 h 1255242"/>
                <a:gd name="connsiteX17" fmla="*/ 760918 w 1195395"/>
                <a:gd name="connsiteY17" fmla="*/ 1204722 h 1255242"/>
                <a:gd name="connsiteX18" fmla="*/ 750036 w 1195395"/>
                <a:gd name="connsiteY18" fmla="*/ 1200835 h 1255242"/>
                <a:gd name="connsiteX19" fmla="*/ 727497 w 1195395"/>
                <a:gd name="connsiteY19" fmla="*/ 1186068 h 1255242"/>
                <a:gd name="connsiteX20" fmla="*/ 704180 w 1195395"/>
                <a:gd name="connsiteY20" fmla="*/ 1175187 h 1255242"/>
                <a:gd name="connsiteX21" fmla="*/ 683971 w 1195395"/>
                <a:gd name="connsiteY21" fmla="*/ 1158865 h 1255242"/>
                <a:gd name="connsiteX22" fmla="*/ 670758 w 1195395"/>
                <a:gd name="connsiteY22" fmla="*/ 1155756 h 1255242"/>
                <a:gd name="connsiteX23" fmla="*/ 659100 w 1195395"/>
                <a:gd name="connsiteY23" fmla="*/ 1147983 h 1255242"/>
                <a:gd name="connsiteX24" fmla="*/ 636560 w 1195395"/>
                <a:gd name="connsiteY24" fmla="*/ 1147983 h 1255242"/>
                <a:gd name="connsiteX25" fmla="*/ 618683 w 1195395"/>
                <a:gd name="connsiteY25" fmla="*/ 1135548 h 1255242"/>
                <a:gd name="connsiteX26" fmla="*/ 608579 w 1195395"/>
                <a:gd name="connsiteY26" fmla="*/ 1117671 h 1255242"/>
                <a:gd name="connsiteX27" fmla="*/ 618683 w 1195395"/>
                <a:gd name="connsiteY27" fmla="*/ 1088913 h 1255242"/>
                <a:gd name="connsiteX28" fmla="*/ 629564 w 1195395"/>
                <a:gd name="connsiteY28" fmla="*/ 1082695 h 1255242"/>
                <a:gd name="connsiteX29" fmla="*/ 636560 w 1195395"/>
                <a:gd name="connsiteY29" fmla="*/ 1073368 h 1255242"/>
                <a:gd name="connsiteX30" fmla="*/ 654436 w 1195395"/>
                <a:gd name="connsiteY30" fmla="*/ 1091245 h 1255242"/>
                <a:gd name="connsiteX31" fmla="*/ 668426 w 1195395"/>
                <a:gd name="connsiteY31" fmla="*/ 1085027 h 1255242"/>
                <a:gd name="connsiteX32" fmla="*/ 679308 w 1195395"/>
                <a:gd name="connsiteY32" fmla="*/ 1072591 h 1255242"/>
                <a:gd name="connsiteX33" fmla="*/ 697962 w 1195395"/>
                <a:gd name="connsiteY33" fmla="*/ 1073368 h 1255242"/>
                <a:gd name="connsiteX34" fmla="*/ 701848 w 1195395"/>
                <a:gd name="connsiteY34" fmla="*/ 1080363 h 1255242"/>
                <a:gd name="connsiteX35" fmla="*/ 712729 w 1195395"/>
                <a:gd name="connsiteY35" fmla="*/ 1082695 h 1255242"/>
                <a:gd name="connsiteX36" fmla="*/ 732160 w 1195395"/>
                <a:gd name="connsiteY36" fmla="*/ 1095131 h 1255242"/>
                <a:gd name="connsiteX37" fmla="*/ 743042 w 1195395"/>
                <a:gd name="connsiteY37" fmla="*/ 1098240 h 1255242"/>
                <a:gd name="connsiteX38" fmla="*/ 769467 w 1195395"/>
                <a:gd name="connsiteY38" fmla="*/ 1090468 h 1255242"/>
                <a:gd name="connsiteX39" fmla="*/ 792785 w 1195395"/>
                <a:gd name="connsiteY39" fmla="*/ 1093576 h 1255242"/>
                <a:gd name="connsiteX40" fmla="*/ 814548 w 1195395"/>
                <a:gd name="connsiteY40" fmla="*/ 1089690 h 1255242"/>
                <a:gd name="connsiteX41" fmla="*/ 827760 w 1195395"/>
                <a:gd name="connsiteY41" fmla="*/ 1085027 h 1255242"/>
                <a:gd name="connsiteX42" fmla="*/ 837087 w 1195395"/>
                <a:gd name="connsiteY42" fmla="*/ 1077255 h 1255242"/>
                <a:gd name="connsiteX43" fmla="*/ 847969 w 1195395"/>
                <a:gd name="connsiteY43" fmla="*/ 1074923 h 1255242"/>
                <a:gd name="connsiteX44" fmla="*/ 875172 w 1195395"/>
                <a:gd name="connsiteY44" fmla="*/ 1077255 h 1255242"/>
                <a:gd name="connsiteX45" fmla="*/ 890717 w 1195395"/>
                <a:gd name="connsiteY45" fmla="*/ 1067928 h 1255242"/>
                <a:gd name="connsiteX46" fmla="*/ 896935 w 1195395"/>
                <a:gd name="connsiteY46" fmla="*/ 1069482 h 1255242"/>
                <a:gd name="connsiteX47" fmla="*/ 912480 w 1195395"/>
                <a:gd name="connsiteY47" fmla="*/ 1060155 h 1255242"/>
                <a:gd name="connsiteX48" fmla="*/ 921029 w 1195395"/>
                <a:gd name="connsiteY48" fmla="*/ 1068705 h 1255242"/>
                <a:gd name="connsiteX49" fmla="*/ 312450 w 1195395"/>
                <a:gd name="connsiteY49" fmla="*/ 746150 h 1255242"/>
                <a:gd name="connsiteX50" fmla="*/ 317891 w 1195395"/>
                <a:gd name="connsiteY50" fmla="*/ 753145 h 1255242"/>
                <a:gd name="connsiteX51" fmla="*/ 331881 w 1195395"/>
                <a:gd name="connsiteY51" fmla="*/ 792007 h 1255242"/>
                <a:gd name="connsiteX52" fmla="*/ 327218 w 1195395"/>
                <a:gd name="connsiteY52" fmla="*/ 804443 h 1255242"/>
                <a:gd name="connsiteX53" fmla="*/ 317114 w 1195395"/>
                <a:gd name="connsiteY53" fmla="*/ 819988 h 1255242"/>
                <a:gd name="connsiteX54" fmla="*/ 323332 w 1195395"/>
                <a:gd name="connsiteY54" fmla="*/ 841751 h 1255242"/>
                <a:gd name="connsiteX55" fmla="*/ 318668 w 1195395"/>
                <a:gd name="connsiteY55" fmla="*/ 931134 h 1255242"/>
                <a:gd name="connsiteX56" fmla="*/ 314005 w 1195395"/>
                <a:gd name="connsiteY56" fmla="*/ 953673 h 1255242"/>
                <a:gd name="connsiteX57" fmla="*/ 307010 w 1195395"/>
                <a:gd name="connsiteY57" fmla="*/ 956782 h 1255242"/>
                <a:gd name="connsiteX58" fmla="*/ 284470 w 1195395"/>
                <a:gd name="connsiteY58" fmla="*/ 947455 h 1255242"/>
                <a:gd name="connsiteX59" fmla="*/ 272811 w 1195395"/>
                <a:gd name="connsiteY59" fmla="*/ 949787 h 1255242"/>
                <a:gd name="connsiteX60" fmla="*/ 263484 w 1195395"/>
                <a:gd name="connsiteY60" fmla="*/ 945124 h 1255242"/>
                <a:gd name="connsiteX61" fmla="*/ 261153 w 1195395"/>
                <a:gd name="connsiteY61" fmla="*/ 968441 h 1255242"/>
                <a:gd name="connsiteX62" fmla="*/ 247162 w 1195395"/>
                <a:gd name="connsiteY62" fmla="*/ 984763 h 1255242"/>
                <a:gd name="connsiteX63" fmla="*/ 223845 w 1195395"/>
                <a:gd name="connsiteY63" fmla="*/ 983208 h 1255242"/>
                <a:gd name="connsiteX64" fmla="*/ 218404 w 1195395"/>
                <a:gd name="connsiteY64" fmla="*/ 978545 h 1255242"/>
                <a:gd name="connsiteX65" fmla="*/ 199751 w 1195395"/>
                <a:gd name="connsiteY65" fmla="*/ 949010 h 1255242"/>
                <a:gd name="connsiteX66" fmla="*/ 196642 w 1195395"/>
                <a:gd name="connsiteY66" fmla="*/ 915589 h 1255242"/>
                <a:gd name="connsiteX67" fmla="*/ 201305 w 1195395"/>
                <a:gd name="connsiteY67" fmla="*/ 905484 h 1255242"/>
                <a:gd name="connsiteX68" fmla="*/ 201305 w 1195395"/>
                <a:gd name="connsiteY68" fmla="*/ 886053 h 1255242"/>
                <a:gd name="connsiteX69" fmla="*/ 209855 w 1195395"/>
                <a:gd name="connsiteY69" fmla="*/ 885276 h 1255242"/>
                <a:gd name="connsiteX70" fmla="*/ 209855 w 1195395"/>
                <a:gd name="connsiteY70" fmla="*/ 872063 h 1255242"/>
                <a:gd name="connsiteX71" fmla="*/ 195864 w 1195395"/>
                <a:gd name="connsiteY71" fmla="*/ 862736 h 1255242"/>
                <a:gd name="connsiteX72" fmla="*/ 195864 w 1195395"/>
                <a:gd name="connsiteY72" fmla="*/ 847969 h 1255242"/>
                <a:gd name="connsiteX73" fmla="*/ 201305 w 1195395"/>
                <a:gd name="connsiteY73" fmla="*/ 837087 h 1255242"/>
                <a:gd name="connsiteX74" fmla="*/ 200528 w 1195395"/>
                <a:gd name="connsiteY74" fmla="*/ 816879 h 1255242"/>
                <a:gd name="connsiteX75" fmla="*/ 194310 w 1195395"/>
                <a:gd name="connsiteY75" fmla="*/ 809884 h 1255242"/>
                <a:gd name="connsiteX76" fmla="*/ 188092 w 1195395"/>
                <a:gd name="connsiteY76" fmla="*/ 792007 h 1255242"/>
                <a:gd name="connsiteX77" fmla="*/ 170993 w 1195395"/>
                <a:gd name="connsiteY77" fmla="*/ 773354 h 1255242"/>
                <a:gd name="connsiteX78" fmla="*/ 171770 w 1195395"/>
                <a:gd name="connsiteY78" fmla="*/ 746928 h 1255242"/>
                <a:gd name="connsiteX79" fmla="*/ 198196 w 1195395"/>
                <a:gd name="connsiteY79" fmla="*/ 751591 h 1255242"/>
                <a:gd name="connsiteX80" fmla="*/ 208300 w 1195395"/>
                <a:gd name="connsiteY80" fmla="*/ 749259 h 1255242"/>
                <a:gd name="connsiteX81" fmla="*/ 232395 w 1195395"/>
                <a:gd name="connsiteY81" fmla="*/ 737601 h 1255242"/>
                <a:gd name="connsiteX82" fmla="*/ 248717 w 1195395"/>
                <a:gd name="connsiteY82" fmla="*/ 718170 h 1255242"/>
                <a:gd name="connsiteX83" fmla="*/ 259598 w 1195395"/>
                <a:gd name="connsiteY83" fmla="*/ 714283 h 1255242"/>
                <a:gd name="connsiteX84" fmla="*/ 271257 w 1195395"/>
                <a:gd name="connsiteY84" fmla="*/ 700293 h 1255242"/>
                <a:gd name="connsiteX85" fmla="*/ 276698 w 1195395"/>
                <a:gd name="connsiteY85" fmla="*/ 707288 h 1255242"/>
                <a:gd name="connsiteX86" fmla="*/ 293797 w 1195395"/>
                <a:gd name="connsiteY86" fmla="*/ 713506 h 1255242"/>
                <a:gd name="connsiteX87" fmla="*/ 303123 w 1195395"/>
                <a:gd name="connsiteY87" fmla="*/ 725165 h 1255242"/>
                <a:gd name="connsiteX88" fmla="*/ 310119 w 1195395"/>
                <a:gd name="connsiteY88" fmla="*/ 729051 h 1255242"/>
                <a:gd name="connsiteX89" fmla="*/ 304678 w 1195395"/>
                <a:gd name="connsiteY89" fmla="*/ 739932 h 1255242"/>
                <a:gd name="connsiteX90" fmla="*/ 312450 w 1195395"/>
                <a:gd name="connsiteY90" fmla="*/ 746150 h 1255242"/>
                <a:gd name="connsiteX91" fmla="*/ 376961 w 1195395"/>
                <a:gd name="connsiteY91" fmla="*/ 506760 h 1255242"/>
                <a:gd name="connsiteX92" fmla="*/ 379293 w 1195395"/>
                <a:gd name="connsiteY92" fmla="*/ 517642 h 1255242"/>
                <a:gd name="connsiteX93" fmla="*/ 359862 w 1195395"/>
                <a:gd name="connsiteY93" fmla="*/ 521528 h 1255242"/>
                <a:gd name="connsiteX94" fmla="*/ 351312 w 1195395"/>
                <a:gd name="connsiteY94" fmla="*/ 512978 h 1255242"/>
                <a:gd name="connsiteX95" fmla="*/ 373853 w 1195395"/>
                <a:gd name="connsiteY95" fmla="*/ 511424 h 1255242"/>
                <a:gd name="connsiteX96" fmla="*/ 376961 w 1195395"/>
                <a:gd name="connsiteY96" fmla="*/ 506760 h 1255242"/>
                <a:gd name="connsiteX97" fmla="*/ 671535 w 1195395"/>
                <a:gd name="connsiteY97" fmla="*/ 66843 h 1255242"/>
                <a:gd name="connsiteX98" fmla="*/ 669981 w 1195395"/>
                <a:gd name="connsiteY98" fmla="*/ 73838 h 1255242"/>
                <a:gd name="connsiteX99" fmla="*/ 644332 w 1195395"/>
                <a:gd name="connsiteY99" fmla="*/ 91714 h 1255242"/>
                <a:gd name="connsiteX100" fmla="*/ 649773 w 1195395"/>
                <a:gd name="connsiteY100" fmla="*/ 102596 h 1255242"/>
                <a:gd name="connsiteX101" fmla="*/ 667649 w 1195395"/>
                <a:gd name="connsiteY101" fmla="*/ 108036 h 1255242"/>
                <a:gd name="connsiteX102" fmla="*/ 655213 w 1195395"/>
                <a:gd name="connsiteY102" fmla="*/ 124358 h 1255242"/>
                <a:gd name="connsiteX103" fmla="*/ 657545 w 1195395"/>
                <a:gd name="connsiteY103" fmla="*/ 132131 h 1255242"/>
                <a:gd name="connsiteX104" fmla="*/ 667649 w 1195395"/>
                <a:gd name="connsiteY104" fmla="*/ 133685 h 1255242"/>
                <a:gd name="connsiteX105" fmla="*/ 664540 w 1195395"/>
                <a:gd name="connsiteY105" fmla="*/ 149230 h 1255242"/>
                <a:gd name="connsiteX106" fmla="*/ 679308 w 1195395"/>
                <a:gd name="connsiteY106" fmla="*/ 157780 h 1255242"/>
                <a:gd name="connsiteX107" fmla="*/ 690966 w 1195395"/>
                <a:gd name="connsiteY107" fmla="*/ 167884 h 1255242"/>
                <a:gd name="connsiteX108" fmla="*/ 692521 w 1195395"/>
                <a:gd name="connsiteY108" fmla="*/ 177988 h 1255242"/>
                <a:gd name="connsiteX109" fmla="*/ 680862 w 1195395"/>
                <a:gd name="connsiteY109" fmla="*/ 178765 h 1255242"/>
                <a:gd name="connsiteX110" fmla="*/ 686303 w 1195395"/>
                <a:gd name="connsiteY110" fmla="*/ 174102 h 1255242"/>
                <a:gd name="connsiteX111" fmla="*/ 670758 w 1195395"/>
                <a:gd name="connsiteY111" fmla="*/ 157002 h 1255242"/>
                <a:gd name="connsiteX112" fmla="*/ 655213 w 1195395"/>
                <a:gd name="connsiteY112" fmla="*/ 163998 h 1255242"/>
                <a:gd name="connsiteX113" fmla="*/ 630342 w 1195395"/>
                <a:gd name="connsiteY113" fmla="*/ 157002 h 1255242"/>
                <a:gd name="connsiteX114" fmla="*/ 614019 w 1195395"/>
                <a:gd name="connsiteY114" fmla="*/ 172547 h 1255242"/>
                <a:gd name="connsiteX115" fmla="*/ 602361 w 1195395"/>
                <a:gd name="connsiteY115" fmla="*/ 175656 h 1255242"/>
                <a:gd name="connsiteX116" fmla="*/ 589148 w 1195395"/>
                <a:gd name="connsiteY116" fmla="*/ 184206 h 1255242"/>
                <a:gd name="connsiteX117" fmla="*/ 564276 w 1195395"/>
                <a:gd name="connsiteY117" fmla="*/ 193533 h 1255242"/>
                <a:gd name="connsiteX118" fmla="*/ 550286 w 1195395"/>
                <a:gd name="connsiteY118" fmla="*/ 190424 h 1255242"/>
                <a:gd name="connsiteX119" fmla="*/ 542514 w 1195395"/>
                <a:gd name="connsiteY119" fmla="*/ 195864 h 1255242"/>
                <a:gd name="connsiteX120" fmla="*/ 539405 w 1195395"/>
                <a:gd name="connsiteY120" fmla="*/ 219959 h 1255242"/>
                <a:gd name="connsiteX121" fmla="*/ 545622 w 1195395"/>
                <a:gd name="connsiteY121" fmla="*/ 224622 h 1255242"/>
                <a:gd name="connsiteX122" fmla="*/ 557281 w 1195395"/>
                <a:gd name="connsiteY122" fmla="*/ 244831 h 1255242"/>
                <a:gd name="connsiteX123" fmla="*/ 570494 w 1195395"/>
                <a:gd name="connsiteY123" fmla="*/ 253380 h 1255242"/>
                <a:gd name="connsiteX124" fmla="*/ 565053 w 1195395"/>
                <a:gd name="connsiteY124" fmla="*/ 268148 h 1255242"/>
                <a:gd name="connsiteX125" fmla="*/ 558058 w 1195395"/>
                <a:gd name="connsiteY125" fmla="*/ 273588 h 1255242"/>
                <a:gd name="connsiteX126" fmla="*/ 547954 w 1195395"/>
                <a:gd name="connsiteY126" fmla="*/ 269702 h 1255242"/>
                <a:gd name="connsiteX127" fmla="*/ 545622 w 1195395"/>
                <a:gd name="connsiteY127" fmla="*/ 282915 h 1255242"/>
                <a:gd name="connsiteX128" fmla="*/ 552618 w 1195395"/>
                <a:gd name="connsiteY128" fmla="*/ 317891 h 1255242"/>
                <a:gd name="connsiteX129" fmla="*/ 563499 w 1195395"/>
                <a:gd name="connsiteY129" fmla="*/ 342763 h 1255242"/>
                <a:gd name="connsiteX130" fmla="*/ 572826 w 1195395"/>
                <a:gd name="connsiteY130" fmla="*/ 352867 h 1255242"/>
                <a:gd name="connsiteX131" fmla="*/ 593811 w 1195395"/>
                <a:gd name="connsiteY131" fmla="*/ 369966 h 1255242"/>
                <a:gd name="connsiteX132" fmla="*/ 614797 w 1195395"/>
                <a:gd name="connsiteY132" fmla="*/ 378516 h 1255242"/>
                <a:gd name="connsiteX133" fmla="*/ 654436 w 1195395"/>
                <a:gd name="connsiteY133" fmla="*/ 407274 h 1255242"/>
                <a:gd name="connsiteX134" fmla="*/ 676199 w 1195395"/>
                <a:gd name="connsiteY134" fmla="*/ 415823 h 1255242"/>
                <a:gd name="connsiteX135" fmla="*/ 681639 w 1195395"/>
                <a:gd name="connsiteY135" fmla="*/ 421264 h 1255242"/>
                <a:gd name="connsiteX136" fmla="*/ 695630 w 1195395"/>
                <a:gd name="connsiteY136" fmla="*/ 443027 h 1255242"/>
                <a:gd name="connsiteX137" fmla="*/ 708066 w 1195395"/>
                <a:gd name="connsiteY137" fmla="*/ 467898 h 1255242"/>
                <a:gd name="connsiteX138" fmla="*/ 722056 w 1195395"/>
                <a:gd name="connsiteY138" fmla="*/ 507538 h 1255242"/>
                <a:gd name="connsiteX139" fmla="*/ 732160 w 1195395"/>
                <a:gd name="connsiteY139" fmla="*/ 526969 h 1255242"/>
                <a:gd name="connsiteX140" fmla="*/ 750036 w 1195395"/>
                <a:gd name="connsiteY140" fmla="*/ 549509 h 1255242"/>
                <a:gd name="connsiteX141" fmla="*/ 787344 w 1195395"/>
                <a:gd name="connsiteY141" fmla="*/ 581376 h 1255242"/>
                <a:gd name="connsiteX142" fmla="*/ 820766 w 1195395"/>
                <a:gd name="connsiteY142" fmla="*/ 603915 h 1255242"/>
                <a:gd name="connsiteX143" fmla="*/ 851855 w 1195395"/>
                <a:gd name="connsiteY143" fmla="*/ 618683 h 1255242"/>
                <a:gd name="connsiteX144" fmla="*/ 875172 w 1195395"/>
                <a:gd name="connsiteY144" fmla="*/ 621015 h 1255242"/>
                <a:gd name="connsiteX145" fmla="*/ 929579 w 1195395"/>
                <a:gd name="connsiteY145" fmla="*/ 617906 h 1255242"/>
                <a:gd name="connsiteX146" fmla="*/ 949787 w 1195395"/>
                <a:gd name="connsiteY146" fmla="*/ 623346 h 1255242"/>
                <a:gd name="connsiteX147" fmla="*/ 952896 w 1195395"/>
                <a:gd name="connsiteY147" fmla="*/ 632673 h 1255242"/>
                <a:gd name="connsiteX148" fmla="*/ 949787 w 1195395"/>
                <a:gd name="connsiteY148" fmla="*/ 639669 h 1255242"/>
                <a:gd name="connsiteX149" fmla="*/ 927247 w 1195395"/>
                <a:gd name="connsiteY149" fmla="*/ 655990 h 1255242"/>
                <a:gd name="connsiteX150" fmla="*/ 927247 w 1195395"/>
                <a:gd name="connsiteY150" fmla="*/ 669204 h 1255242"/>
                <a:gd name="connsiteX151" fmla="*/ 938906 w 1195395"/>
                <a:gd name="connsiteY151" fmla="*/ 678531 h 1255242"/>
                <a:gd name="connsiteX152" fmla="*/ 994090 w 1195395"/>
                <a:gd name="connsiteY152" fmla="*/ 703402 h 1255242"/>
                <a:gd name="connsiteX153" fmla="*/ 1050051 w 1195395"/>
                <a:gd name="connsiteY153" fmla="*/ 723610 h 1255242"/>
                <a:gd name="connsiteX154" fmla="*/ 1067151 w 1195395"/>
                <a:gd name="connsiteY154" fmla="*/ 734492 h 1255242"/>
                <a:gd name="connsiteX155" fmla="*/ 1088136 w 1195395"/>
                <a:gd name="connsiteY155" fmla="*/ 750814 h 1255242"/>
                <a:gd name="connsiteX156" fmla="*/ 1137879 w 1195395"/>
                <a:gd name="connsiteY156" fmla="*/ 773354 h 1255242"/>
                <a:gd name="connsiteX157" fmla="*/ 1146429 w 1195395"/>
                <a:gd name="connsiteY157" fmla="*/ 784235 h 1255242"/>
                <a:gd name="connsiteX158" fmla="*/ 1177518 w 1195395"/>
                <a:gd name="connsiteY158" fmla="*/ 807552 h 1255242"/>
                <a:gd name="connsiteX159" fmla="*/ 1191509 w 1195395"/>
                <a:gd name="connsiteY159" fmla="*/ 826206 h 1255242"/>
                <a:gd name="connsiteX160" fmla="*/ 1195395 w 1195395"/>
                <a:gd name="connsiteY160" fmla="*/ 840196 h 1255242"/>
                <a:gd name="connsiteX161" fmla="*/ 1183737 w 1195395"/>
                <a:gd name="connsiteY161" fmla="*/ 874395 h 1255242"/>
                <a:gd name="connsiteX162" fmla="*/ 1171301 w 1195395"/>
                <a:gd name="connsiteY162" fmla="*/ 870508 h 1255242"/>
                <a:gd name="connsiteX163" fmla="*/ 1156533 w 1195395"/>
                <a:gd name="connsiteY163" fmla="*/ 860404 h 1255242"/>
                <a:gd name="connsiteX164" fmla="*/ 1132439 w 1195395"/>
                <a:gd name="connsiteY164" fmla="*/ 818434 h 1255242"/>
                <a:gd name="connsiteX165" fmla="*/ 1093577 w 1195395"/>
                <a:gd name="connsiteY165" fmla="*/ 814548 h 1255242"/>
                <a:gd name="connsiteX166" fmla="*/ 1071037 w 1195395"/>
                <a:gd name="connsiteY166" fmla="*/ 804443 h 1255242"/>
                <a:gd name="connsiteX167" fmla="*/ 1065596 w 1195395"/>
                <a:gd name="connsiteY167" fmla="*/ 793562 h 1255242"/>
                <a:gd name="connsiteX168" fmla="*/ 1047720 w 1195395"/>
                <a:gd name="connsiteY168" fmla="*/ 790453 h 1255242"/>
                <a:gd name="connsiteX169" fmla="*/ 1037615 w 1195395"/>
                <a:gd name="connsiteY169" fmla="*/ 797448 h 1255242"/>
                <a:gd name="connsiteX170" fmla="*/ 1026734 w 1195395"/>
                <a:gd name="connsiteY170" fmla="*/ 812993 h 1255242"/>
                <a:gd name="connsiteX171" fmla="*/ 1015076 w 1195395"/>
                <a:gd name="connsiteY171" fmla="*/ 836310 h 1255242"/>
                <a:gd name="connsiteX172" fmla="*/ 1003417 w 1195395"/>
                <a:gd name="connsiteY172" fmla="*/ 869731 h 1255242"/>
                <a:gd name="connsiteX173" fmla="*/ 1003417 w 1195395"/>
                <a:gd name="connsiteY173" fmla="*/ 882945 h 1255242"/>
                <a:gd name="connsiteX174" fmla="*/ 1011966 w 1195395"/>
                <a:gd name="connsiteY174" fmla="*/ 896158 h 1255242"/>
                <a:gd name="connsiteX175" fmla="*/ 1034507 w 1195395"/>
                <a:gd name="connsiteY175" fmla="*/ 903930 h 1255242"/>
                <a:gd name="connsiteX176" fmla="*/ 1053160 w 1195395"/>
                <a:gd name="connsiteY176" fmla="*/ 915589 h 1255242"/>
                <a:gd name="connsiteX177" fmla="*/ 1065596 w 1195395"/>
                <a:gd name="connsiteY177" fmla="*/ 928024 h 1255242"/>
                <a:gd name="connsiteX178" fmla="*/ 1067928 w 1195395"/>
                <a:gd name="connsiteY178" fmla="*/ 957559 h 1255242"/>
                <a:gd name="connsiteX179" fmla="*/ 1074923 w 1195395"/>
                <a:gd name="connsiteY179" fmla="*/ 973882 h 1255242"/>
                <a:gd name="connsiteX180" fmla="*/ 1067928 w 1195395"/>
                <a:gd name="connsiteY180" fmla="*/ 983986 h 1255242"/>
                <a:gd name="connsiteX181" fmla="*/ 1053160 w 1195395"/>
                <a:gd name="connsiteY181" fmla="*/ 981654 h 1255242"/>
                <a:gd name="connsiteX182" fmla="*/ 1033729 w 1195395"/>
                <a:gd name="connsiteY182" fmla="*/ 987094 h 1255242"/>
                <a:gd name="connsiteX183" fmla="*/ 1020516 w 1195395"/>
                <a:gd name="connsiteY183" fmla="*/ 997976 h 1255242"/>
                <a:gd name="connsiteX184" fmla="*/ 1015076 w 1195395"/>
                <a:gd name="connsiteY184" fmla="*/ 1008858 h 1255242"/>
                <a:gd name="connsiteX185" fmla="*/ 1018962 w 1195395"/>
                <a:gd name="connsiteY185" fmla="*/ 1035283 h 1255242"/>
                <a:gd name="connsiteX186" fmla="*/ 1016630 w 1195395"/>
                <a:gd name="connsiteY186" fmla="*/ 1046165 h 1255242"/>
                <a:gd name="connsiteX187" fmla="*/ 990981 w 1195395"/>
                <a:gd name="connsiteY187" fmla="*/ 1065596 h 1255242"/>
                <a:gd name="connsiteX188" fmla="*/ 978545 w 1195395"/>
                <a:gd name="connsiteY188" fmla="*/ 1085027 h 1255242"/>
                <a:gd name="connsiteX189" fmla="*/ 970773 w 1195395"/>
                <a:gd name="connsiteY189" fmla="*/ 1102903 h 1255242"/>
                <a:gd name="connsiteX190" fmla="*/ 937352 w 1195395"/>
                <a:gd name="connsiteY190" fmla="*/ 1102903 h 1255242"/>
                <a:gd name="connsiteX191" fmla="*/ 928802 w 1195395"/>
                <a:gd name="connsiteY191" fmla="*/ 1091245 h 1255242"/>
                <a:gd name="connsiteX192" fmla="*/ 928025 w 1195395"/>
                <a:gd name="connsiteY192" fmla="*/ 1074145 h 1255242"/>
                <a:gd name="connsiteX193" fmla="*/ 932688 w 1195395"/>
                <a:gd name="connsiteY193" fmla="*/ 1064041 h 1255242"/>
                <a:gd name="connsiteX194" fmla="*/ 945124 w 1195395"/>
                <a:gd name="connsiteY194" fmla="*/ 1058601 h 1255242"/>
                <a:gd name="connsiteX195" fmla="*/ 952119 w 1195395"/>
                <a:gd name="connsiteY195" fmla="*/ 1036838 h 1255242"/>
                <a:gd name="connsiteX196" fmla="*/ 948233 w 1195395"/>
                <a:gd name="connsiteY196" fmla="*/ 1021293 h 1255242"/>
                <a:gd name="connsiteX197" fmla="*/ 956783 w 1195395"/>
                <a:gd name="connsiteY197" fmla="*/ 1008858 h 1255242"/>
                <a:gd name="connsiteX198" fmla="*/ 978545 w 1195395"/>
                <a:gd name="connsiteY198" fmla="*/ 1003417 h 1255242"/>
                <a:gd name="connsiteX199" fmla="*/ 978545 w 1195395"/>
                <a:gd name="connsiteY199" fmla="*/ 980877 h 1255242"/>
                <a:gd name="connsiteX200" fmla="*/ 967664 w 1195395"/>
                <a:gd name="connsiteY200" fmla="*/ 970773 h 1255242"/>
                <a:gd name="connsiteX201" fmla="*/ 956783 w 1195395"/>
                <a:gd name="connsiteY201" fmla="*/ 931134 h 1255242"/>
                <a:gd name="connsiteX202" fmla="*/ 938129 w 1195395"/>
                <a:gd name="connsiteY202" fmla="*/ 897712 h 1255242"/>
                <a:gd name="connsiteX203" fmla="*/ 927247 w 1195395"/>
                <a:gd name="connsiteY203" fmla="*/ 868177 h 1255242"/>
                <a:gd name="connsiteX204" fmla="*/ 918698 w 1195395"/>
                <a:gd name="connsiteY204" fmla="*/ 854187 h 1255242"/>
                <a:gd name="connsiteX205" fmla="*/ 907816 w 1195395"/>
                <a:gd name="connsiteY205" fmla="*/ 846414 h 1255242"/>
                <a:gd name="connsiteX206" fmla="*/ 879059 w 1195395"/>
                <a:gd name="connsiteY206" fmla="*/ 844083 h 1255242"/>
                <a:gd name="connsiteX207" fmla="*/ 843305 w 1195395"/>
                <a:gd name="connsiteY207" fmla="*/ 823874 h 1255242"/>
                <a:gd name="connsiteX208" fmla="*/ 840974 w 1195395"/>
                <a:gd name="connsiteY208" fmla="*/ 815325 h 1255242"/>
                <a:gd name="connsiteX209" fmla="*/ 845637 w 1195395"/>
                <a:gd name="connsiteY209" fmla="*/ 806775 h 1255242"/>
                <a:gd name="connsiteX210" fmla="*/ 837087 w 1195395"/>
                <a:gd name="connsiteY210" fmla="*/ 785012 h 1255242"/>
                <a:gd name="connsiteX211" fmla="*/ 821543 w 1195395"/>
                <a:gd name="connsiteY211" fmla="*/ 771799 h 1255242"/>
                <a:gd name="connsiteX212" fmla="*/ 801335 w 1195395"/>
                <a:gd name="connsiteY212" fmla="*/ 776463 h 1255242"/>
                <a:gd name="connsiteX213" fmla="*/ 792008 w 1195395"/>
                <a:gd name="connsiteY213" fmla="*/ 775686 h 1255242"/>
                <a:gd name="connsiteX214" fmla="*/ 791230 w 1195395"/>
                <a:gd name="connsiteY214" fmla="*/ 764027 h 1255242"/>
                <a:gd name="connsiteX215" fmla="*/ 775686 w 1195395"/>
                <a:gd name="connsiteY215" fmla="*/ 753923 h 1255242"/>
                <a:gd name="connsiteX216" fmla="*/ 754700 w 1195395"/>
                <a:gd name="connsiteY216" fmla="*/ 752368 h 1255242"/>
                <a:gd name="connsiteX217" fmla="*/ 749259 w 1195395"/>
                <a:gd name="connsiteY217" fmla="*/ 746928 h 1255242"/>
                <a:gd name="connsiteX218" fmla="*/ 729051 w 1195395"/>
                <a:gd name="connsiteY218" fmla="*/ 715838 h 1255242"/>
                <a:gd name="connsiteX219" fmla="*/ 715838 w 1195395"/>
                <a:gd name="connsiteY219" fmla="*/ 702625 h 1255242"/>
                <a:gd name="connsiteX220" fmla="*/ 697962 w 1195395"/>
                <a:gd name="connsiteY220" fmla="*/ 703402 h 1255242"/>
                <a:gd name="connsiteX221" fmla="*/ 667649 w 1195395"/>
                <a:gd name="connsiteY221" fmla="*/ 696407 h 1255242"/>
                <a:gd name="connsiteX222" fmla="*/ 652104 w 1195395"/>
                <a:gd name="connsiteY222" fmla="*/ 701848 h 1255242"/>
                <a:gd name="connsiteX223" fmla="*/ 627233 w 1195395"/>
                <a:gd name="connsiteY223" fmla="*/ 681639 h 1255242"/>
                <a:gd name="connsiteX224" fmla="*/ 605470 w 1195395"/>
                <a:gd name="connsiteY224" fmla="*/ 674644 h 1255242"/>
                <a:gd name="connsiteX225" fmla="*/ 561167 w 1195395"/>
                <a:gd name="connsiteY225" fmla="*/ 633450 h 1255242"/>
                <a:gd name="connsiteX226" fmla="*/ 547177 w 1195395"/>
                <a:gd name="connsiteY226" fmla="*/ 617906 h 1255242"/>
                <a:gd name="connsiteX227" fmla="*/ 519974 w 1195395"/>
                <a:gd name="connsiteY227" fmla="*/ 600807 h 1255242"/>
                <a:gd name="connsiteX228" fmla="*/ 502097 w 1195395"/>
                <a:gd name="connsiteY228" fmla="*/ 575935 h 1255242"/>
                <a:gd name="connsiteX229" fmla="*/ 488107 w 1195395"/>
                <a:gd name="connsiteY229" fmla="*/ 566608 h 1255242"/>
                <a:gd name="connsiteX230" fmla="*/ 457017 w 1195395"/>
                <a:gd name="connsiteY230" fmla="*/ 555726 h 1255242"/>
                <a:gd name="connsiteX231" fmla="*/ 454685 w 1195395"/>
                <a:gd name="connsiteY231" fmla="*/ 545622 h 1255242"/>
                <a:gd name="connsiteX232" fmla="*/ 430591 w 1195395"/>
                <a:gd name="connsiteY232" fmla="*/ 521528 h 1255242"/>
                <a:gd name="connsiteX233" fmla="*/ 417378 w 1195395"/>
                <a:gd name="connsiteY233" fmla="*/ 513756 h 1255242"/>
                <a:gd name="connsiteX234" fmla="*/ 407274 w 1195395"/>
                <a:gd name="connsiteY234" fmla="*/ 497433 h 1255242"/>
                <a:gd name="connsiteX235" fmla="*/ 387843 w 1195395"/>
                <a:gd name="connsiteY235" fmla="*/ 493547 h 1255242"/>
                <a:gd name="connsiteX236" fmla="*/ 388620 w 1195395"/>
                <a:gd name="connsiteY236" fmla="*/ 472562 h 1255242"/>
                <a:gd name="connsiteX237" fmla="*/ 379293 w 1195395"/>
                <a:gd name="connsiteY237" fmla="*/ 445359 h 1255242"/>
                <a:gd name="connsiteX238" fmla="*/ 366080 w 1195395"/>
                <a:gd name="connsiteY238" fmla="*/ 428259 h 1255242"/>
                <a:gd name="connsiteX239" fmla="*/ 356753 w 1195395"/>
                <a:gd name="connsiteY239" fmla="*/ 387065 h 1255242"/>
                <a:gd name="connsiteX240" fmla="*/ 350535 w 1195395"/>
                <a:gd name="connsiteY240" fmla="*/ 375407 h 1255242"/>
                <a:gd name="connsiteX241" fmla="*/ 336545 w 1195395"/>
                <a:gd name="connsiteY241" fmla="*/ 366857 h 1255242"/>
                <a:gd name="connsiteX242" fmla="*/ 305455 w 1195395"/>
                <a:gd name="connsiteY242" fmla="*/ 357530 h 1255242"/>
                <a:gd name="connsiteX243" fmla="*/ 261153 w 1195395"/>
                <a:gd name="connsiteY243" fmla="*/ 331104 h 1255242"/>
                <a:gd name="connsiteX244" fmla="*/ 252603 w 1195395"/>
                <a:gd name="connsiteY244" fmla="*/ 330327 h 1255242"/>
                <a:gd name="connsiteX245" fmla="*/ 226177 w 1195395"/>
                <a:gd name="connsiteY245" fmla="*/ 320223 h 1255242"/>
                <a:gd name="connsiteX246" fmla="*/ 209855 w 1195395"/>
                <a:gd name="connsiteY246" fmla="*/ 318668 h 1255242"/>
                <a:gd name="connsiteX247" fmla="*/ 189647 w 1195395"/>
                <a:gd name="connsiteY247" fmla="*/ 327995 h 1255242"/>
                <a:gd name="connsiteX248" fmla="*/ 165552 w 1195395"/>
                <a:gd name="connsiteY248" fmla="*/ 352867 h 1255242"/>
                <a:gd name="connsiteX249" fmla="*/ 146121 w 1195395"/>
                <a:gd name="connsiteY249" fmla="*/ 379293 h 1255242"/>
                <a:gd name="connsiteX250" fmla="*/ 139126 w 1195395"/>
                <a:gd name="connsiteY250" fmla="*/ 383956 h 1255242"/>
                <a:gd name="connsiteX251" fmla="*/ 112700 w 1195395"/>
                <a:gd name="connsiteY251" fmla="*/ 393283 h 1255242"/>
                <a:gd name="connsiteX252" fmla="*/ 89383 w 1195395"/>
                <a:gd name="connsiteY252" fmla="*/ 397170 h 1255242"/>
                <a:gd name="connsiteX253" fmla="*/ 87828 w 1195395"/>
                <a:gd name="connsiteY253" fmla="*/ 385511 h 1255242"/>
                <a:gd name="connsiteX254" fmla="*/ 104150 w 1195395"/>
                <a:gd name="connsiteY254" fmla="*/ 365303 h 1255242"/>
                <a:gd name="connsiteX255" fmla="*/ 101818 w 1195395"/>
                <a:gd name="connsiteY255" fmla="*/ 349758 h 1255242"/>
                <a:gd name="connsiteX256" fmla="*/ 76169 w 1195395"/>
                <a:gd name="connsiteY256" fmla="*/ 354421 h 1255242"/>
                <a:gd name="connsiteX257" fmla="*/ 36530 w 1195395"/>
                <a:gd name="connsiteY257" fmla="*/ 335768 h 1255242"/>
                <a:gd name="connsiteX258" fmla="*/ 29535 w 1195395"/>
                <a:gd name="connsiteY258" fmla="*/ 328772 h 1255242"/>
                <a:gd name="connsiteX259" fmla="*/ 28758 w 1195395"/>
                <a:gd name="connsiteY259" fmla="*/ 317891 h 1255242"/>
                <a:gd name="connsiteX260" fmla="*/ 23317 w 1195395"/>
                <a:gd name="connsiteY260" fmla="*/ 307787 h 1255242"/>
                <a:gd name="connsiteX261" fmla="*/ 34199 w 1195395"/>
                <a:gd name="connsiteY261" fmla="*/ 288356 h 1255242"/>
                <a:gd name="connsiteX262" fmla="*/ 40416 w 1195395"/>
                <a:gd name="connsiteY262" fmla="*/ 282915 h 1255242"/>
                <a:gd name="connsiteX263" fmla="*/ 36530 w 1195395"/>
                <a:gd name="connsiteY263" fmla="*/ 269702 h 1255242"/>
                <a:gd name="connsiteX264" fmla="*/ 11659 w 1195395"/>
                <a:gd name="connsiteY264" fmla="*/ 258821 h 1255242"/>
                <a:gd name="connsiteX265" fmla="*/ 0 w 1195395"/>
                <a:gd name="connsiteY265" fmla="*/ 234726 h 1255242"/>
                <a:gd name="connsiteX266" fmla="*/ 6218 w 1195395"/>
                <a:gd name="connsiteY266" fmla="*/ 231617 h 1255242"/>
                <a:gd name="connsiteX267" fmla="*/ 20985 w 1195395"/>
                <a:gd name="connsiteY267" fmla="*/ 233172 h 1255242"/>
                <a:gd name="connsiteX268" fmla="*/ 34199 w 1195395"/>
                <a:gd name="connsiteY268" fmla="*/ 223068 h 1255242"/>
                <a:gd name="connsiteX269" fmla="*/ 43525 w 1195395"/>
                <a:gd name="connsiteY269" fmla="*/ 220736 h 1255242"/>
                <a:gd name="connsiteX270" fmla="*/ 49743 w 1195395"/>
                <a:gd name="connsiteY270" fmla="*/ 201305 h 1255242"/>
                <a:gd name="connsiteX271" fmla="*/ 35753 w 1195395"/>
                <a:gd name="connsiteY271" fmla="*/ 188869 h 1255242"/>
                <a:gd name="connsiteX272" fmla="*/ 22540 w 1195395"/>
                <a:gd name="connsiteY272" fmla="*/ 168661 h 1255242"/>
                <a:gd name="connsiteX273" fmla="*/ 15545 w 1195395"/>
                <a:gd name="connsiteY273" fmla="*/ 163998 h 1255242"/>
                <a:gd name="connsiteX274" fmla="*/ 14768 w 1195395"/>
                <a:gd name="connsiteY274" fmla="*/ 151562 h 1255242"/>
                <a:gd name="connsiteX275" fmla="*/ 34976 w 1195395"/>
                <a:gd name="connsiteY275" fmla="*/ 138349 h 1255242"/>
                <a:gd name="connsiteX276" fmla="*/ 45857 w 1195395"/>
                <a:gd name="connsiteY276" fmla="*/ 143789 h 1255242"/>
                <a:gd name="connsiteX277" fmla="*/ 64511 w 1195395"/>
                <a:gd name="connsiteY277" fmla="*/ 139903 h 1255242"/>
                <a:gd name="connsiteX278" fmla="*/ 84719 w 1195395"/>
                <a:gd name="connsiteY278" fmla="*/ 132131 h 1255242"/>
                <a:gd name="connsiteX279" fmla="*/ 108814 w 1195395"/>
                <a:gd name="connsiteY279" fmla="*/ 138349 h 1255242"/>
                <a:gd name="connsiteX280" fmla="*/ 127467 w 1195395"/>
                <a:gd name="connsiteY280" fmla="*/ 127467 h 1255242"/>
                <a:gd name="connsiteX281" fmla="*/ 139903 w 1195395"/>
                <a:gd name="connsiteY281" fmla="*/ 110368 h 1255242"/>
                <a:gd name="connsiteX282" fmla="*/ 135240 w 1195395"/>
                <a:gd name="connsiteY282" fmla="*/ 98709 h 1255242"/>
                <a:gd name="connsiteX283" fmla="*/ 161666 w 1195395"/>
                <a:gd name="connsiteY283" fmla="*/ 76169 h 1255242"/>
                <a:gd name="connsiteX284" fmla="*/ 169438 w 1195395"/>
                <a:gd name="connsiteY284" fmla="*/ 80833 h 1255242"/>
                <a:gd name="connsiteX285" fmla="*/ 170993 w 1195395"/>
                <a:gd name="connsiteY285" fmla="*/ 100264 h 1255242"/>
                <a:gd name="connsiteX286" fmla="*/ 189647 w 1195395"/>
                <a:gd name="connsiteY286" fmla="*/ 115809 h 1255242"/>
                <a:gd name="connsiteX287" fmla="*/ 206746 w 1195395"/>
                <a:gd name="connsiteY287" fmla="*/ 120472 h 1255242"/>
                <a:gd name="connsiteX288" fmla="*/ 203637 w 1195395"/>
                <a:gd name="connsiteY288" fmla="*/ 129799 h 1255242"/>
                <a:gd name="connsiteX289" fmla="*/ 213741 w 1195395"/>
                <a:gd name="connsiteY289" fmla="*/ 139126 h 1255242"/>
                <a:gd name="connsiteX290" fmla="*/ 220736 w 1195395"/>
                <a:gd name="connsiteY290" fmla="*/ 150007 h 1255242"/>
                <a:gd name="connsiteX291" fmla="*/ 230063 w 1195395"/>
                <a:gd name="connsiteY291" fmla="*/ 144567 h 1255242"/>
                <a:gd name="connsiteX292" fmla="*/ 224622 w 1195395"/>
                <a:gd name="connsiteY292" fmla="*/ 131354 h 1255242"/>
                <a:gd name="connsiteX293" fmla="*/ 226177 w 1195395"/>
                <a:gd name="connsiteY293" fmla="*/ 123581 h 1255242"/>
                <a:gd name="connsiteX294" fmla="*/ 243276 w 1195395"/>
                <a:gd name="connsiteY294" fmla="*/ 103373 h 1255242"/>
                <a:gd name="connsiteX295" fmla="*/ 247162 w 1195395"/>
                <a:gd name="connsiteY295" fmla="*/ 94823 h 1255242"/>
                <a:gd name="connsiteX296" fmla="*/ 247162 w 1195395"/>
                <a:gd name="connsiteY296" fmla="*/ 72283 h 1255242"/>
                <a:gd name="connsiteX297" fmla="*/ 262707 w 1195395"/>
                <a:gd name="connsiteY297" fmla="*/ 71506 h 1255242"/>
                <a:gd name="connsiteX298" fmla="*/ 268925 w 1195395"/>
                <a:gd name="connsiteY298" fmla="*/ 87828 h 1255242"/>
                <a:gd name="connsiteX299" fmla="*/ 284470 w 1195395"/>
                <a:gd name="connsiteY299" fmla="*/ 94046 h 1255242"/>
                <a:gd name="connsiteX300" fmla="*/ 307010 w 1195395"/>
                <a:gd name="connsiteY300" fmla="*/ 85496 h 1255242"/>
                <a:gd name="connsiteX301" fmla="*/ 312450 w 1195395"/>
                <a:gd name="connsiteY301" fmla="*/ 86274 h 1255242"/>
                <a:gd name="connsiteX302" fmla="*/ 323332 w 1195395"/>
                <a:gd name="connsiteY302" fmla="*/ 101041 h 1255242"/>
                <a:gd name="connsiteX303" fmla="*/ 332659 w 1195395"/>
                <a:gd name="connsiteY303" fmla="*/ 98709 h 1255242"/>
                <a:gd name="connsiteX304" fmla="*/ 321000 w 1195395"/>
                <a:gd name="connsiteY304" fmla="*/ 71506 h 1255242"/>
                <a:gd name="connsiteX305" fmla="*/ 325664 w 1195395"/>
                <a:gd name="connsiteY305" fmla="*/ 57516 h 1255242"/>
                <a:gd name="connsiteX306" fmla="*/ 335768 w 1195395"/>
                <a:gd name="connsiteY306" fmla="*/ 55184 h 1255242"/>
                <a:gd name="connsiteX307" fmla="*/ 343540 w 1195395"/>
                <a:gd name="connsiteY307" fmla="*/ 62179 h 1255242"/>
                <a:gd name="connsiteX308" fmla="*/ 358308 w 1195395"/>
                <a:gd name="connsiteY308" fmla="*/ 63734 h 1255242"/>
                <a:gd name="connsiteX309" fmla="*/ 354422 w 1195395"/>
                <a:gd name="connsiteY309" fmla="*/ 49743 h 1255242"/>
                <a:gd name="connsiteX310" fmla="*/ 358308 w 1195395"/>
                <a:gd name="connsiteY310" fmla="*/ 25649 h 1255242"/>
                <a:gd name="connsiteX311" fmla="*/ 381625 w 1195395"/>
                <a:gd name="connsiteY311" fmla="*/ 27981 h 1255242"/>
                <a:gd name="connsiteX312" fmla="*/ 388620 w 1195395"/>
                <a:gd name="connsiteY312" fmla="*/ 34199 h 1255242"/>
                <a:gd name="connsiteX313" fmla="*/ 404942 w 1195395"/>
                <a:gd name="connsiteY313" fmla="*/ 37307 h 1255242"/>
                <a:gd name="connsiteX314" fmla="*/ 413492 w 1195395"/>
                <a:gd name="connsiteY314" fmla="*/ 34199 h 1255242"/>
                <a:gd name="connsiteX315" fmla="*/ 422819 w 1195395"/>
                <a:gd name="connsiteY315" fmla="*/ 17099 h 1255242"/>
                <a:gd name="connsiteX316" fmla="*/ 433700 w 1195395"/>
                <a:gd name="connsiteY316" fmla="*/ 12436 h 1255242"/>
                <a:gd name="connsiteX317" fmla="*/ 460126 w 1195395"/>
                <a:gd name="connsiteY317" fmla="*/ 10104 h 1255242"/>
                <a:gd name="connsiteX318" fmla="*/ 484221 w 1195395"/>
                <a:gd name="connsiteY318" fmla="*/ 11659 h 1255242"/>
                <a:gd name="connsiteX319" fmla="*/ 520751 w 1195395"/>
                <a:gd name="connsiteY319" fmla="*/ 0 h 1255242"/>
                <a:gd name="connsiteX320" fmla="*/ 520751 w 1195395"/>
                <a:gd name="connsiteY320" fmla="*/ 17876 h 1255242"/>
                <a:gd name="connsiteX321" fmla="*/ 544845 w 1195395"/>
                <a:gd name="connsiteY321" fmla="*/ 45080 h 1255242"/>
                <a:gd name="connsiteX322" fmla="*/ 553395 w 1195395"/>
                <a:gd name="connsiteY322" fmla="*/ 48966 h 1255242"/>
                <a:gd name="connsiteX323" fmla="*/ 620238 w 1195395"/>
                <a:gd name="connsiteY323" fmla="*/ 60625 h 1255242"/>
                <a:gd name="connsiteX324" fmla="*/ 651327 w 1195395"/>
                <a:gd name="connsiteY324" fmla="*/ 62956 h 1255242"/>
                <a:gd name="connsiteX325" fmla="*/ 671535 w 1195395"/>
                <a:gd name="connsiteY325" fmla="*/ 66843 h 12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1195395" h="1255242">
                  <a:moveTo>
                    <a:pt x="921029" y="1068705"/>
                  </a:moveTo>
                  <a:lnTo>
                    <a:pt x="911703" y="1088136"/>
                  </a:lnTo>
                  <a:lnTo>
                    <a:pt x="889940" y="1121557"/>
                  </a:lnTo>
                  <a:lnTo>
                    <a:pt x="878281" y="1161196"/>
                  </a:lnTo>
                  <a:lnTo>
                    <a:pt x="880613" y="1176741"/>
                  </a:lnTo>
                  <a:lnTo>
                    <a:pt x="893049" y="1187623"/>
                  </a:lnTo>
                  <a:lnTo>
                    <a:pt x="887608" y="1191509"/>
                  </a:lnTo>
                  <a:lnTo>
                    <a:pt x="900044" y="1205499"/>
                  </a:lnTo>
                  <a:lnTo>
                    <a:pt x="900821" y="1215603"/>
                  </a:lnTo>
                  <a:lnTo>
                    <a:pt x="886831" y="1230371"/>
                  </a:lnTo>
                  <a:lnTo>
                    <a:pt x="883722" y="1243584"/>
                  </a:lnTo>
                  <a:lnTo>
                    <a:pt x="884499" y="1255242"/>
                  </a:lnTo>
                  <a:lnTo>
                    <a:pt x="861959" y="1250579"/>
                  </a:lnTo>
                  <a:lnTo>
                    <a:pt x="851078" y="1252911"/>
                  </a:lnTo>
                  <a:lnTo>
                    <a:pt x="822320" y="1242030"/>
                  </a:lnTo>
                  <a:lnTo>
                    <a:pt x="807552" y="1220266"/>
                  </a:lnTo>
                  <a:lnTo>
                    <a:pt x="784235" y="1204722"/>
                  </a:lnTo>
                  <a:lnTo>
                    <a:pt x="760918" y="1204722"/>
                  </a:lnTo>
                  <a:lnTo>
                    <a:pt x="750036" y="1200835"/>
                  </a:lnTo>
                  <a:lnTo>
                    <a:pt x="727497" y="1186068"/>
                  </a:lnTo>
                  <a:lnTo>
                    <a:pt x="704180" y="1175187"/>
                  </a:lnTo>
                  <a:lnTo>
                    <a:pt x="683971" y="1158865"/>
                  </a:lnTo>
                  <a:lnTo>
                    <a:pt x="670758" y="1155756"/>
                  </a:lnTo>
                  <a:lnTo>
                    <a:pt x="659100" y="1147983"/>
                  </a:lnTo>
                  <a:lnTo>
                    <a:pt x="636560" y="1147983"/>
                  </a:lnTo>
                  <a:lnTo>
                    <a:pt x="618683" y="1135548"/>
                  </a:lnTo>
                  <a:lnTo>
                    <a:pt x="608579" y="1117671"/>
                  </a:lnTo>
                  <a:lnTo>
                    <a:pt x="618683" y="1088913"/>
                  </a:lnTo>
                  <a:lnTo>
                    <a:pt x="629564" y="1082695"/>
                  </a:lnTo>
                  <a:lnTo>
                    <a:pt x="636560" y="1073368"/>
                  </a:lnTo>
                  <a:lnTo>
                    <a:pt x="654436" y="1091245"/>
                  </a:lnTo>
                  <a:lnTo>
                    <a:pt x="668426" y="1085027"/>
                  </a:lnTo>
                  <a:lnTo>
                    <a:pt x="679308" y="1072591"/>
                  </a:lnTo>
                  <a:lnTo>
                    <a:pt x="697962" y="1073368"/>
                  </a:lnTo>
                  <a:lnTo>
                    <a:pt x="701848" y="1080363"/>
                  </a:lnTo>
                  <a:lnTo>
                    <a:pt x="712729" y="1082695"/>
                  </a:lnTo>
                  <a:lnTo>
                    <a:pt x="732160" y="1095131"/>
                  </a:lnTo>
                  <a:lnTo>
                    <a:pt x="743042" y="1098240"/>
                  </a:lnTo>
                  <a:lnTo>
                    <a:pt x="769467" y="1090468"/>
                  </a:lnTo>
                  <a:lnTo>
                    <a:pt x="792785" y="1093576"/>
                  </a:lnTo>
                  <a:lnTo>
                    <a:pt x="814548" y="1089690"/>
                  </a:lnTo>
                  <a:lnTo>
                    <a:pt x="827760" y="1085027"/>
                  </a:lnTo>
                  <a:lnTo>
                    <a:pt x="837087" y="1077255"/>
                  </a:lnTo>
                  <a:lnTo>
                    <a:pt x="847969" y="1074923"/>
                  </a:lnTo>
                  <a:lnTo>
                    <a:pt x="875172" y="1077255"/>
                  </a:lnTo>
                  <a:lnTo>
                    <a:pt x="890717" y="1067928"/>
                  </a:lnTo>
                  <a:lnTo>
                    <a:pt x="896935" y="1069482"/>
                  </a:lnTo>
                  <a:lnTo>
                    <a:pt x="912480" y="1060155"/>
                  </a:lnTo>
                  <a:lnTo>
                    <a:pt x="921029" y="1068705"/>
                  </a:lnTo>
                  <a:close/>
                  <a:moveTo>
                    <a:pt x="312450" y="746150"/>
                  </a:moveTo>
                  <a:lnTo>
                    <a:pt x="317891" y="753145"/>
                  </a:lnTo>
                  <a:lnTo>
                    <a:pt x="331881" y="792007"/>
                  </a:lnTo>
                  <a:lnTo>
                    <a:pt x="327218" y="804443"/>
                  </a:lnTo>
                  <a:lnTo>
                    <a:pt x="317114" y="819988"/>
                  </a:lnTo>
                  <a:lnTo>
                    <a:pt x="323332" y="841751"/>
                  </a:lnTo>
                  <a:lnTo>
                    <a:pt x="318668" y="931134"/>
                  </a:lnTo>
                  <a:lnTo>
                    <a:pt x="314005" y="953673"/>
                  </a:lnTo>
                  <a:lnTo>
                    <a:pt x="307010" y="956782"/>
                  </a:lnTo>
                  <a:lnTo>
                    <a:pt x="284470" y="947455"/>
                  </a:lnTo>
                  <a:lnTo>
                    <a:pt x="272811" y="949787"/>
                  </a:lnTo>
                  <a:lnTo>
                    <a:pt x="263484" y="945124"/>
                  </a:lnTo>
                  <a:lnTo>
                    <a:pt x="261153" y="968441"/>
                  </a:lnTo>
                  <a:lnTo>
                    <a:pt x="247162" y="984763"/>
                  </a:lnTo>
                  <a:lnTo>
                    <a:pt x="223845" y="983208"/>
                  </a:lnTo>
                  <a:lnTo>
                    <a:pt x="218404" y="978545"/>
                  </a:lnTo>
                  <a:lnTo>
                    <a:pt x="199751" y="949010"/>
                  </a:lnTo>
                  <a:lnTo>
                    <a:pt x="196642" y="915589"/>
                  </a:lnTo>
                  <a:lnTo>
                    <a:pt x="201305" y="905484"/>
                  </a:lnTo>
                  <a:lnTo>
                    <a:pt x="201305" y="886053"/>
                  </a:lnTo>
                  <a:lnTo>
                    <a:pt x="209855" y="885276"/>
                  </a:lnTo>
                  <a:lnTo>
                    <a:pt x="209855" y="872063"/>
                  </a:lnTo>
                  <a:lnTo>
                    <a:pt x="195864" y="862736"/>
                  </a:lnTo>
                  <a:lnTo>
                    <a:pt x="195864" y="847969"/>
                  </a:lnTo>
                  <a:lnTo>
                    <a:pt x="201305" y="837087"/>
                  </a:lnTo>
                  <a:lnTo>
                    <a:pt x="200528" y="816879"/>
                  </a:lnTo>
                  <a:lnTo>
                    <a:pt x="194310" y="809884"/>
                  </a:lnTo>
                  <a:lnTo>
                    <a:pt x="188092" y="792007"/>
                  </a:lnTo>
                  <a:lnTo>
                    <a:pt x="170993" y="773354"/>
                  </a:lnTo>
                  <a:lnTo>
                    <a:pt x="171770" y="746928"/>
                  </a:lnTo>
                  <a:lnTo>
                    <a:pt x="198196" y="751591"/>
                  </a:lnTo>
                  <a:lnTo>
                    <a:pt x="208300" y="749259"/>
                  </a:lnTo>
                  <a:lnTo>
                    <a:pt x="232395" y="737601"/>
                  </a:lnTo>
                  <a:lnTo>
                    <a:pt x="248717" y="718170"/>
                  </a:lnTo>
                  <a:lnTo>
                    <a:pt x="259598" y="714283"/>
                  </a:lnTo>
                  <a:lnTo>
                    <a:pt x="271257" y="700293"/>
                  </a:lnTo>
                  <a:lnTo>
                    <a:pt x="276698" y="707288"/>
                  </a:lnTo>
                  <a:lnTo>
                    <a:pt x="293797" y="713506"/>
                  </a:lnTo>
                  <a:lnTo>
                    <a:pt x="303123" y="725165"/>
                  </a:lnTo>
                  <a:lnTo>
                    <a:pt x="310119" y="729051"/>
                  </a:lnTo>
                  <a:lnTo>
                    <a:pt x="304678" y="739932"/>
                  </a:lnTo>
                  <a:lnTo>
                    <a:pt x="312450" y="746150"/>
                  </a:lnTo>
                  <a:close/>
                  <a:moveTo>
                    <a:pt x="376961" y="506760"/>
                  </a:moveTo>
                  <a:lnTo>
                    <a:pt x="379293" y="517642"/>
                  </a:lnTo>
                  <a:lnTo>
                    <a:pt x="359862" y="521528"/>
                  </a:lnTo>
                  <a:lnTo>
                    <a:pt x="351312" y="512978"/>
                  </a:lnTo>
                  <a:lnTo>
                    <a:pt x="373853" y="511424"/>
                  </a:lnTo>
                  <a:lnTo>
                    <a:pt x="376961" y="506760"/>
                  </a:lnTo>
                  <a:close/>
                  <a:moveTo>
                    <a:pt x="671535" y="66843"/>
                  </a:moveTo>
                  <a:lnTo>
                    <a:pt x="669981" y="73838"/>
                  </a:lnTo>
                  <a:lnTo>
                    <a:pt x="644332" y="91714"/>
                  </a:lnTo>
                  <a:lnTo>
                    <a:pt x="649773" y="102596"/>
                  </a:lnTo>
                  <a:lnTo>
                    <a:pt x="667649" y="108036"/>
                  </a:lnTo>
                  <a:lnTo>
                    <a:pt x="655213" y="124358"/>
                  </a:lnTo>
                  <a:lnTo>
                    <a:pt x="657545" y="132131"/>
                  </a:lnTo>
                  <a:lnTo>
                    <a:pt x="667649" y="133685"/>
                  </a:lnTo>
                  <a:lnTo>
                    <a:pt x="664540" y="149230"/>
                  </a:lnTo>
                  <a:lnTo>
                    <a:pt x="679308" y="157780"/>
                  </a:lnTo>
                  <a:lnTo>
                    <a:pt x="690966" y="167884"/>
                  </a:lnTo>
                  <a:lnTo>
                    <a:pt x="692521" y="177988"/>
                  </a:lnTo>
                  <a:lnTo>
                    <a:pt x="680862" y="178765"/>
                  </a:lnTo>
                  <a:lnTo>
                    <a:pt x="686303" y="174102"/>
                  </a:lnTo>
                  <a:lnTo>
                    <a:pt x="670758" y="157002"/>
                  </a:lnTo>
                  <a:lnTo>
                    <a:pt x="655213" y="163998"/>
                  </a:lnTo>
                  <a:lnTo>
                    <a:pt x="630342" y="157002"/>
                  </a:lnTo>
                  <a:lnTo>
                    <a:pt x="614019" y="172547"/>
                  </a:lnTo>
                  <a:lnTo>
                    <a:pt x="602361" y="175656"/>
                  </a:lnTo>
                  <a:lnTo>
                    <a:pt x="589148" y="184206"/>
                  </a:lnTo>
                  <a:lnTo>
                    <a:pt x="564276" y="193533"/>
                  </a:lnTo>
                  <a:lnTo>
                    <a:pt x="550286" y="190424"/>
                  </a:lnTo>
                  <a:lnTo>
                    <a:pt x="542514" y="195864"/>
                  </a:lnTo>
                  <a:lnTo>
                    <a:pt x="539405" y="219959"/>
                  </a:lnTo>
                  <a:lnTo>
                    <a:pt x="545622" y="224622"/>
                  </a:lnTo>
                  <a:lnTo>
                    <a:pt x="557281" y="244831"/>
                  </a:lnTo>
                  <a:lnTo>
                    <a:pt x="570494" y="253380"/>
                  </a:lnTo>
                  <a:lnTo>
                    <a:pt x="565053" y="268148"/>
                  </a:lnTo>
                  <a:lnTo>
                    <a:pt x="558058" y="273588"/>
                  </a:lnTo>
                  <a:lnTo>
                    <a:pt x="547954" y="269702"/>
                  </a:lnTo>
                  <a:lnTo>
                    <a:pt x="545622" y="282915"/>
                  </a:lnTo>
                  <a:lnTo>
                    <a:pt x="552618" y="317891"/>
                  </a:lnTo>
                  <a:lnTo>
                    <a:pt x="563499" y="342763"/>
                  </a:lnTo>
                  <a:lnTo>
                    <a:pt x="572826" y="352867"/>
                  </a:lnTo>
                  <a:lnTo>
                    <a:pt x="593811" y="369966"/>
                  </a:lnTo>
                  <a:lnTo>
                    <a:pt x="614797" y="378516"/>
                  </a:lnTo>
                  <a:lnTo>
                    <a:pt x="654436" y="407274"/>
                  </a:lnTo>
                  <a:lnTo>
                    <a:pt x="676199" y="415823"/>
                  </a:lnTo>
                  <a:lnTo>
                    <a:pt x="681639" y="421264"/>
                  </a:lnTo>
                  <a:lnTo>
                    <a:pt x="695630" y="443027"/>
                  </a:lnTo>
                  <a:lnTo>
                    <a:pt x="708066" y="467898"/>
                  </a:lnTo>
                  <a:lnTo>
                    <a:pt x="722056" y="507538"/>
                  </a:lnTo>
                  <a:lnTo>
                    <a:pt x="732160" y="526969"/>
                  </a:lnTo>
                  <a:lnTo>
                    <a:pt x="750036" y="549509"/>
                  </a:lnTo>
                  <a:lnTo>
                    <a:pt x="787344" y="581376"/>
                  </a:lnTo>
                  <a:lnTo>
                    <a:pt x="820766" y="603915"/>
                  </a:lnTo>
                  <a:lnTo>
                    <a:pt x="851855" y="618683"/>
                  </a:lnTo>
                  <a:lnTo>
                    <a:pt x="875172" y="621015"/>
                  </a:lnTo>
                  <a:lnTo>
                    <a:pt x="929579" y="617906"/>
                  </a:lnTo>
                  <a:lnTo>
                    <a:pt x="949787" y="623346"/>
                  </a:lnTo>
                  <a:lnTo>
                    <a:pt x="952896" y="632673"/>
                  </a:lnTo>
                  <a:lnTo>
                    <a:pt x="949787" y="639669"/>
                  </a:lnTo>
                  <a:lnTo>
                    <a:pt x="927247" y="655990"/>
                  </a:lnTo>
                  <a:lnTo>
                    <a:pt x="927247" y="669204"/>
                  </a:lnTo>
                  <a:lnTo>
                    <a:pt x="938906" y="678531"/>
                  </a:lnTo>
                  <a:lnTo>
                    <a:pt x="994090" y="703402"/>
                  </a:lnTo>
                  <a:lnTo>
                    <a:pt x="1050051" y="723610"/>
                  </a:lnTo>
                  <a:lnTo>
                    <a:pt x="1067151" y="734492"/>
                  </a:lnTo>
                  <a:lnTo>
                    <a:pt x="1088136" y="750814"/>
                  </a:lnTo>
                  <a:lnTo>
                    <a:pt x="1137879" y="773354"/>
                  </a:lnTo>
                  <a:lnTo>
                    <a:pt x="1146429" y="784235"/>
                  </a:lnTo>
                  <a:lnTo>
                    <a:pt x="1177518" y="807552"/>
                  </a:lnTo>
                  <a:lnTo>
                    <a:pt x="1191509" y="826206"/>
                  </a:lnTo>
                  <a:lnTo>
                    <a:pt x="1195395" y="840196"/>
                  </a:lnTo>
                  <a:lnTo>
                    <a:pt x="1183737" y="874395"/>
                  </a:lnTo>
                  <a:lnTo>
                    <a:pt x="1171301" y="870508"/>
                  </a:lnTo>
                  <a:lnTo>
                    <a:pt x="1156533" y="860404"/>
                  </a:lnTo>
                  <a:lnTo>
                    <a:pt x="1132439" y="818434"/>
                  </a:lnTo>
                  <a:lnTo>
                    <a:pt x="1093577" y="814548"/>
                  </a:lnTo>
                  <a:lnTo>
                    <a:pt x="1071037" y="804443"/>
                  </a:lnTo>
                  <a:lnTo>
                    <a:pt x="1065596" y="793562"/>
                  </a:lnTo>
                  <a:lnTo>
                    <a:pt x="1047720" y="790453"/>
                  </a:lnTo>
                  <a:lnTo>
                    <a:pt x="1037615" y="797448"/>
                  </a:lnTo>
                  <a:lnTo>
                    <a:pt x="1026734" y="812993"/>
                  </a:lnTo>
                  <a:lnTo>
                    <a:pt x="1015076" y="836310"/>
                  </a:lnTo>
                  <a:lnTo>
                    <a:pt x="1003417" y="869731"/>
                  </a:lnTo>
                  <a:lnTo>
                    <a:pt x="1003417" y="882945"/>
                  </a:lnTo>
                  <a:lnTo>
                    <a:pt x="1011966" y="896158"/>
                  </a:lnTo>
                  <a:lnTo>
                    <a:pt x="1034507" y="903930"/>
                  </a:lnTo>
                  <a:lnTo>
                    <a:pt x="1053160" y="915589"/>
                  </a:lnTo>
                  <a:lnTo>
                    <a:pt x="1065596" y="928024"/>
                  </a:lnTo>
                  <a:lnTo>
                    <a:pt x="1067928" y="957559"/>
                  </a:lnTo>
                  <a:lnTo>
                    <a:pt x="1074923" y="973882"/>
                  </a:lnTo>
                  <a:lnTo>
                    <a:pt x="1067928" y="983986"/>
                  </a:lnTo>
                  <a:lnTo>
                    <a:pt x="1053160" y="981654"/>
                  </a:lnTo>
                  <a:lnTo>
                    <a:pt x="1033729" y="987094"/>
                  </a:lnTo>
                  <a:lnTo>
                    <a:pt x="1020516" y="997976"/>
                  </a:lnTo>
                  <a:lnTo>
                    <a:pt x="1015076" y="1008858"/>
                  </a:lnTo>
                  <a:lnTo>
                    <a:pt x="1018962" y="1035283"/>
                  </a:lnTo>
                  <a:lnTo>
                    <a:pt x="1016630" y="1046165"/>
                  </a:lnTo>
                  <a:lnTo>
                    <a:pt x="990981" y="1065596"/>
                  </a:lnTo>
                  <a:lnTo>
                    <a:pt x="978545" y="1085027"/>
                  </a:lnTo>
                  <a:lnTo>
                    <a:pt x="970773" y="1102903"/>
                  </a:lnTo>
                  <a:lnTo>
                    <a:pt x="937352" y="1102903"/>
                  </a:lnTo>
                  <a:lnTo>
                    <a:pt x="928802" y="1091245"/>
                  </a:lnTo>
                  <a:lnTo>
                    <a:pt x="928025" y="1074145"/>
                  </a:lnTo>
                  <a:lnTo>
                    <a:pt x="932688" y="1064041"/>
                  </a:lnTo>
                  <a:lnTo>
                    <a:pt x="945124" y="1058601"/>
                  </a:lnTo>
                  <a:lnTo>
                    <a:pt x="952119" y="1036838"/>
                  </a:lnTo>
                  <a:lnTo>
                    <a:pt x="948233" y="1021293"/>
                  </a:lnTo>
                  <a:lnTo>
                    <a:pt x="956783" y="1008858"/>
                  </a:lnTo>
                  <a:lnTo>
                    <a:pt x="978545" y="1003417"/>
                  </a:lnTo>
                  <a:lnTo>
                    <a:pt x="978545" y="980877"/>
                  </a:lnTo>
                  <a:lnTo>
                    <a:pt x="967664" y="970773"/>
                  </a:lnTo>
                  <a:lnTo>
                    <a:pt x="956783" y="931134"/>
                  </a:lnTo>
                  <a:lnTo>
                    <a:pt x="938129" y="897712"/>
                  </a:lnTo>
                  <a:lnTo>
                    <a:pt x="927247" y="868177"/>
                  </a:lnTo>
                  <a:lnTo>
                    <a:pt x="918698" y="854187"/>
                  </a:lnTo>
                  <a:lnTo>
                    <a:pt x="907816" y="846414"/>
                  </a:lnTo>
                  <a:lnTo>
                    <a:pt x="879059" y="844083"/>
                  </a:lnTo>
                  <a:lnTo>
                    <a:pt x="843305" y="823874"/>
                  </a:lnTo>
                  <a:lnTo>
                    <a:pt x="840974" y="815325"/>
                  </a:lnTo>
                  <a:lnTo>
                    <a:pt x="845637" y="806775"/>
                  </a:lnTo>
                  <a:lnTo>
                    <a:pt x="837087" y="785012"/>
                  </a:lnTo>
                  <a:lnTo>
                    <a:pt x="821543" y="771799"/>
                  </a:lnTo>
                  <a:lnTo>
                    <a:pt x="801335" y="776463"/>
                  </a:lnTo>
                  <a:lnTo>
                    <a:pt x="792008" y="775686"/>
                  </a:lnTo>
                  <a:lnTo>
                    <a:pt x="791230" y="764027"/>
                  </a:lnTo>
                  <a:lnTo>
                    <a:pt x="775686" y="753923"/>
                  </a:lnTo>
                  <a:lnTo>
                    <a:pt x="754700" y="752368"/>
                  </a:lnTo>
                  <a:lnTo>
                    <a:pt x="749259" y="746928"/>
                  </a:lnTo>
                  <a:lnTo>
                    <a:pt x="729051" y="715838"/>
                  </a:lnTo>
                  <a:lnTo>
                    <a:pt x="715838" y="702625"/>
                  </a:lnTo>
                  <a:lnTo>
                    <a:pt x="697962" y="703402"/>
                  </a:lnTo>
                  <a:lnTo>
                    <a:pt x="667649" y="696407"/>
                  </a:lnTo>
                  <a:lnTo>
                    <a:pt x="652104" y="701848"/>
                  </a:lnTo>
                  <a:lnTo>
                    <a:pt x="627233" y="681639"/>
                  </a:lnTo>
                  <a:lnTo>
                    <a:pt x="605470" y="674644"/>
                  </a:lnTo>
                  <a:lnTo>
                    <a:pt x="561167" y="633450"/>
                  </a:lnTo>
                  <a:lnTo>
                    <a:pt x="547177" y="617906"/>
                  </a:lnTo>
                  <a:lnTo>
                    <a:pt x="519974" y="600807"/>
                  </a:lnTo>
                  <a:lnTo>
                    <a:pt x="502097" y="575935"/>
                  </a:lnTo>
                  <a:lnTo>
                    <a:pt x="488107" y="566608"/>
                  </a:lnTo>
                  <a:lnTo>
                    <a:pt x="457017" y="555726"/>
                  </a:lnTo>
                  <a:lnTo>
                    <a:pt x="454685" y="545622"/>
                  </a:lnTo>
                  <a:lnTo>
                    <a:pt x="430591" y="521528"/>
                  </a:lnTo>
                  <a:lnTo>
                    <a:pt x="417378" y="513756"/>
                  </a:lnTo>
                  <a:lnTo>
                    <a:pt x="407274" y="497433"/>
                  </a:lnTo>
                  <a:lnTo>
                    <a:pt x="387843" y="493547"/>
                  </a:lnTo>
                  <a:lnTo>
                    <a:pt x="388620" y="472562"/>
                  </a:lnTo>
                  <a:lnTo>
                    <a:pt x="379293" y="445359"/>
                  </a:lnTo>
                  <a:lnTo>
                    <a:pt x="366080" y="428259"/>
                  </a:lnTo>
                  <a:lnTo>
                    <a:pt x="356753" y="387065"/>
                  </a:lnTo>
                  <a:lnTo>
                    <a:pt x="350535" y="375407"/>
                  </a:lnTo>
                  <a:lnTo>
                    <a:pt x="336545" y="366857"/>
                  </a:lnTo>
                  <a:lnTo>
                    <a:pt x="305455" y="357530"/>
                  </a:lnTo>
                  <a:lnTo>
                    <a:pt x="261153" y="331104"/>
                  </a:lnTo>
                  <a:lnTo>
                    <a:pt x="252603" y="330327"/>
                  </a:lnTo>
                  <a:lnTo>
                    <a:pt x="226177" y="320223"/>
                  </a:lnTo>
                  <a:lnTo>
                    <a:pt x="209855" y="318668"/>
                  </a:lnTo>
                  <a:lnTo>
                    <a:pt x="189647" y="327995"/>
                  </a:lnTo>
                  <a:lnTo>
                    <a:pt x="165552" y="352867"/>
                  </a:lnTo>
                  <a:lnTo>
                    <a:pt x="146121" y="379293"/>
                  </a:lnTo>
                  <a:lnTo>
                    <a:pt x="139126" y="383956"/>
                  </a:lnTo>
                  <a:lnTo>
                    <a:pt x="112700" y="393283"/>
                  </a:lnTo>
                  <a:lnTo>
                    <a:pt x="89383" y="397170"/>
                  </a:lnTo>
                  <a:lnTo>
                    <a:pt x="87828" y="385511"/>
                  </a:lnTo>
                  <a:lnTo>
                    <a:pt x="104150" y="365303"/>
                  </a:lnTo>
                  <a:lnTo>
                    <a:pt x="101818" y="349758"/>
                  </a:lnTo>
                  <a:lnTo>
                    <a:pt x="76169" y="354421"/>
                  </a:lnTo>
                  <a:lnTo>
                    <a:pt x="36530" y="335768"/>
                  </a:lnTo>
                  <a:lnTo>
                    <a:pt x="29535" y="328772"/>
                  </a:lnTo>
                  <a:lnTo>
                    <a:pt x="28758" y="317891"/>
                  </a:lnTo>
                  <a:lnTo>
                    <a:pt x="23317" y="307787"/>
                  </a:lnTo>
                  <a:lnTo>
                    <a:pt x="34199" y="288356"/>
                  </a:lnTo>
                  <a:lnTo>
                    <a:pt x="40416" y="282915"/>
                  </a:lnTo>
                  <a:lnTo>
                    <a:pt x="36530" y="269702"/>
                  </a:lnTo>
                  <a:lnTo>
                    <a:pt x="11659" y="258821"/>
                  </a:lnTo>
                  <a:lnTo>
                    <a:pt x="0" y="234726"/>
                  </a:lnTo>
                  <a:lnTo>
                    <a:pt x="6218" y="231617"/>
                  </a:lnTo>
                  <a:lnTo>
                    <a:pt x="20985" y="233172"/>
                  </a:lnTo>
                  <a:lnTo>
                    <a:pt x="34199" y="223068"/>
                  </a:lnTo>
                  <a:lnTo>
                    <a:pt x="43525" y="220736"/>
                  </a:lnTo>
                  <a:lnTo>
                    <a:pt x="49743" y="201305"/>
                  </a:lnTo>
                  <a:lnTo>
                    <a:pt x="35753" y="188869"/>
                  </a:lnTo>
                  <a:lnTo>
                    <a:pt x="22540" y="168661"/>
                  </a:lnTo>
                  <a:lnTo>
                    <a:pt x="15545" y="163998"/>
                  </a:lnTo>
                  <a:lnTo>
                    <a:pt x="14768" y="151562"/>
                  </a:lnTo>
                  <a:lnTo>
                    <a:pt x="34976" y="138349"/>
                  </a:lnTo>
                  <a:lnTo>
                    <a:pt x="45857" y="143789"/>
                  </a:lnTo>
                  <a:lnTo>
                    <a:pt x="64511" y="139903"/>
                  </a:lnTo>
                  <a:lnTo>
                    <a:pt x="84719" y="132131"/>
                  </a:lnTo>
                  <a:lnTo>
                    <a:pt x="108814" y="138349"/>
                  </a:lnTo>
                  <a:lnTo>
                    <a:pt x="127467" y="127467"/>
                  </a:lnTo>
                  <a:lnTo>
                    <a:pt x="139903" y="110368"/>
                  </a:lnTo>
                  <a:lnTo>
                    <a:pt x="135240" y="98709"/>
                  </a:lnTo>
                  <a:lnTo>
                    <a:pt x="161666" y="76169"/>
                  </a:lnTo>
                  <a:lnTo>
                    <a:pt x="169438" y="80833"/>
                  </a:lnTo>
                  <a:lnTo>
                    <a:pt x="170993" y="100264"/>
                  </a:lnTo>
                  <a:lnTo>
                    <a:pt x="189647" y="115809"/>
                  </a:lnTo>
                  <a:lnTo>
                    <a:pt x="206746" y="120472"/>
                  </a:lnTo>
                  <a:lnTo>
                    <a:pt x="203637" y="129799"/>
                  </a:lnTo>
                  <a:lnTo>
                    <a:pt x="213741" y="139126"/>
                  </a:lnTo>
                  <a:lnTo>
                    <a:pt x="220736" y="150007"/>
                  </a:lnTo>
                  <a:lnTo>
                    <a:pt x="230063" y="144567"/>
                  </a:lnTo>
                  <a:lnTo>
                    <a:pt x="224622" y="131354"/>
                  </a:lnTo>
                  <a:lnTo>
                    <a:pt x="226177" y="123581"/>
                  </a:lnTo>
                  <a:lnTo>
                    <a:pt x="243276" y="103373"/>
                  </a:lnTo>
                  <a:lnTo>
                    <a:pt x="247162" y="94823"/>
                  </a:lnTo>
                  <a:lnTo>
                    <a:pt x="247162" y="72283"/>
                  </a:lnTo>
                  <a:lnTo>
                    <a:pt x="262707" y="71506"/>
                  </a:lnTo>
                  <a:lnTo>
                    <a:pt x="268925" y="87828"/>
                  </a:lnTo>
                  <a:lnTo>
                    <a:pt x="284470" y="94046"/>
                  </a:lnTo>
                  <a:lnTo>
                    <a:pt x="307010" y="85496"/>
                  </a:lnTo>
                  <a:lnTo>
                    <a:pt x="312450" y="86274"/>
                  </a:lnTo>
                  <a:lnTo>
                    <a:pt x="323332" y="101041"/>
                  </a:lnTo>
                  <a:lnTo>
                    <a:pt x="332659" y="98709"/>
                  </a:lnTo>
                  <a:lnTo>
                    <a:pt x="321000" y="71506"/>
                  </a:lnTo>
                  <a:lnTo>
                    <a:pt x="325664" y="57516"/>
                  </a:lnTo>
                  <a:lnTo>
                    <a:pt x="335768" y="55184"/>
                  </a:lnTo>
                  <a:lnTo>
                    <a:pt x="343540" y="62179"/>
                  </a:lnTo>
                  <a:lnTo>
                    <a:pt x="358308" y="63734"/>
                  </a:lnTo>
                  <a:lnTo>
                    <a:pt x="354422" y="49743"/>
                  </a:lnTo>
                  <a:lnTo>
                    <a:pt x="358308" y="25649"/>
                  </a:lnTo>
                  <a:lnTo>
                    <a:pt x="381625" y="27981"/>
                  </a:lnTo>
                  <a:lnTo>
                    <a:pt x="388620" y="34199"/>
                  </a:lnTo>
                  <a:lnTo>
                    <a:pt x="404942" y="37307"/>
                  </a:lnTo>
                  <a:lnTo>
                    <a:pt x="413492" y="34199"/>
                  </a:lnTo>
                  <a:lnTo>
                    <a:pt x="422819" y="17099"/>
                  </a:lnTo>
                  <a:lnTo>
                    <a:pt x="433700" y="12436"/>
                  </a:lnTo>
                  <a:lnTo>
                    <a:pt x="460126" y="10104"/>
                  </a:lnTo>
                  <a:lnTo>
                    <a:pt x="484221" y="11659"/>
                  </a:lnTo>
                  <a:lnTo>
                    <a:pt x="520751" y="0"/>
                  </a:lnTo>
                  <a:lnTo>
                    <a:pt x="520751" y="17876"/>
                  </a:lnTo>
                  <a:lnTo>
                    <a:pt x="544845" y="45080"/>
                  </a:lnTo>
                  <a:lnTo>
                    <a:pt x="553395" y="48966"/>
                  </a:lnTo>
                  <a:lnTo>
                    <a:pt x="620238" y="60625"/>
                  </a:lnTo>
                  <a:lnTo>
                    <a:pt x="651327" y="62956"/>
                  </a:lnTo>
                  <a:lnTo>
                    <a:pt x="671535" y="6684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4AD099DA-AF07-4EDB-3C9C-425396DA65DB}"/>
                </a:ext>
              </a:extLst>
            </p:cNvPr>
            <p:cNvSpPr/>
            <p:nvPr/>
          </p:nvSpPr>
          <p:spPr>
            <a:xfrm>
              <a:off x="5423880" y="4166646"/>
              <a:ext cx="12436" cy="25648"/>
            </a:xfrm>
            <a:custGeom>
              <a:avLst/>
              <a:gdLst>
                <a:gd name="connsiteX0" fmla="*/ 10105 w 12436"/>
                <a:gd name="connsiteY0" fmla="*/ 25649 h 25648"/>
                <a:gd name="connsiteX1" fmla="*/ 778 w 12436"/>
                <a:gd name="connsiteY1" fmla="*/ 24872 h 25648"/>
                <a:gd name="connsiteX2" fmla="*/ 0 w 12436"/>
                <a:gd name="connsiteY2" fmla="*/ 11659 h 25648"/>
                <a:gd name="connsiteX3" fmla="*/ 3886 w 12436"/>
                <a:gd name="connsiteY3" fmla="*/ 0 h 25648"/>
                <a:gd name="connsiteX4" fmla="*/ 12436 w 12436"/>
                <a:gd name="connsiteY4" fmla="*/ 19431 h 25648"/>
                <a:gd name="connsiteX5" fmla="*/ 10105 w 12436"/>
                <a:gd name="connsiteY5" fmla="*/ 25649 h 2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 h="25648">
                  <a:moveTo>
                    <a:pt x="10105" y="25649"/>
                  </a:moveTo>
                  <a:lnTo>
                    <a:pt x="778" y="24872"/>
                  </a:lnTo>
                  <a:lnTo>
                    <a:pt x="0" y="11659"/>
                  </a:lnTo>
                  <a:lnTo>
                    <a:pt x="3886" y="0"/>
                  </a:lnTo>
                  <a:lnTo>
                    <a:pt x="12436" y="19431"/>
                  </a:lnTo>
                  <a:lnTo>
                    <a:pt x="10105" y="2564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A83AFE88-5CE9-F5B3-742B-43C2189E5BD0}"/>
                </a:ext>
              </a:extLst>
            </p:cNvPr>
            <p:cNvSpPr/>
            <p:nvPr/>
          </p:nvSpPr>
          <p:spPr>
            <a:xfrm>
              <a:off x="6396984" y="3097164"/>
              <a:ext cx="526968" cy="289910"/>
            </a:xfrm>
            <a:custGeom>
              <a:avLst/>
              <a:gdLst>
                <a:gd name="connsiteX0" fmla="*/ 502097 w 526968"/>
                <a:gd name="connsiteY0" fmla="*/ 84719 h 289910"/>
                <a:gd name="connsiteX1" fmla="*/ 502097 w 526968"/>
                <a:gd name="connsiteY1" fmla="*/ 98709 h 289910"/>
                <a:gd name="connsiteX2" fmla="*/ 496657 w 526968"/>
                <a:gd name="connsiteY2" fmla="*/ 122804 h 289910"/>
                <a:gd name="connsiteX3" fmla="*/ 526969 w 526968"/>
                <a:gd name="connsiteY3" fmla="*/ 130576 h 289910"/>
                <a:gd name="connsiteX4" fmla="*/ 516865 w 526968"/>
                <a:gd name="connsiteY4" fmla="*/ 138349 h 289910"/>
                <a:gd name="connsiteX5" fmla="*/ 513756 w 526968"/>
                <a:gd name="connsiteY5" fmla="*/ 146898 h 289910"/>
                <a:gd name="connsiteX6" fmla="*/ 485775 w 526968"/>
                <a:gd name="connsiteY6" fmla="*/ 146121 h 289910"/>
                <a:gd name="connsiteX7" fmla="*/ 478003 w 526968"/>
                <a:gd name="connsiteY7" fmla="*/ 161666 h 289910"/>
                <a:gd name="connsiteX8" fmla="*/ 471785 w 526968"/>
                <a:gd name="connsiteY8" fmla="*/ 166329 h 289910"/>
                <a:gd name="connsiteX9" fmla="*/ 451577 w 526968"/>
                <a:gd name="connsiteY9" fmla="*/ 170993 h 289910"/>
                <a:gd name="connsiteX10" fmla="*/ 443027 w 526968"/>
                <a:gd name="connsiteY10" fmla="*/ 194310 h 289910"/>
                <a:gd name="connsiteX11" fmla="*/ 446136 w 526968"/>
                <a:gd name="connsiteY11" fmla="*/ 212186 h 289910"/>
                <a:gd name="connsiteX12" fmla="*/ 438364 w 526968"/>
                <a:gd name="connsiteY12" fmla="*/ 223845 h 289910"/>
                <a:gd name="connsiteX13" fmla="*/ 434477 w 526968"/>
                <a:gd name="connsiteY13" fmla="*/ 239390 h 289910"/>
                <a:gd name="connsiteX14" fmla="*/ 449245 w 526968"/>
                <a:gd name="connsiteY14" fmla="*/ 243276 h 289910"/>
                <a:gd name="connsiteX15" fmla="*/ 456240 w 526968"/>
                <a:gd name="connsiteY15" fmla="*/ 251826 h 289910"/>
                <a:gd name="connsiteX16" fmla="*/ 456240 w 526968"/>
                <a:gd name="connsiteY16" fmla="*/ 259598 h 289910"/>
                <a:gd name="connsiteX17" fmla="*/ 440695 w 526968"/>
                <a:gd name="connsiteY17" fmla="*/ 261153 h 289910"/>
                <a:gd name="connsiteX18" fmla="*/ 427482 w 526968"/>
                <a:gd name="connsiteY18" fmla="*/ 243276 h 289910"/>
                <a:gd name="connsiteX19" fmla="*/ 419710 w 526968"/>
                <a:gd name="connsiteY19" fmla="*/ 248717 h 289910"/>
                <a:gd name="connsiteX20" fmla="*/ 403388 w 526968"/>
                <a:gd name="connsiteY20" fmla="*/ 252603 h 289910"/>
                <a:gd name="connsiteX21" fmla="*/ 392506 w 526968"/>
                <a:gd name="connsiteY21" fmla="*/ 261930 h 289910"/>
                <a:gd name="connsiteX22" fmla="*/ 376961 w 526968"/>
                <a:gd name="connsiteY22" fmla="*/ 260375 h 289910"/>
                <a:gd name="connsiteX23" fmla="*/ 370744 w 526968"/>
                <a:gd name="connsiteY23" fmla="*/ 280584 h 289910"/>
                <a:gd name="connsiteX24" fmla="*/ 356753 w 526968"/>
                <a:gd name="connsiteY24" fmla="*/ 279806 h 289910"/>
                <a:gd name="connsiteX25" fmla="*/ 331105 w 526968"/>
                <a:gd name="connsiteY25" fmla="*/ 289910 h 289910"/>
                <a:gd name="connsiteX26" fmla="*/ 318668 w 526968"/>
                <a:gd name="connsiteY26" fmla="*/ 282915 h 289910"/>
                <a:gd name="connsiteX27" fmla="*/ 289910 w 526968"/>
                <a:gd name="connsiteY27" fmla="*/ 285247 h 289910"/>
                <a:gd name="connsiteX28" fmla="*/ 277475 w 526968"/>
                <a:gd name="connsiteY28" fmla="*/ 287579 h 289910"/>
                <a:gd name="connsiteX29" fmla="*/ 254935 w 526968"/>
                <a:gd name="connsiteY29" fmla="*/ 284470 h 289910"/>
                <a:gd name="connsiteX30" fmla="*/ 248717 w 526968"/>
                <a:gd name="connsiteY30" fmla="*/ 261153 h 289910"/>
                <a:gd name="connsiteX31" fmla="*/ 240167 w 526968"/>
                <a:gd name="connsiteY31" fmla="*/ 254157 h 289910"/>
                <a:gd name="connsiteX32" fmla="*/ 205192 w 526968"/>
                <a:gd name="connsiteY32" fmla="*/ 237058 h 289910"/>
                <a:gd name="connsiteX33" fmla="*/ 187315 w 526968"/>
                <a:gd name="connsiteY33" fmla="*/ 231617 h 289910"/>
                <a:gd name="connsiteX34" fmla="*/ 182651 w 526968"/>
                <a:gd name="connsiteY34" fmla="*/ 236281 h 289910"/>
                <a:gd name="connsiteX35" fmla="*/ 172547 w 526968"/>
                <a:gd name="connsiteY35" fmla="*/ 220736 h 289910"/>
                <a:gd name="connsiteX36" fmla="*/ 172547 w 526968"/>
                <a:gd name="connsiteY36" fmla="*/ 204414 h 289910"/>
                <a:gd name="connsiteX37" fmla="*/ 180320 w 526968"/>
                <a:gd name="connsiteY37" fmla="*/ 180320 h 289910"/>
                <a:gd name="connsiteX38" fmla="*/ 170216 w 526968"/>
                <a:gd name="connsiteY38" fmla="*/ 170216 h 289910"/>
                <a:gd name="connsiteX39" fmla="*/ 159334 w 526968"/>
                <a:gd name="connsiteY39" fmla="*/ 165552 h 289910"/>
                <a:gd name="connsiteX40" fmla="*/ 152339 w 526968"/>
                <a:gd name="connsiteY40" fmla="*/ 155448 h 289910"/>
                <a:gd name="connsiteX41" fmla="*/ 108037 w 526968"/>
                <a:gd name="connsiteY41" fmla="*/ 154671 h 289910"/>
                <a:gd name="connsiteX42" fmla="*/ 89383 w 526968"/>
                <a:gd name="connsiteY42" fmla="*/ 150007 h 289910"/>
                <a:gd name="connsiteX43" fmla="*/ 59071 w 526968"/>
                <a:gd name="connsiteY43" fmla="*/ 139126 h 289910"/>
                <a:gd name="connsiteX44" fmla="*/ 43526 w 526968"/>
                <a:gd name="connsiteY44" fmla="*/ 129799 h 289910"/>
                <a:gd name="connsiteX45" fmla="*/ 29535 w 526968"/>
                <a:gd name="connsiteY45" fmla="*/ 131354 h 289910"/>
                <a:gd name="connsiteX46" fmla="*/ 24872 w 526968"/>
                <a:gd name="connsiteY46" fmla="*/ 122027 h 289910"/>
                <a:gd name="connsiteX47" fmla="*/ 26426 w 526968"/>
                <a:gd name="connsiteY47" fmla="*/ 109591 h 289910"/>
                <a:gd name="connsiteX48" fmla="*/ 17876 w 526968"/>
                <a:gd name="connsiteY48" fmla="*/ 90937 h 289910"/>
                <a:gd name="connsiteX49" fmla="*/ 5441 w 526968"/>
                <a:gd name="connsiteY49" fmla="*/ 68397 h 289910"/>
                <a:gd name="connsiteX50" fmla="*/ 0 w 526968"/>
                <a:gd name="connsiteY50" fmla="*/ 38862 h 289910"/>
                <a:gd name="connsiteX51" fmla="*/ 21763 w 526968"/>
                <a:gd name="connsiteY51" fmla="*/ 25649 h 289910"/>
                <a:gd name="connsiteX52" fmla="*/ 49744 w 526968"/>
                <a:gd name="connsiteY52" fmla="*/ 10881 h 289910"/>
                <a:gd name="connsiteX53" fmla="*/ 86274 w 526968"/>
                <a:gd name="connsiteY53" fmla="*/ 0 h 289910"/>
                <a:gd name="connsiteX54" fmla="*/ 132131 w 526968"/>
                <a:gd name="connsiteY54" fmla="*/ 3886 h 289910"/>
                <a:gd name="connsiteX55" fmla="*/ 165552 w 526968"/>
                <a:gd name="connsiteY55" fmla="*/ 3109 h 289910"/>
                <a:gd name="connsiteX56" fmla="*/ 173324 w 526968"/>
                <a:gd name="connsiteY56" fmla="*/ 10104 h 289910"/>
                <a:gd name="connsiteX57" fmla="*/ 185761 w 526968"/>
                <a:gd name="connsiteY57" fmla="*/ 4663 h 289910"/>
                <a:gd name="connsiteX58" fmla="*/ 223845 w 526968"/>
                <a:gd name="connsiteY58" fmla="*/ 8550 h 289910"/>
                <a:gd name="connsiteX59" fmla="*/ 241722 w 526968"/>
                <a:gd name="connsiteY59" fmla="*/ 9327 h 289910"/>
                <a:gd name="connsiteX60" fmla="*/ 270479 w 526968"/>
                <a:gd name="connsiteY60" fmla="*/ 16322 h 289910"/>
                <a:gd name="connsiteX61" fmla="*/ 306233 w 526968"/>
                <a:gd name="connsiteY61" fmla="*/ 13213 h 289910"/>
                <a:gd name="connsiteX62" fmla="*/ 319446 w 526968"/>
                <a:gd name="connsiteY62" fmla="*/ 3109 h 289910"/>
                <a:gd name="connsiteX63" fmla="*/ 337322 w 526968"/>
                <a:gd name="connsiteY63" fmla="*/ 1554 h 289910"/>
                <a:gd name="connsiteX64" fmla="*/ 355976 w 526968"/>
                <a:gd name="connsiteY64" fmla="*/ 24094 h 289910"/>
                <a:gd name="connsiteX65" fmla="*/ 403388 w 526968"/>
                <a:gd name="connsiteY65" fmla="*/ 31867 h 289910"/>
                <a:gd name="connsiteX66" fmla="*/ 410383 w 526968"/>
                <a:gd name="connsiteY66" fmla="*/ 34976 h 289910"/>
                <a:gd name="connsiteX67" fmla="*/ 452354 w 526968"/>
                <a:gd name="connsiteY67" fmla="*/ 59070 h 289910"/>
                <a:gd name="connsiteX68" fmla="*/ 472562 w 526968"/>
                <a:gd name="connsiteY68" fmla="*/ 75392 h 289910"/>
                <a:gd name="connsiteX69" fmla="*/ 484220 w 526968"/>
                <a:gd name="connsiteY69" fmla="*/ 80833 h 289910"/>
                <a:gd name="connsiteX70" fmla="*/ 502097 w 526968"/>
                <a:gd name="connsiteY70" fmla="*/ 84719 h 28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26968" h="289910">
                  <a:moveTo>
                    <a:pt x="502097" y="84719"/>
                  </a:moveTo>
                  <a:lnTo>
                    <a:pt x="502097" y="98709"/>
                  </a:lnTo>
                  <a:lnTo>
                    <a:pt x="496657" y="122804"/>
                  </a:lnTo>
                  <a:lnTo>
                    <a:pt x="526969" y="130576"/>
                  </a:lnTo>
                  <a:lnTo>
                    <a:pt x="516865" y="138349"/>
                  </a:lnTo>
                  <a:lnTo>
                    <a:pt x="513756" y="146898"/>
                  </a:lnTo>
                  <a:lnTo>
                    <a:pt x="485775" y="146121"/>
                  </a:lnTo>
                  <a:lnTo>
                    <a:pt x="478003" y="161666"/>
                  </a:lnTo>
                  <a:lnTo>
                    <a:pt x="471785" y="166329"/>
                  </a:lnTo>
                  <a:lnTo>
                    <a:pt x="451577" y="170993"/>
                  </a:lnTo>
                  <a:lnTo>
                    <a:pt x="443027" y="194310"/>
                  </a:lnTo>
                  <a:lnTo>
                    <a:pt x="446136" y="212186"/>
                  </a:lnTo>
                  <a:lnTo>
                    <a:pt x="438364" y="223845"/>
                  </a:lnTo>
                  <a:lnTo>
                    <a:pt x="434477" y="239390"/>
                  </a:lnTo>
                  <a:lnTo>
                    <a:pt x="449245" y="243276"/>
                  </a:lnTo>
                  <a:lnTo>
                    <a:pt x="456240" y="251826"/>
                  </a:lnTo>
                  <a:lnTo>
                    <a:pt x="456240" y="259598"/>
                  </a:lnTo>
                  <a:lnTo>
                    <a:pt x="440695" y="261153"/>
                  </a:lnTo>
                  <a:lnTo>
                    <a:pt x="427482" y="243276"/>
                  </a:lnTo>
                  <a:lnTo>
                    <a:pt x="419710" y="248717"/>
                  </a:lnTo>
                  <a:lnTo>
                    <a:pt x="403388" y="252603"/>
                  </a:lnTo>
                  <a:lnTo>
                    <a:pt x="392506" y="261930"/>
                  </a:lnTo>
                  <a:lnTo>
                    <a:pt x="376961" y="260375"/>
                  </a:lnTo>
                  <a:lnTo>
                    <a:pt x="370744" y="280584"/>
                  </a:lnTo>
                  <a:lnTo>
                    <a:pt x="356753" y="279806"/>
                  </a:lnTo>
                  <a:lnTo>
                    <a:pt x="331105" y="289910"/>
                  </a:lnTo>
                  <a:lnTo>
                    <a:pt x="318668" y="282915"/>
                  </a:lnTo>
                  <a:lnTo>
                    <a:pt x="289910" y="285247"/>
                  </a:lnTo>
                  <a:lnTo>
                    <a:pt x="277475" y="287579"/>
                  </a:lnTo>
                  <a:lnTo>
                    <a:pt x="254935" y="284470"/>
                  </a:lnTo>
                  <a:lnTo>
                    <a:pt x="248717" y="261153"/>
                  </a:lnTo>
                  <a:lnTo>
                    <a:pt x="240167" y="254157"/>
                  </a:lnTo>
                  <a:lnTo>
                    <a:pt x="205192" y="237058"/>
                  </a:lnTo>
                  <a:lnTo>
                    <a:pt x="187315" y="231617"/>
                  </a:lnTo>
                  <a:lnTo>
                    <a:pt x="182651" y="236281"/>
                  </a:lnTo>
                  <a:lnTo>
                    <a:pt x="172547" y="220736"/>
                  </a:lnTo>
                  <a:lnTo>
                    <a:pt x="172547" y="204414"/>
                  </a:lnTo>
                  <a:lnTo>
                    <a:pt x="180320" y="180320"/>
                  </a:lnTo>
                  <a:lnTo>
                    <a:pt x="170216" y="170216"/>
                  </a:lnTo>
                  <a:lnTo>
                    <a:pt x="159334" y="165552"/>
                  </a:lnTo>
                  <a:lnTo>
                    <a:pt x="152339" y="155448"/>
                  </a:lnTo>
                  <a:lnTo>
                    <a:pt x="108037" y="154671"/>
                  </a:lnTo>
                  <a:lnTo>
                    <a:pt x="89383" y="150007"/>
                  </a:lnTo>
                  <a:lnTo>
                    <a:pt x="59071" y="139126"/>
                  </a:lnTo>
                  <a:lnTo>
                    <a:pt x="43526" y="129799"/>
                  </a:lnTo>
                  <a:lnTo>
                    <a:pt x="29535" y="131354"/>
                  </a:lnTo>
                  <a:lnTo>
                    <a:pt x="24872" y="122027"/>
                  </a:lnTo>
                  <a:lnTo>
                    <a:pt x="26426" y="109591"/>
                  </a:lnTo>
                  <a:lnTo>
                    <a:pt x="17876" y="90937"/>
                  </a:lnTo>
                  <a:lnTo>
                    <a:pt x="5441" y="68397"/>
                  </a:lnTo>
                  <a:lnTo>
                    <a:pt x="0" y="38862"/>
                  </a:lnTo>
                  <a:lnTo>
                    <a:pt x="21763" y="25649"/>
                  </a:lnTo>
                  <a:lnTo>
                    <a:pt x="49744" y="10881"/>
                  </a:lnTo>
                  <a:lnTo>
                    <a:pt x="86274" y="0"/>
                  </a:lnTo>
                  <a:lnTo>
                    <a:pt x="132131" y="3886"/>
                  </a:lnTo>
                  <a:lnTo>
                    <a:pt x="165552" y="3109"/>
                  </a:lnTo>
                  <a:lnTo>
                    <a:pt x="173324" y="10104"/>
                  </a:lnTo>
                  <a:lnTo>
                    <a:pt x="185761" y="4663"/>
                  </a:lnTo>
                  <a:lnTo>
                    <a:pt x="223845" y="8550"/>
                  </a:lnTo>
                  <a:lnTo>
                    <a:pt x="241722" y="9327"/>
                  </a:lnTo>
                  <a:lnTo>
                    <a:pt x="270479" y="16322"/>
                  </a:lnTo>
                  <a:lnTo>
                    <a:pt x="306233" y="13213"/>
                  </a:lnTo>
                  <a:lnTo>
                    <a:pt x="319446" y="3109"/>
                  </a:lnTo>
                  <a:lnTo>
                    <a:pt x="337322" y="1554"/>
                  </a:lnTo>
                  <a:lnTo>
                    <a:pt x="355976" y="24094"/>
                  </a:lnTo>
                  <a:lnTo>
                    <a:pt x="403388" y="31867"/>
                  </a:lnTo>
                  <a:lnTo>
                    <a:pt x="410383" y="34976"/>
                  </a:lnTo>
                  <a:lnTo>
                    <a:pt x="452354" y="59070"/>
                  </a:lnTo>
                  <a:lnTo>
                    <a:pt x="472562" y="75392"/>
                  </a:lnTo>
                  <a:lnTo>
                    <a:pt x="484220" y="80833"/>
                  </a:lnTo>
                  <a:lnTo>
                    <a:pt x="502097" y="8471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29" name="Freeform 28">
              <a:extLst>
                <a:ext uri="{FF2B5EF4-FFF2-40B4-BE49-F238E27FC236}">
                  <a16:creationId xmlns:a16="http://schemas.microsoft.com/office/drawing/2014/main" id="{1FF8B133-30F6-EA30-3F4E-7EA233CFC224}"/>
                </a:ext>
              </a:extLst>
            </p:cNvPr>
            <p:cNvSpPr/>
            <p:nvPr/>
          </p:nvSpPr>
          <p:spPr>
            <a:xfrm>
              <a:off x="5056245" y="3823106"/>
              <a:ext cx="71506" cy="84719"/>
            </a:xfrm>
            <a:custGeom>
              <a:avLst/>
              <a:gdLst>
                <a:gd name="connsiteX0" fmla="*/ 35753 w 71506"/>
                <a:gd name="connsiteY0" fmla="*/ 5441 h 84719"/>
                <a:gd name="connsiteX1" fmla="*/ 38085 w 71506"/>
                <a:gd name="connsiteY1" fmla="*/ 22540 h 84719"/>
                <a:gd name="connsiteX2" fmla="*/ 49744 w 71506"/>
                <a:gd name="connsiteY2" fmla="*/ 34976 h 84719"/>
                <a:gd name="connsiteX3" fmla="*/ 71506 w 71506"/>
                <a:gd name="connsiteY3" fmla="*/ 43525 h 84719"/>
                <a:gd name="connsiteX4" fmla="*/ 71506 w 71506"/>
                <a:gd name="connsiteY4" fmla="*/ 54407 h 84719"/>
                <a:gd name="connsiteX5" fmla="*/ 64511 w 71506"/>
                <a:gd name="connsiteY5" fmla="*/ 61402 h 84719"/>
                <a:gd name="connsiteX6" fmla="*/ 59848 w 71506"/>
                <a:gd name="connsiteY6" fmla="*/ 84719 h 84719"/>
                <a:gd name="connsiteX7" fmla="*/ 49744 w 71506"/>
                <a:gd name="connsiteY7" fmla="*/ 79279 h 84719"/>
                <a:gd name="connsiteX8" fmla="*/ 34199 w 71506"/>
                <a:gd name="connsiteY8" fmla="*/ 83942 h 84719"/>
                <a:gd name="connsiteX9" fmla="*/ 23317 w 71506"/>
                <a:gd name="connsiteY9" fmla="*/ 83942 h 84719"/>
                <a:gd name="connsiteX10" fmla="*/ 6995 w 71506"/>
                <a:gd name="connsiteY10" fmla="*/ 74615 h 84719"/>
                <a:gd name="connsiteX11" fmla="*/ 15545 w 71506"/>
                <a:gd name="connsiteY11" fmla="*/ 61402 h 84719"/>
                <a:gd name="connsiteX12" fmla="*/ 0 w 71506"/>
                <a:gd name="connsiteY12" fmla="*/ 42748 h 84719"/>
                <a:gd name="connsiteX13" fmla="*/ 1555 w 71506"/>
                <a:gd name="connsiteY13" fmla="*/ 29535 h 84719"/>
                <a:gd name="connsiteX14" fmla="*/ 12436 w 71506"/>
                <a:gd name="connsiteY14" fmla="*/ 10104 h 84719"/>
                <a:gd name="connsiteX15" fmla="*/ 22540 w 71506"/>
                <a:gd name="connsiteY15" fmla="*/ 0 h 84719"/>
                <a:gd name="connsiteX16" fmla="*/ 35753 w 71506"/>
                <a:gd name="connsiteY16" fmla="*/ 5441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6" h="84719">
                  <a:moveTo>
                    <a:pt x="35753" y="5441"/>
                  </a:moveTo>
                  <a:lnTo>
                    <a:pt x="38085" y="22540"/>
                  </a:lnTo>
                  <a:lnTo>
                    <a:pt x="49744" y="34976"/>
                  </a:lnTo>
                  <a:lnTo>
                    <a:pt x="71506" y="43525"/>
                  </a:lnTo>
                  <a:lnTo>
                    <a:pt x="71506" y="54407"/>
                  </a:lnTo>
                  <a:lnTo>
                    <a:pt x="64511" y="61402"/>
                  </a:lnTo>
                  <a:lnTo>
                    <a:pt x="59848" y="84719"/>
                  </a:lnTo>
                  <a:lnTo>
                    <a:pt x="49744" y="79279"/>
                  </a:lnTo>
                  <a:lnTo>
                    <a:pt x="34199" y="83942"/>
                  </a:lnTo>
                  <a:lnTo>
                    <a:pt x="23317" y="83942"/>
                  </a:lnTo>
                  <a:lnTo>
                    <a:pt x="6995" y="74615"/>
                  </a:lnTo>
                  <a:lnTo>
                    <a:pt x="15545" y="61402"/>
                  </a:lnTo>
                  <a:lnTo>
                    <a:pt x="0" y="42748"/>
                  </a:lnTo>
                  <a:lnTo>
                    <a:pt x="1555" y="29535"/>
                  </a:lnTo>
                  <a:lnTo>
                    <a:pt x="12436" y="10104"/>
                  </a:lnTo>
                  <a:lnTo>
                    <a:pt x="22540" y="0"/>
                  </a:lnTo>
                  <a:lnTo>
                    <a:pt x="35753" y="544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EB6FE40D-6AFF-369D-67A3-26EAA6DE9ABF}"/>
                </a:ext>
              </a:extLst>
            </p:cNvPr>
            <p:cNvSpPr/>
            <p:nvPr/>
          </p:nvSpPr>
          <p:spPr>
            <a:xfrm>
              <a:off x="6386103" y="2909071"/>
              <a:ext cx="644331" cy="272811"/>
            </a:xfrm>
            <a:custGeom>
              <a:avLst/>
              <a:gdLst>
                <a:gd name="connsiteX0" fmla="*/ 541736 w 644331"/>
                <a:gd name="connsiteY0" fmla="*/ 60625 h 272811"/>
                <a:gd name="connsiteX1" fmla="*/ 556504 w 644331"/>
                <a:gd name="connsiteY1" fmla="*/ 62956 h 272811"/>
                <a:gd name="connsiteX2" fmla="*/ 560390 w 644331"/>
                <a:gd name="connsiteY2" fmla="*/ 71506 h 272811"/>
                <a:gd name="connsiteX3" fmla="*/ 585262 w 644331"/>
                <a:gd name="connsiteY3" fmla="*/ 84719 h 272811"/>
                <a:gd name="connsiteX4" fmla="*/ 590702 w 644331"/>
                <a:gd name="connsiteY4" fmla="*/ 101818 h 272811"/>
                <a:gd name="connsiteX5" fmla="*/ 584484 w 644331"/>
                <a:gd name="connsiteY5" fmla="*/ 114254 h 272811"/>
                <a:gd name="connsiteX6" fmla="*/ 582153 w 644331"/>
                <a:gd name="connsiteY6" fmla="*/ 138349 h 272811"/>
                <a:gd name="connsiteX7" fmla="*/ 596143 w 644331"/>
                <a:gd name="connsiteY7" fmla="*/ 136017 h 272811"/>
                <a:gd name="connsiteX8" fmla="*/ 603915 w 644331"/>
                <a:gd name="connsiteY8" fmla="*/ 140680 h 272811"/>
                <a:gd name="connsiteX9" fmla="*/ 606247 w 644331"/>
                <a:gd name="connsiteY9" fmla="*/ 150007 h 272811"/>
                <a:gd name="connsiteX10" fmla="*/ 619460 w 644331"/>
                <a:gd name="connsiteY10" fmla="*/ 166329 h 272811"/>
                <a:gd name="connsiteX11" fmla="*/ 629564 w 644331"/>
                <a:gd name="connsiteY11" fmla="*/ 172547 h 272811"/>
                <a:gd name="connsiteX12" fmla="*/ 644332 w 644331"/>
                <a:gd name="connsiteY12" fmla="*/ 205191 h 272811"/>
                <a:gd name="connsiteX13" fmla="*/ 642000 w 644331"/>
                <a:gd name="connsiteY13" fmla="*/ 218404 h 272811"/>
                <a:gd name="connsiteX14" fmla="*/ 631896 w 644331"/>
                <a:gd name="connsiteY14" fmla="*/ 219959 h 272811"/>
                <a:gd name="connsiteX15" fmla="*/ 621015 w 644331"/>
                <a:gd name="connsiteY15" fmla="*/ 226177 h 272811"/>
                <a:gd name="connsiteX16" fmla="*/ 601584 w 644331"/>
                <a:gd name="connsiteY16" fmla="*/ 244831 h 272811"/>
                <a:gd name="connsiteX17" fmla="*/ 598475 w 644331"/>
                <a:gd name="connsiteY17" fmla="*/ 258044 h 272811"/>
                <a:gd name="connsiteX18" fmla="*/ 574380 w 644331"/>
                <a:gd name="connsiteY18" fmla="*/ 257266 h 272811"/>
                <a:gd name="connsiteX19" fmla="*/ 551063 w 644331"/>
                <a:gd name="connsiteY19" fmla="*/ 254158 h 272811"/>
                <a:gd name="connsiteX20" fmla="*/ 542513 w 644331"/>
                <a:gd name="connsiteY20" fmla="*/ 256489 h 272811"/>
                <a:gd name="connsiteX21" fmla="*/ 533186 w 644331"/>
                <a:gd name="connsiteY21" fmla="*/ 268148 h 272811"/>
                <a:gd name="connsiteX22" fmla="*/ 512978 w 644331"/>
                <a:gd name="connsiteY22" fmla="*/ 272811 h 272811"/>
                <a:gd name="connsiteX23" fmla="*/ 495102 w 644331"/>
                <a:gd name="connsiteY23" fmla="*/ 268925 h 272811"/>
                <a:gd name="connsiteX24" fmla="*/ 483443 w 644331"/>
                <a:gd name="connsiteY24" fmla="*/ 263484 h 272811"/>
                <a:gd name="connsiteX25" fmla="*/ 463235 w 644331"/>
                <a:gd name="connsiteY25" fmla="*/ 247162 h 272811"/>
                <a:gd name="connsiteX26" fmla="*/ 421264 w 644331"/>
                <a:gd name="connsiteY26" fmla="*/ 223068 h 272811"/>
                <a:gd name="connsiteX27" fmla="*/ 414269 w 644331"/>
                <a:gd name="connsiteY27" fmla="*/ 219959 h 272811"/>
                <a:gd name="connsiteX28" fmla="*/ 366857 w 644331"/>
                <a:gd name="connsiteY28" fmla="*/ 212187 h 272811"/>
                <a:gd name="connsiteX29" fmla="*/ 348203 w 644331"/>
                <a:gd name="connsiteY29" fmla="*/ 189646 h 272811"/>
                <a:gd name="connsiteX30" fmla="*/ 330327 w 644331"/>
                <a:gd name="connsiteY30" fmla="*/ 191201 h 272811"/>
                <a:gd name="connsiteX31" fmla="*/ 317114 w 644331"/>
                <a:gd name="connsiteY31" fmla="*/ 201305 h 272811"/>
                <a:gd name="connsiteX32" fmla="*/ 281361 w 644331"/>
                <a:gd name="connsiteY32" fmla="*/ 204414 h 272811"/>
                <a:gd name="connsiteX33" fmla="*/ 252603 w 644331"/>
                <a:gd name="connsiteY33" fmla="*/ 197419 h 272811"/>
                <a:gd name="connsiteX34" fmla="*/ 234726 w 644331"/>
                <a:gd name="connsiteY34" fmla="*/ 196642 h 272811"/>
                <a:gd name="connsiteX35" fmla="*/ 196642 w 644331"/>
                <a:gd name="connsiteY35" fmla="*/ 192756 h 272811"/>
                <a:gd name="connsiteX36" fmla="*/ 184206 w 644331"/>
                <a:gd name="connsiteY36" fmla="*/ 198196 h 272811"/>
                <a:gd name="connsiteX37" fmla="*/ 176433 w 644331"/>
                <a:gd name="connsiteY37" fmla="*/ 191201 h 272811"/>
                <a:gd name="connsiteX38" fmla="*/ 143012 w 644331"/>
                <a:gd name="connsiteY38" fmla="*/ 191978 h 272811"/>
                <a:gd name="connsiteX39" fmla="*/ 97155 w 644331"/>
                <a:gd name="connsiteY39" fmla="*/ 188092 h 272811"/>
                <a:gd name="connsiteX40" fmla="*/ 60625 w 644331"/>
                <a:gd name="connsiteY40" fmla="*/ 198973 h 272811"/>
                <a:gd name="connsiteX41" fmla="*/ 32644 w 644331"/>
                <a:gd name="connsiteY41" fmla="*/ 213741 h 272811"/>
                <a:gd name="connsiteX42" fmla="*/ 10881 w 644331"/>
                <a:gd name="connsiteY42" fmla="*/ 226954 h 272811"/>
                <a:gd name="connsiteX43" fmla="*/ 4663 w 644331"/>
                <a:gd name="connsiteY43" fmla="*/ 205191 h 272811"/>
                <a:gd name="connsiteX44" fmla="*/ 0 w 644331"/>
                <a:gd name="connsiteY44" fmla="*/ 162443 h 272811"/>
                <a:gd name="connsiteX45" fmla="*/ 777 w 644331"/>
                <a:gd name="connsiteY45" fmla="*/ 140680 h 272811"/>
                <a:gd name="connsiteX46" fmla="*/ 15545 w 644331"/>
                <a:gd name="connsiteY46" fmla="*/ 128245 h 272811"/>
                <a:gd name="connsiteX47" fmla="*/ 21763 w 644331"/>
                <a:gd name="connsiteY47" fmla="*/ 118918 h 272811"/>
                <a:gd name="connsiteX48" fmla="*/ 26426 w 644331"/>
                <a:gd name="connsiteY48" fmla="*/ 83942 h 272811"/>
                <a:gd name="connsiteX49" fmla="*/ 45857 w 644331"/>
                <a:gd name="connsiteY49" fmla="*/ 55961 h 272811"/>
                <a:gd name="connsiteX50" fmla="*/ 64511 w 644331"/>
                <a:gd name="connsiteY50" fmla="*/ 52852 h 272811"/>
                <a:gd name="connsiteX51" fmla="*/ 88605 w 644331"/>
                <a:gd name="connsiteY51" fmla="*/ 45080 h 272811"/>
                <a:gd name="connsiteX52" fmla="*/ 115808 w 644331"/>
                <a:gd name="connsiteY52" fmla="*/ 38085 h 272811"/>
                <a:gd name="connsiteX53" fmla="*/ 126690 w 644331"/>
                <a:gd name="connsiteY53" fmla="*/ 52852 h 272811"/>
                <a:gd name="connsiteX54" fmla="*/ 164775 w 644331"/>
                <a:gd name="connsiteY54" fmla="*/ 76170 h 272811"/>
                <a:gd name="connsiteX55" fmla="*/ 174101 w 644331"/>
                <a:gd name="connsiteY55" fmla="*/ 83942 h 272811"/>
                <a:gd name="connsiteX56" fmla="*/ 191978 w 644331"/>
                <a:gd name="connsiteY56" fmla="*/ 110368 h 272811"/>
                <a:gd name="connsiteX57" fmla="*/ 226177 w 644331"/>
                <a:gd name="connsiteY57" fmla="*/ 124358 h 272811"/>
                <a:gd name="connsiteX58" fmla="*/ 250271 w 644331"/>
                <a:gd name="connsiteY58" fmla="*/ 119695 h 272811"/>
                <a:gd name="connsiteX59" fmla="*/ 278252 w 644331"/>
                <a:gd name="connsiteY59" fmla="*/ 101041 h 272811"/>
                <a:gd name="connsiteX60" fmla="*/ 286024 w 644331"/>
                <a:gd name="connsiteY60" fmla="*/ 92492 h 272811"/>
                <a:gd name="connsiteX61" fmla="*/ 286024 w 644331"/>
                <a:gd name="connsiteY61" fmla="*/ 83942 h 272811"/>
                <a:gd name="connsiteX62" fmla="*/ 276697 w 644331"/>
                <a:gd name="connsiteY62" fmla="*/ 47412 h 272811"/>
                <a:gd name="connsiteX63" fmla="*/ 268148 w 644331"/>
                <a:gd name="connsiteY63" fmla="*/ 31867 h 272811"/>
                <a:gd name="connsiteX64" fmla="*/ 268925 w 644331"/>
                <a:gd name="connsiteY64" fmla="*/ 21763 h 272811"/>
                <a:gd name="connsiteX65" fmla="*/ 334213 w 644331"/>
                <a:gd name="connsiteY65" fmla="*/ 0 h 272811"/>
                <a:gd name="connsiteX66" fmla="*/ 345872 w 644331"/>
                <a:gd name="connsiteY66" fmla="*/ 7772 h 272811"/>
                <a:gd name="connsiteX67" fmla="*/ 354421 w 644331"/>
                <a:gd name="connsiteY67" fmla="*/ 2332 h 272811"/>
                <a:gd name="connsiteX68" fmla="*/ 397947 w 644331"/>
                <a:gd name="connsiteY68" fmla="*/ 21763 h 272811"/>
                <a:gd name="connsiteX69" fmla="*/ 415823 w 644331"/>
                <a:gd name="connsiteY69" fmla="*/ 25649 h 272811"/>
                <a:gd name="connsiteX70" fmla="*/ 420487 w 644331"/>
                <a:gd name="connsiteY70" fmla="*/ 31090 h 272811"/>
                <a:gd name="connsiteX71" fmla="*/ 447690 w 644331"/>
                <a:gd name="connsiteY71" fmla="*/ 52075 h 272811"/>
                <a:gd name="connsiteX72" fmla="*/ 469453 w 644331"/>
                <a:gd name="connsiteY72" fmla="*/ 60625 h 272811"/>
                <a:gd name="connsiteX73" fmla="*/ 500542 w 644331"/>
                <a:gd name="connsiteY73" fmla="*/ 51298 h 272811"/>
                <a:gd name="connsiteX74" fmla="*/ 526969 w 644331"/>
                <a:gd name="connsiteY74" fmla="*/ 59070 h 272811"/>
                <a:gd name="connsiteX75" fmla="*/ 541736 w 644331"/>
                <a:gd name="connsiteY75" fmla="*/ 60625 h 27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4331" h="272811">
                  <a:moveTo>
                    <a:pt x="541736" y="60625"/>
                  </a:moveTo>
                  <a:lnTo>
                    <a:pt x="556504" y="62956"/>
                  </a:lnTo>
                  <a:lnTo>
                    <a:pt x="560390" y="71506"/>
                  </a:lnTo>
                  <a:lnTo>
                    <a:pt x="585262" y="84719"/>
                  </a:lnTo>
                  <a:lnTo>
                    <a:pt x="590702" y="101818"/>
                  </a:lnTo>
                  <a:lnTo>
                    <a:pt x="584484" y="114254"/>
                  </a:lnTo>
                  <a:lnTo>
                    <a:pt x="582153" y="138349"/>
                  </a:lnTo>
                  <a:lnTo>
                    <a:pt x="596143" y="136017"/>
                  </a:lnTo>
                  <a:lnTo>
                    <a:pt x="603915" y="140680"/>
                  </a:lnTo>
                  <a:lnTo>
                    <a:pt x="606247" y="150007"/>
                  </a:lnTo>
                  <a:lnTo>
                    <a:pt x="619460" y="166329"/>
                  </a:lnTo>
                  <a:lnTo>
                    <a:pt x="629564" y="172547"/>
                  </a:lnTo>
                  <a:lnTo>
                    <a:pt x="644332" y="205191"/>
                  </a:lnTo>
                  <a:lnTo>
                    <a:pt x="642000" y="218404"/>
                  </a:lnTo>
                  <a:lnTo>
                    <a:pt x="631896" y="219959"/>
                  </a:lnTo>
                  <a:lnTo>
                    <a:pt x="621015" y="226177"/>
                  </a:lnTo>
                  <a:lnTo>
                    <a:pt x="601584" y="244831"/>
                  </a:lnTo>
                  <a:lnTo>
                    <a:pt x="598475" y="258044"/>
                  </a:lnTo>
                  <a:lnTo>
                    <a:pt x="574380" y="257266"/>
                  </a:lnTo>
                  <a:lnTo>
                    <a:pt x="551063" y="254158"/>
                  </a:lnTo>
                  <a:lnTo>
                    <a:pt x="542513" y="256489"/>
                  </a:lnTo>
                  <a:lnTo>
                    <a:pt x="533186" y="268148"/>
                  </a:lnTo>
                  <a:lnTo>
                    <a:pt x="512978" y="272811"/>
                  </a:lnTo>
                  <a:lnTo>
                    <a:pt x="495102" y="268925"/>
                  </a:lnTo>
                  <a:lnTo>
                    <a:pt x="483443" y="263484"/>
                  </a:lnTo>
                  <a:lnTo>
                    <a:pt x="463235" y="247162"/>
                  </a:lnTo>
                  <a:lnTo>
                    <a:pt x="421264" y="223068"/>
                  </a:lnTo>
                  <a:lnTo>
                    <a:pt x="414269" y="219959"/>
                  </a:lnTo>
                  <a:lnTo>
                    <a:pt x="366857" y="212187"/>
                  </a:lnTo>
                  <a:lnTo>
                    <a:pt x="348203" y="189646"/>
                  </a:lnTo>
                  <a:lnTo>
                    <a:pt x="330327" y="191201"/>
                  </a:lnTo>
                  <a:lnTo>
                    <a:pt x="317114" y="201305"/>
                  </a:lnTo>
                  <a:lnTo>
                    <a:pt x="281361" y="204414"/>
                  </a:lnTo>
                  <a:lnTo>
                    <a:pt x="252603" y="197419"/>
                  </a:lnTo>
                  <a:lnTo>
                    <a:pt x="234726" y="196642"/>
                  </a:lnTo>
                  <a:lnTo>
                    <a:pt x="196642" y="192756"/>
                  </a:lnTo>
                  <a:lnTo>
                    <a:pt x="184206" y="198196"/>
                  </a:lnTo>
                  <a:lnTo>
                    <a:pt x="176433" y="191201"/>
                  </a:lnTo>
                  <a:lnTo>
                    <a:pt x="143012" y="191978"/>
                  </a:lnTo>
                  <a:lnTo>
                    <a:pt x="97155" y="188092"/>
                  </a:lnTo>
                  <a:lnTo>
                    <a:pt x="60625" y="198973"/>
                  </a:lnTo>
                  <a:lnTo>
                    <a:pt x="32644" y="213741"/>
                  </a:lnTo>
                  <a:lnTo>
                    <a:pt x="10881" y="226954"/>
                  </a:lnTo>
                  <a:lnTo>
                    <a:pt x="4663" y="205191"/>
                  </a:lnTo>
                  <a:lnTo>
                    <a:pt x="0" y="162443"/>
                  </a:lnTo>
                  <a:lnTo>
                    <a:pt x="777" y="140680"/>
                  </a:lnTo>
                  <a:lnTo>
                    <a:pt x="15545" y="128245"/>
                  </a:lnTo>
                  <a:lnTo>
                    <a:pt x="21763" y="118918"/>
                  </a:lnTo>
                  <a:lnTo>
                    <a:pt x="26426" y="83942"/>
                  </a:lnTo>
                  <a:lnTo>
                    <a:pt x="45857" y="55961"/>
                  </a:lnTo>
                  <a:lnTo>
                    <a:pt x="64511" y="52852"/>
                  </a:lnTo>
                  <a:lnTo>
                    <a:pt x="88605" y="45080"/>
                  </a:lnTo>
                  <a:lnTo>
                    <a:pt x="115808" y="38085"/>
                  </a:lnTo>
                  <a:lnTo>
                    <a:pt x="126690" y="52852"/>
                  </a:lnTo>
                  <a:lnTo>
                    <a:pt x="164775" y="76170"/>
                  </a:lnTo>
                  <a:lnTo>
                    <a:pt x="174101" y="83942"/>
                  </a:lnTo>
                  <a:lnTo>
                    <a:pt x="191978" y="110368"/>
                  </a:lnTo>
                  <a:lnTo>
                    <a:pt x="226177" y="124358"/>
                  </a:lnTo>
                  <a:lnTo>
                    <a:pt x="250271" y="119695"/>
                  </a:lnTo>
                  <a:lnTo>
                    <a:pt x="278252" y="101041"/>
                  </a:lnTo>
                  <a:lnTo>
                    <a:pt x="286024" y="92492"/>
                  </a:lnTo>
                  <a:lnTo>
                    <a:pt x="286024" y="83942"/>
                  </a:lnTo>
                  <a:lnTo>
                    <a:pt x="276697" y="47412"/>
                  </a:lnTo>
                  <a:lnTo>
                    <a:pt x="268148" y="31867"/>
                  </a:lnTo>
                  <a:lnTo>
                    <a:pt x="268925" y="21763"/>
                  </a:lnTo>
                  <a:lnTo>
                    <a:pt x="334213" y="0"/>
                  </a:lnTo>
                  <a:lnTo>
                    <a:pt x="345872" y="7772"/>
                  </a:lnTo>
                  <a:lnTo>
                    <a:pt x="354421" y="2332"/>
                  </a:lnTo>
                  <a:lnTo>
                    <a:pt x="397947" y="21763"/>
                  </a:lnTo>
                  <a:lnTo>
                    <a:pt x="415823" y="25649"/>
                  </a:lnTo>
                  <a:lnTo>
                    <a:pt x="420487" y="31090"/>
                  </a:lnTo>
                  <a:lnTo>
                    <a:pt x="447690" y="52075"/>
                  </a:lnTo>
                  <a:lnTo>
                    <a:pt x="469453" y="60625"/>
                  </a:lnTo>
                  <a:lnTo>
                    <a:pt x="500542" y="51298"/>
                  </a:lnTo>
                  <a:lnTo>
                    <a:pt x="526969" y="59070"/>
                  </a:lnTo>
                  <a:lnTo>
                    <a:pt x="541736" y="60625"/>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1" name="Freeform 30">
              <a:extLst>
                <a:ext uri="{FF2B5EF4-FFF2-40B4-BE49-F238E27FC236}">
                  <a16:creationId xmlns:a16="http://schemas.microsoft.com/office/drawing/2014/main" id="{7B6E8428-C516-F81D-6370-B4CF7CA288E7}"/>
                </a:ext>
              </a:extLst>
            </p:cNvPr>
            <p:cNvSpPr/>
            <p:nvPr/>
          </p:nvSpPr>
          <p:spPr>
            <a:xfrm>
              <a:off x="7038985" y="4022856"/>
              <a:ext cx="366079" cy="361416"/>
            </a:xfrm>
            <a:custGeom>
              <a:avLst/>
              <a:gdLst>
                <a:gd name="connsiteX0" fmla="*/ 198196 w 366079"/>
                <a:gd name="connsiteY0" fmla="*/ 361417 h 361416"/>
                <a:gd name="connsiteX1" fmla="*/ 182651 w 366079"/>
                <a:gd name="connsiteY1" fmla="*/ 343540 h 361416"/>
                <a:gd name="connsiteX2" fmla="*/ 189646 w 366079"/>
                <a:gd name="connsiteY2" fmla="*/ 338099 h 361416"/>
                <a:gd name="connsiteX3" fmla="*/ 178765 w 366079"/>
                <a:gd name="connsiteY3" fmla="*/ 299237 h 361416"/>
                <a:gd name="connsiteX4" fmla="*/ 177988 w 366079"/>
                <a:gd name="connsiteY4" fmla="*/ 279029 h 361416"/>
                <a:gd name="connsiteX5" fmla="*/ 184983 w 366079"/>
                <a:gd name="connsiteY5" fmla="*/ 241721 h 361416"/>
                <a:gd name="connsiteX6" fmla="*/ 181097 w 366079"/>
                <a:gd name="connsiteY6" fmla="*/ 219182 h 361416"/>
                <a:gd name="connsiteX7" fmla="*/ 170215 w 366079"/>
                <a:gd name="connsiteY7" fmla="*/ 201305 h 361416"/>
                <a:gd name="connsiteX8" fmla="*/ 159334 w 366079"/>
                <a:gd name="connsiteY8" fmla="*/ 178765 h 361416"/>
                <a:gd name="connsiteX9" fmla="*/ 136017 w 366079"/>
                <a:gd name="connsiteY9" fmla="*/ 162443 h 361416"/>
                <a:gd name="connsiteX10" fmla="*/ 125913 w 366079"/>
                <a:gd name="connsiteY10" fmla="*/ 149230 h 361416"/>
                <a:gd name="connsiteX11" fmla="*/ 109591 w 366079"/>
                <a:gd name="connsiteY11" fmla="*/ 135240 h 361416"/>
                <a:gd name="connsiteX12" fmla="*/ 90160 w 366079"/>
                <a:gd name="connsiteY12" fmla="*/ 110368 h 361416"/>
                <a:gd name="connsiteX13" fmla="*/ 78501 w 366079"/>
                <a:gd name="connsiteY13" fmla="*/ 100264 h 361416"/>
                <a:gd name="connsiteX14" fmla="*/ 55184 w 366079"/>
                <a:gd name="connsiteY14" fmla="*/ 62179 h 361416"/>
                <a:gd name="connsiteX15" fmla="*/ 35753 w 366079"/>
                <a:gd name="connsiteY15" fmla="*/ 38862 h 361416"/>
                <a:gd name="connsiteX16" fmla="*/ 16322 w 366079"/>
                <a:gd name="connsiteY16" fmla="*/ 26426 h 361416"/>
                <a:gd name="connsiteX17" fmla="*/ 0 w 366079"/>
                <a:gd name="connsiteY17" fmla="*/ 26426 h 361416"/>
                <a:gd name="connsiteX18" fmla="*/ 1554 w 366079"/>
                <a:gd name="connsiteY18" fmla="*/ 21763 h 361416"/>
                <a:gd name="connsiteX19" fmla="*/ 19431 w 366079"/>
                <a:gd name="connsiteY19" fmla="*/ 10881 h 361416"/>
                <a:gd name="connsiteX20" fmla="*/ 24871 w 366079"/>
                <a:gd name="connsiteY20" fmla="*/ 12436 h 361416"/>
                <a:gd name="connsiteX21" fmla="*/ 55961 w 366079"/>
                <a:gd name="connsiteY21" fmla="*/ 13213 h 361416"/>
                <a:gd name="connsiteX22" fmla="*/ 65288 w 366079"/>
                <a:gd name="connsiteY22" fmla="*/ 5441 h 361416"/>
                <a:gd name="connsiteX23" fmla="*/ 71506 w 366079"/>
                <a:gd name="connsiteY23" fmla="*/ 7772 h 361416"/>
                <a:gd name="connsiteX24" fmla="*/ 83942 w 366079"/>
                <a:gd name="connsiteY24" fmla="*/ 0 h 361416"/>
                <a:gd name="connsiteX25" fmla="*/ 111145 w 366079"/>
                <a:gd name="connsiteY25" fmla="*/ 7772 h 361416"/>
                <a:gd name="connsiteX26" fmla="*/ 139126 w 366079"/>
                <a:gd name="connsiteY26" fmla="*/ 26426 h 361416"/>
                <a:gd name="connsiteX27" fmla="*/ 158557 w 366079"/>
                <a:gd name="connsiteY27" fmla="*/ 28758 h 361416"/>
                <a:gd name="connsiteX28" fmla="*/ 163220 w 366079"/>
                <a:gd name="connsiteY28" fmla="*/ 38085 h 361416"/>
                <a:gd name="connsiteX29" fmla="*/ 206746 w 366079"/>
                <a:gd name="connsiteY29" fmla="*/ 42748 h 361416"/>
                <a:gd name="connsiteX30" fmla="*/ 217627 w 366079"/>
                <a:gd name="connsiteY30" fmla="*/ 57516 h 361416"/>
                <a:gd name="connsiteX31" fmla="*/ 228508 w 366079"/>
                <a:gd name="connsiteY31" fmla="*/ 65288 h 361416"/>
                <a:gd name="connsiteX32" fmla="*/ 239390 w 366079"/>
                <a:gd name="connsiteY32" fmla="*/ 59847 h 361416"/>
                <a:gd name="connsiteX33" fmla="*/ 250271 w 366079"/>
                <a:gd name="connsiteY33" fmla="*/ 70729 h 361416"/>
                <a:gd name="connsiteX34" fmla="*/ 254935 w 366079"/>
                <a:gd name="connsiteY34" fmla="*/ 88605 h 361416"/>
                <a:gd name="connsiteX35" fmla="*/ 250271 w 366079"/>
                <a:gd name="connsiteY35" fmla="*/ 112700 h 361416"/>
                <a:gd name="connsiteX36" fmla="*/ 254935 w 366079"/>
                <a:gd name="connsiteY36" fmla="*/ 122027 h 361416"/>
                <a:gd name="connsiteX37" fmla="*/ 272811 w 366079"/>
                <a:gd name="connsiteY37" fmla="*/ 131354 h 361416"/>
                <a:gd name="connsiteX38" fmla="*/ 295351 w 366079"/>
                <a:gd name="connsiteY38" fmla="*/ 146898 h 361416"/>
                <a:gd name="connsiteX39" fmla="*/ 295351 w 366079"/>
                <a:gd name="connsiteY39" fmla="*/ 165552 h 361416"/>
                <a:gd name="connsiteX40" fmla="*/ 302346 w 366079"/>
                <a:gd name="connsiteY40" fmla="*/ 180320 h 361416"/>
                <a:gd name="connsiteX41" fmla="*/ 317891 w 366079"/>
                <a:gd name="connsiteY41" fmla="*/ 190424 h 361416"/>
                <a:gd name="connsiteX42" fmla="*/ 334213 w 366079"/>
                <a:gd name="connsiteY42" fmla="*/ 196642 h 361416"/>
                <a:gd name="connsiteX43" fmla="*/ 341986 w 366079"/>
                <a:gd name="connsiteY43" fmla="*/ 209077 h 361416"/>
                <a:gd name="connsiteX44" fmla="*/ 343540 w 366079"/>
                <a:gd name="connsiteY44" fmla="*/ 231617 h 361416"/>
                <a:gd name="connsiteX45" fmla="*/ 366080 w 366079"/>
                <a:gd name="connsiteY45" fmla="*/ 244831 h 361416"/>
                <a:gd name="connsiteX46" fmla="*/ 361417 w 366079"/>
                <a:gd name="connsiteY46" fmla="*/ 250271 h 361416"/>
                <a:gd name="connsiteX47" fmla="*/ 338876 w 366079"/>
                <a:gd name="connsiteY47" fmla="*/ 253380 h 361416"/>
                <a:gd name="connsiteX48" fmla="*/ 329549 w 366079"/>
                <a:gd name="connsiteY48" fmla="*/ 243276 h 361416"/>
                <a:gd name="connsiteX49" fmla="*/ 317114 w 366079"/>
                <a:gd name="connsiteY49" fmla="*/ 247939 h 361416"/>
                <a:gd name="connsiteX50" fmla="*/ 300792 w 366079"/>
                <a:gd name="connsiteY50" fmla="*/ 241721 h 361416"/>
                <a:gd name="connsiteX51" fmla="*/ 286024 w 366079"/>
                <a:gd name="connsiteY51" fmla="*/ 240167 h 361416"/>
                <a:gd name="connsiteX52" fmla="*/ 269702 w 366079"/>
                <a:gd name="connsiteY52" fmla="*/ 232395 h 361416"/>
                <a:gd name="connsiteX53" fmla="*/ 250271 w 366079"/>
                <a:gd name="connsiteY53" fmla="*/ 244831 h 361416"/>
                <a:gd name="connsiteX54" fmla="*/ 254157 w 366079"/>
                <a:gd name="connsiteY54" fmla="*/ 261152 h 361416"/>
                <a:gd name="connsiteX55" fmla="*/ 261930 w 366079"/>
                <a:gd name="connsiteY55" fmla="*/ 274366 h 361416"/>
                <a:gd name="connsiteX56" fmla="*/ 258821 w 366079"/>
                <a:gd name="connsiteY56" fmla="*/ 289910 h 361416"/>
                <a:gd name="connsiteX57" fmla="*/ 240944 w 366079"/>
                <a:gd name="connsiteY57" fmla="*/ 303124 h 361416"/>
                <a:gd name="connsiteX58" fmla="*/ 240944 w 366079"/>
                <a:gd name="connsiteY58" fmla="*/ 313228 h 361416"/>
                <a:gd name="connsiteX59" fmla="*/ 221513 w 366079"/>
                <a:gd name="connsiteY59" fmla="*/ 335768 h 361416"/>
                <a:gd name="connsiteX60" fmla="*/ 225400 w 366079"/>
                <a:gd name="connsiteY60" fmla="*/ 346649 h 361416"/>
                <a:gd name="connsiteX61" fmla="*/ 222290 w 366079"/>
                <a:gd name="connsiteY61" fmla="*/ 354421 h 361416"/>
                <a:gd name="connsiteX62" fmla="*/ 206746 w 366079"/>
                <a:gd name="connsiteY62" fmla="*/ 355976 h 361416"/>
                <a:gd name="connsiteX63" fmla="*/ 198196 w 366079"/>
                <a:gd name="connsiteY63" fmla="*/ 361417 h 3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66079" h="361416">
                  <a:moveTo>
                    <a:pt x="198196" y="361417"/>
                  </a:moveTo>
                  <a:lnTo>
                    <a:pt x="182651" y="343540"/>
                  </a:lnTo>
                  <a:lnTo>
                    <a:pt x="189646" y="338099"/>
                  </a:lnTo>
                  <a:lnTo>
                    <a:pt x="178765" y="299237"/>
                  </a:lnTo>
                  <a:lnTo>
                    <a:pt x="177988" y="279029"/>
                  </a:lnTo>
                  <a:lnTo>
                    <a:pt x="184983" y="241721"/>
                  </a:lnTo>
                  <a:lnTo>
                    <a:pt x="181097" y="219182"/>
                  </a:lnTo>
                  <a:lnTo>
                    <a:pt x="170215" y="201305"/>
                  </a:lnTo>
                  <a:lnTo>
                    <a:pt x="159334" y="178765"/>
                  </a:lnTo>
                  <a:lnTo>
                    <a:pt x="136017" y="162443"/>
                  </a:lnTo>
                  <a:lnTo>
                    <a:pt x="125913" y="149230"/>
                  </a:lnTo>
                  <a:lnTo>
                    <a:pt x="109591" y="135240"/>
                  </a:lnTo>
                  <a:lnTo>
                    <a:pt x="90160" y="110368"/>
                  </a:lnTo>
                  <a:lnTo>
                    <a:pt x="78501" y="100264"/>
                  </a:lnTo>
                  <a:lnTo>
                    <a:pt x="55184" y="62179"/>
                  </a:lnTo>
                  <a:lnTo>
                    <a:pt x="35753" y="38862"/>
                  </a:lnTo>
                  <a:lnTo>
                    <a:pt x="16322" y="26426"/>
                  </a:lnTo>
                  <a:lnTo>
                    <a:pt x="0" y="26426"/>
                  </a:lnTo>
                  <a:lnTo>
                    <a:pt x="1554" y="21763"/>
                  </a:lnTo>
                  <a:lnTo>
                    <a:pt x="19431" y="10881"/>
                  </a:lnTo>
                  <a:lnTo>
                    <a:pt x="24871" y="12436"/>
                  </a:lnTo>
                  <a:lnTo>
                    <a:pt x="55961" y="13213"/>
                  </a:lnTo>
                  <a:lnTo>
                    <a:pt x="65288" y="5441"/>
                  </a:lnTo>
                  <a:lnTo>
                    <a:pt x="71506" y="7772"/>
                  </a:lnTo>
                  <a:lnTo>
                    <a:pt x="83942" y="0"/>
                  </a:lnTo>
                  <a:lnTo>
                    <a:pt x="111145" y="7772"/>
                  </a:lnTo>
                  <a:lnTo>
                    <a:pt x="139126" y="26426"/>
                  </a:lnTo>
                  <a:lnTo>
                    <a:pt x="158557" y="28758"/>
                  </a:lnTo>
                  <a:lnTo>
                    <a:pt x="163220" y="38085"/>
                  </a:lnTo>
                  <a:lnTo>
                    <a:pt x="206746" y="42748"/>
                  </a:lnTo>
                  <a:lnTo>
                    <a:pt x="217627" y="57516"/>
                  </a:lnTo>
                  <a:lnTo>
                    <a:pt x="228508" y="65288"/>
                  </a:lnTo>
                  <a:lnTo>
                    <a:pt x="239390" y="59847"/>
                  </a:lnTo>
                  <a:lnTo>
                    <a:pt x="250271" y="70729"/>
                  </a:lnTo>
                  <a:lnTo>
                    <a:pt x="254935" y="88605"/>
                  </a:lnTo>
                  <a:lnTo>
                    <a:pt x="250271" y="112700"/>
                  </a:lnTo>
                  <a:lnTo>
                    <a:pt x="254935" y="122027"/>
                  </a:lnTo>
                  <a:lnTo>
                    <a:pt x="272811" y="131354"/>
                  </a:lnTo>
                  <a:lnTo>
                    <a:pt x="295351" y="146898"/>
                  </a:lnTo>
                  <a:lnTo>
                    <a:pt x="295351" y="165552"/>
                  </a:lnTo>
                  <a:lnTo>
                    <a:pt x="302346" y="180320"/>
                  </a:lnTo>
                  <a:lnTo>
                    <a:pt x="317891" y="190424"/>
                  </a:lnTo>
                  <a:lnTo>
                    <a:pt x="334213" y="196642"/>
                  </a:lnTo>
                  <a:lnTo>
                    <a:pt x="341986" y="209077"/>
                  </a:lnTo>
                  <a:lnTo>
                    <a:pt x="343540" y="231617"/>
                  </a:lnTo>
                  <a:lnTo>
                    <a:pt x="366080" y="244831"/>
                  </a:lnTo>
                  <a:lnTo>
                    <a:pt x="361417" y="250271"/>
                  </a:lnTo>
                  <a:lnTo>
                    <a:pt x="338876" y="253380"/>
                  </a:lnTo>
                  <a:lnTo>
                    <a:pt x="329549" y="243276"/>
                  </a:lnTo>
                  <a:lnTo>
                    <a:pt x="317114" y="247939"/>
                  </a:lnTo>
                  <a:lnTo>
                    <a:pt x="300792" y="241721"/>
                  </a:lnTo>
                  <a:lnTo>
                    <a:pt x="286024" y="240167"/>
                  </a:lnTo>
                  <a:lnTo>
                    <a:pt x="269702" y="232395"/>
                  </a:lnTo>
                  <a:lnTo>
                    <a:pt x="250271" y="244831"/>
                  </a:lnTo>
                  <a:lnTo>
                    <a:pt x="254157" y="261152"/>
                  </a:lnTo>
                  <a:lnTo>
                    <a:pt x="261930" y="274366"/>
                  </a:lnTo>
                  <a:lnTo>
                    <a:pt x="258821" y="289910"/>
                  </a:lnTo>
                  <a:lnTo>
                    <a:pt x="240944" y="303124"/>
                  </a:lnTo>
                  <a:lnTo>
                    <a:pt x="240944" y="313228"/>
                  </a:lnTo>
                  <a:lnTo>
                    <a:pt x="221513" y="335768"/>
                  </a:lnTo>
                  <a:lnTo>
                    <a:pt x="225400" y="346649"/>
                  </a:lnTo>
                  <a:lnTo>
                    <a:pt x="222290" y="354421"/>
                  </a:lnTo>
                  <a:lnTo>
                    <a:pt x="206746" y="355976"/>
                  </a:lnTo>
                  <a:lnTo>
                    <a:pt x="198196" y="36141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2" name="Freeform 31">
              <a:extLst>
                <a:ext uri="{FF2B5EF4-FFF2-40B4-BE49-F238E27FC236}">
                  <a16:creationId xmlns:a16="http://schemas.microsoft.com/office/drawing/2014/main" id="{90EB5613-640E-B5F0-614F-6332E03C9DE0}"/>
                </a:ext>
              </a:extLst>
            </p:cNvPr>
            <p:cNvSpPr/>
            <p:nvPr/>
          </p:nvSpPr>
          <p:spPr>
            <a:xfrm>
              <a:off x="6534556" y="4756570"/>
              <a:ext cx="249493" cy="182651"/>
            </a:xfrm>
            <a:custGeom>
              <a:avLst/>
              <a:gdLst>
                <a:gd name="connsiteX0" fmla="*/ 177211 w 249493"/>
                <a:gd name="connsiteY0" fmla="*/ 5441 h 182651"/>
                <a:gd name="connsiteX1" fmla="*/ 202859 w 249493"/>
                <a:gd name="connsiteY1" fmla="*/ 30313 h 182651"/>
                <a:gd name="connsiteX2" fmla="*/ 229286 w 249493"/>
                <a:gd name="connsiteY2" fmla="*/ 44303 h 182651"/>
                <a:gd name="connsiteX3" fmla="*/ 242499 w 249493"/>
                <a:gd name="connsiteY3" fmla="*/ 69952 h 182651"/>
                <a:gd name="connsiteX4" fmla="*/ 249494 w 249493"/>
                <a:gd name="connsiteY4" fmla="*/ 77724 h 182651"/>
                <a:gd name="connsiteX5" fmla="*/ 245608 w 249493"/>
                <a:gd name="connsiteY5" fmla="*/ 90937 h 182651"/>
                <a:gd name="connsiteX6" fmla="*/ 245608 w 249493"/>
                <a:gd name="connsiteY6" fmla="*/ 123581 h 182651"/>
                <a:gd name="connsiteX7" fmla="*/ 230063 w 249493"/>
                <a:gd name="connsiteY7" fmla="*/ 125913 h 182651"/>
                <a:gd name="connsiteX8" fmla="*/ 228509 w 249493"/>
                <a:gd name="connsiteY8" fmla="*/ 142235 h 182651"/>
                <a:gd name="connsiteX9" fmla="*/ 205969 w 249493"/>
                <a:gd name="connsiteY9" fmla="*/ 150008 h 182651"/>
                <a:gd name="connsiteX10" fmla="*/ 180320 w 249493"/>
                <a:gd name="connsiteY10" fmla="*/ 145344 h 182651"/>
                <a:gd name="connsiteX11" fmla="*/ 157003 w 249493"/>
                <a:gd name="connsiteY11" fmla="*/ 148453 h 182651"/>
                <a:gd name="connsiteX12" fmla="*/ 150785 w 249493"/>
                <a:gd name="connsiteY12" fmla="*/ 150785 h 182651"/>
                <a:gd name="connsiteX13" fmla="*/ 137572 w 249493"/>
                <a:gd name="connsiteY13" fmla="*/ 170216 h 182651"/>
                <a:gd name="connsiteX14" fmla="*/ 118918 w 249493"/>
                <a:gd name="connsiteY14" fmla="*/ 180320 h 182651"/>
                <a:gd name="connsiteX15" fmla="*/ 101041 w 249493"/>
                <a:gd name="connsiteY15" fmla="*/ 175657 h 182651"/>
                <a:gd name="connsiteX16" fmla="*/ 94046 w 249493"/>
                <a:gd name="connsiteY16" fmla="*/ 180320 h 182651"/>
                <a:gd name="connsiteX17" fmla="*/ 58293 w 249493"/>
                <a:gd name="connsiteY17" fmla="*/ 182651 h 182651"/>
                <a:gd name="connsiteX18" fmla="*/ 48189 w 249493"/>
                <a:gd name="connsiteY18" fmla="*/ 174102 h 182651"/>
                <a:gd name="connsiteX19" fmla="*/ 35753 w 249493"/>
                <a:gd name="connsiteY19" fmla="*/ 175657 h 182651"/>
                <a:gd name="connsiteX20" fmla="*/ 25649 w 249493"/>
                <a:gd name="connsiteY20" fmla="*/ 157003 h 182651"/>
                <a:gd name="connsiteX21" fmla="*/ 16322 w 249493"/>
                <a:gd name="connsiteY21" fmla="*/ 148453 h 182651"/>
                <a:gd name="connsiteX22" fmla="*/ 6995 w 249493"/>
                <a:gd name="connsiteY22" fmla="*/ 131354 h 182651"/>
                <a:gd name="connsiteX23" fmla="*/ 5441 w 249493"/>
                <a:gd name="connsiteY23" fmla="*/ 116586 h 182651"/>
                <a:gd name="connsiteX24" fmla="*/ 0 w 249493"/>
                <a:gd name="connsiteY24" fmla="*/ 101041 h 182651"/>
                <a:gd name="connsiteX25" fmla="*/ 6218 w 249493"/>
                <a:gd name="connsiteY25" fmla="*/ 94823 h 182651"/>
                <a:gd name="connsiteX26" fmla="*/ 3886 w 249493"/>
                <a:gd name="connsiteY26" fmla="*/ 78502 h 182651"/>
                <a:gd name="connsiteX27" fmla="*/ 7772 w 249493"/>
                <a:gd name="connsiteY27" fmla="*/ 58293 h 182651"/>
                <a:gd name="connsiteX28" fmla="*/ 20986 w 249493"/>
                <a:gd name="connsiteY28" fmla="*/ 60625 h 182651"/>
                <a:gd name="connsiteX29" fmla="*/ 24872 w 249493"/>
                <a:gd name="connsiteY29" fmla="*/ 54407 h 182651"/>
                <a:gd name="connsiteX30" fmla="*/ 26426 w 249493"/>
                <a:gd name="connsiteY30" fmla="*/ 34199 h 182651"/>
                <a:gd name="connsiteX31" fmla="*/ 52852 w 249493"/>
                <a:gd name="connsiteY31" fmla="*/ 22540 h 182651"/>
                <a:gd name="connsiteX32" fmla="*/ 60625 w 249493"/>
                <a:gd name="connsiteY32" fmla="*/ 21763 h 182651"/>
                <a:gd name="connsiteX33" fmla="*/ 73061 w 249493"/>
                <a:gd name="connsiteY33" fmla="*/ 31090 h 182651"/>
                <a:gd name="connsiteX34" fmla="*/ 84719 w 249493"/>
                <a:gd name="connsiteY34" fmla="*/ 16322 h 182651"/>
                <a:gd name="connsiteX35" fmla="*/ 101041 w 249493"/>
                <a:gd name="connsiteY35" fmla="*/ 13213 h 182651"/>
                <a:gd name="connsiteX36" fmla="*/ 118141 w 249493"/>
                <a:gd name="connsiteY36" fmla="*/ 10882 h 182651"/>
                <a:gd name="connsiteX37" fmla="*/ 133685 w 249493"/>
                <a:gd name="connsiteY37" fmla="*/ 3886 h 182651"/>
                <a:gd name="connsiteX38" fmla="*/ 148453 w 249493"/>
                <a:gd name="connsiteY38" fmla="*/ 6218 h 182651"/>
                <a:gd name="connsiteX39" fmla="*/ 166330 w 249493"/>
                <a:gd name="connsiteY39" fmla="*/ 0 h 182651"/>
                <a:gd name="connsiteX40" fmla="*/ 177211 w 249493"/>
                <a:gd name="connsiteY40" fmla="*/ 5441 h 1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9493" h="182651">
                  <a:moveTo>
                    <a:pt x="177211" y="5441"/>
                  </a:moveTo>
                  <a:lnTo>
                    <a:pt x="202859" y="30313"/>
                  </a:lnTo>
                  <a:lnTo>
                    <a:pt x="229286" y="44303"/>
                  </a:lnTo>
                  <a:lnTo>
                    <a:pt x="242499" y="69952"/>
                  </a:lnTo>
                  <a:lnTo>
                    <a:pt x="249494" y="77724"/>
                  </a:lnTo>
                  <a:lnTo>
                    <a:pt x="245608" y="90937"/>
                  </a:lnTo>
                  <a:lnTo>
                    <a:pt x="245608" y="123581"/>
                  </a:lnTo>
                  <a:lnTo>
                    <a:pt x="230063" y="125913"/>
                  </a:lnTo>
                  <a:lnTo>
                    <a:pt x="228509" y="142235"/>
                  </a:lnTo>
                  <a:lnTo>
                    <a:pt x="205969" y="150008"/>
                  </a:lnTo>
                  <a:lnTo>
                    <a:pt x="180320" y="145344"/>
                  </a:lnTo>
                  <a:lnTo>
                    <a:pt x="157003" y="148453"/>
                  </a:lnTo>
                  <a:lnTo>
                    <a:pt x="150785" y="150785"/>
                  </a:lnTo>
                  <a:lnTo>
                    <a:pt x="137572" y="170216"/>
                  </a:lnTo>
                  <a:lnTo>
                    <a:pt x="118918" y="180320"/>
                  </a:lnTo>
                  <a:lnTo>
                    <a:pt x="101041" y="175657"/>
                  </a:lnTo>
                  <a:lnTo>
                    <a:pt x="94046" y="180320"/>
                  </a:lnTo>
                  <a:lnTo>
                    <a:pt x="58293" y="182651"/>
                  </a:lnTo>
                  <a:lnTo>
                    <a:pt x="48189" y="174102"/>
                  </a:lnTo>
                  <a:lnTo>
                    <a:pt x="35753" y="175657"/>
                  </a:lnTo>
                  <a:lnTo>
                    <a:pt x="25649" y="157003"/>
                  </a:lnTo>
                  <a:lnTo>
                    <a:pt x="16322" y="148453"/>
                  </a:lnTo>
                  <a:lnTo>
                    <a:pt x="6995" y="131354"/>
                  </a:lnTo>
                  <a:lnTo>
                    <a:pt x="5441" y="116586"/>
                  </a:lnTo>
                  <a:lnTo>
                    <a:pt x="0" y="101041"/>
                  </a:lnTo>
                  <a:lnTo>
                    <a:pt x="6218" y="94823"/>
                  </a:lnTo>
                  <a:lnTo>
                    <a:pt x="3886" y="78502"/>
                  </a:lnTo>
                  <a:lnTo>
                    <a:pt x="7772" y="58293"/>
                  </a:lnTo>
                  <a:lnTo>
                    <a:pt x="20986" y="60625"/>
                  </a:lnTo>
                  <a:lnTo>
                    <a:pt x="24872" y="54407"/>
                  </a:lnTo>
                  <a:lnTo>
                    <a:pt x="26426" y="34199"/>
                  </a:lnTo>
                  <a:lnTo>
                    <a:pt x="52852" y="22540"/>
                  </a:lnTo>
                  <a:lnTo>
                    <a:pt x="60625" y="21763"/>
                  </a:lnTo>
                  <a:lnTo>
                    <a:pt x="73061" y="31090"/>
                  </a:lnTo>
                  <a:lnTo>
                    <a:pt x="84719" y="16322"/>
                  </a:lnTo>
                  <a:lnTo>
                    <a:pt x="101041" y="13213"/>
                  </a:lnTo>
                  <a:lnTo>
                    <a:pt x="118141" y="10882"/>
                  </a:lnTo>
                  <a:lnTo>
                    <a:pt x="133685" y="3886"/>
                  </a:lnTo>
                  <a:lnTo>
                    <a:pt x="148453" y="6218"/>
                  </a:lnTo>
                  <a:lnTo>
                    <a:pt x="166330" y="0"/>
                  </a:lnTo>
                  <a:lnTo>
                    <a:pt x="177211" y="544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42951B46-4D79-122F-FD2C-44A29F81089B}"/>
                </a:ext>
              </a:extLst>
            </p:cNvPr>
            <p:cNvSpPr/>
            <p:nvPr/>
          </p:nvSpPr>
          <p:spPr>
            <a:xfrm>
              <a:off x="6322369" y="4615113"/>
              <a:ext cx="187314" cy="200527"/>
            </a:xfrm>
            <a:custGeom>
              <a:avLst/>
              <a:gdLst>
                <a:gd name="connsiteX0" fmla="*/ 67620 w 187314"/>
                <a:gd name="connsiteY0" fmla="*/ 0 h 200527"/>
                <a:gd name="connsiteX1" fmla="*/ 70729 w 187314"/>
                <a:gd name="connsiteY1" fmla="*/ 9326 h 200527"/>
                <a:gd name="connsiteX2" fmla="*/ 90937 w 187314"/>
                <a:gd name="connsiteY2" fmla="*/ 22540 h 200527"/>
                <a:gd name="connsiteX3" fmla="*/ 105704 w 187314"/>
                <a:gd name="connsiteY3" fmla="*/ 38084 h 200527"/>
                <a:gd name="connsiteX4" fmla="*/ 129022 w 187314"/>
                <a:gd name="connsiteY4" fmla="*/ 50521 h 200527"/>
                <a:gd name="connsiteX5" fmla="*/ 145344 w 187314"/>
                <a:gd name="connsiteY5" fmla="*/ 54407 h 200527"/>
                <a:gd name="connsiteX6" fmla="*/ 186538 w 187314"/>
                <a:gd name="connsiteY6" fmla="*/ 76946 h 200527"/>
                <a:gd name="connsiteX7" fmla="*/ 187315 w 187314"/>
                <a:gd name="connsiteY7" fmla="*/ 84719 h 200527"/>
                <a:gd name="connsiteX8" fmla="*/ 174879 w 187314"/>
                <a:gd name="connsiteY8" fmla="*/ 87828 h 200527"/>
                <a:gd name="connsiteX9" fmla="*/ 173324 w 187314"/>
                <a:gd name="connsiteY9" fmla="*/ 93269 h 200527"/>
                <a:gd name="connsiteX10" fmla="*/ 157780 w 187314"/>
                <a:gd name="connsiteY10" fmla="*/ 96377 h 200527"/>
                <a:gd name="connsiteX11" fmla="*/ 164775 w 187314"/>
                <a:gd name="connsiteY11" fmla="*/ 108036 h 200527"/>
                <a:gd name="connsiteX12" fmla="*/ 163220 w 187314"/>
                <a:gd name="connsiteY12" fmla="*/ 118140 h 200527"/>
                <a:gd name="connsiteX13" fmla="*/ 136794 w 187314"/>
                <a:gd name="connsiteY13" fmla="*/ 127467 h 200527"/>
                <a:gd name="connsiteX14" fmla="*/ 130576 w 187314"/>
                <a:gd name="connsiteY14" fmla="*/ 111145 h 200527"/>
                <a:gd name="connsiteX15" fmla="*/ 122027 w 187314"/>
                <a:gd name="connsiteY15" fmla="*/ 108814 h 200527"/>
                <a:gd name="connsiteX16" fmla="*/ 97155 w 187314"/>
                <a:gd name="connsiteY16" fmla="*/ 150007 h 200527"/>
                <a:gd name="connsiteX17" fmla="*/ 90937 w 187314"/>
                <a:gd name="connsiteY17" fmla="*/ 152339 h 200527"/>
                <a:gd name="connsiteX18" fmla="*/ 71506 w 187314"/>
                <a:gd name="connsiteY18" fmla="*/ 150784 h 200527"/>
                <a:gd name="connsiteX19" fmla="*/ 83942 w 187314"/>
                <a:gd name="connsiteY19" fmla="*/ 165552 h 200527"/>
                <a:gd name="connsiteX20" fmla="*/ 97155 w 187314"/>
                <a:gd name="connsiteY20" fmla="*/ 171770 h 200527"/>
                <a:gd name="connsiteX21" fmla="*/ 99487 w 187314"/>
                <a:gd name="connsiteY21" fmla="*/ 176433 h 200527"/>
                <a:gd name="connsiteX22" fmla="*/ 99487 w 187314"/>
                <a:gd name="connsiteY22" fmla="*/ 200528 h 200527"/>
                <a:gd name="connsiteX23" fmla="*/ 83165 w 187314"/>
                <a:gd name="connsiteY23" fmla="*/ 191201 h 200527"/>
                <a:gd name="connsiteX24" fmla="*/ 76169 w 187314"/>
                <a:gd name="connsiteY24" fmla="*/ 177211 h 200527"/>
                <a:gd name="connsiteX25" fmla="*/ 52075 w 187314"/>
                <a:gd name="connsiteY25" fmla="*/ 154670 h 200527"/>
                <a:gd name="connsiteX26" fmla="*/ 24872 w 187314"/>
                <a:gd name="connsiteY26" fmla="*/ 139126 h 200527"/>
                <a:gd name="connsiteX27" fmla="*/ 25649 w 187314"/>
                <a:gd name="connsiteY27" fmla="*/ 131353 h 200527"/>
                <a:gd name="connsiteX28" fmla="*/ 13213 w 187314"/>
                <a:gd name="connsiteY28" fmla="*/ 132131 h 200527"/>
                <a:gd name="connsiteX29" fmla="*/ 3886 w 187314"/>
                <a:gd name="connsiteY29" fmla="*/ 117363 h 200527"/>
                <a:gd name="connsiteX30" fmla="*/ 12436 w 187314"/>
                <a:gd name="connsiteY30" fmla="*/ 109591 h 200527"/>
                <a:gd name="connsiteX31" fmla="*/ 13213 w 187314"/>
                <a:gd name="connsiteY31" fmla="*/ 103373 h 200527"/>
                <a:gd name="connsiteX32" fmla="*/ 4663 w 187314"/>
                <a:gd name="connsiteY32" fmla="*/ 90937 h 200527"/>
                <a:gd name="connsiteX33" fmla="*/ 0 w 187314"/>
                <a:gd name="connsiteY33" fmla="*/ 67619 h 200527"/>
                <a:gd name="connsiteX34" fmla="*/ 3886 w 187314"/>
                <a:gd name="connsiteY34" fmla="*/ 62179 h 200527"/>
                <a:gd name="connsiteX35" fmla="*/ 17099 w 187314"/>
                <a:gd name="connsiteY35" fmla="*/ 60625 h 200527"/>
                <a:gd name="connsiteX36" fmla="*/ 16322 w 187314"/>
                <a:gd name="connsiteY36" fmla="*/ 48966 h 200527"/>
                <a:gd name="connsiteX37" fmla="*/ 20208 w 187314"/>
                <a:gd name="connsiteY37" fmla="*/ 35753 h 200527"/>
                <a:gd name="connsiteX38" fmla="*/ 35753 w 187314"/>
                <a:gd name="connsiteY38" fmla="*/ 22540 h 200527"/>
                <a:gd name="connsiteX39" fmla="*/ 53629 w 187314"/>
                <a:gd name="connsiteY39" fmla="*/ 20985 h 200527"/>
                <a:gd name="connsiteX40" fmla="*/ 42748 w 187314"/>
                <a:gd name="connsiteY40" fmla="*/ 3886 h 200527"/>
                <a:gd name="connsiteX41" fmla="*/ 67620 w 187314"/>
                <a:gd name="connsiteY41" fmla="*/ 0 h 20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7314" h="200527">
                  <a:moveTo>
                    <a:pt x="67620" y="0"/>
                  </a:moveTo>
                  <a:lnTo>
                    <a:pt x="70729" y="9326"/>
                  </a:lnTo>
                  <a:lnTo>
                    <a:pt x="90937" y="22540"/>
                  </a:lnTo>
                  <a:lnTo>
                    <a:pt x="105704" y="38084"/>
                  </a:lnTo>
                  <a:lnTo>
                    <a:pt x="129022" y="50521"/>
                  </a:lnTo>
                  <a:lnTo>
                    <a:pt x="145344" y="54407"/>
                  </a:lnTo>
                  <a:lnTo>
                    <a:pt x="186538" y="76946"/>
                  </a:lnTo>
                  <a:lnTo>
                    <a:pt x="187315" y="84719"/>
                  </a:lnTo>
                  <a:lnTo>
                    <a:pt x="174879" y="87828"/>
                  </a:lnTo>
                  <a:lnTo>
                    <a:pt x="173324" y="93269"/>
                  </a:lnTo>
                  <a:lnTo>
                    <a:pt x="157780" y="96377"/>
                  </a:lnTo>
                  <a:lnTo>
                    <a:pt x="164775" y="108036"/>
                  </a:lnTo>
                  <a:lnTo>
                    <a:pt x="163220" y="118140"/>
                  </a:lnTo>
                  <a:lnTo>
                    <a:pt x="136794" y="127467"/>
                  </a:lnTo>
                  <a:lnTo>
                    <a:pt x="130576" y="111145"/>
                  </a:lnTo>
                  <a:lnTo>
                    <a:pt x="122027" y="108814"/>
                  </a:lnTo>
                  <a:lnTo>
                    <a:pt x="97155" y="150007"/>
                  </a:lnTo>
                  <a:lnTo>
                    <a:pt x="90937" y="152339"/>
                  </a:lnTo>
                  <a:lnTo>
                    <a:pt x="71506" y="150784"/>
                  </a:lnTo>
                  <a:lnTo>
                    <a:pt x="83942" y="165552"/>
                  </a:lnTo>
                  <a:lnTo>
                    <a:pt x="97155" y="171770"/>
                  </a:lnTo>
                  <a:lnTo>
                    <a:pt x="99487" y="176433"/>
                  </a:lnTo>
                  <a:lnTo>
                    <a:pt x="99487" y="200528"/>
                  </a:lnTo>
                  <a:lnTo>
                    <a:pt x="83165" y="191201"/>
                  </a:lnTo>
                  <a:lnTo>
                    <a:pt x="76169" y="177211"/>
                  </a:lnTo>
                  <a:lnTo>
                    <a:pt x="52075" y="154670"/>
                  </a:lnTo>
                  <a:lnTo>
                    <a:pt x="24872" y="139126"/>
                  </a:lnTo>
                  <a:lnTo>
                    <a:pt x="25649" y="131353"/>
                  </a:lnTo>
                  <a:lnTo>
                    <a:pt x="13213" y="132131"/>
                  </a:lnTo>
                  <a:lnTo>
                    <a:pt x="3886" y="117363"/>
                  </a:lnTo>
                  <a:lnTo>
                    <a:pt x="12436" y="109591"/>
                  </a:lnTo>
                  <a:lnTo>
                    <a:pt x="13213" y="103373"/>
                  </a:lnTo>
                  <a:lnTo>
                    <a:pt x="4663" y="90937"/>
                  </a:lnTo>
                  <a:lnTo>
                    <a:pt x="0" y="67619"/>
                  </a:lnTo>
                  <a:lnTo>
                    <a:pt x="3886" y="62179"/>
                  </a:lnTo>
                  <a:lnTo>
                    <a:pt x="17099" y="60625"/>
                  </a:lnTo>
                  <a:lnTo>
                    <a:pt x="16322" y="48966"/>
                  </a:lnTo>
                  <a:lnTo>
                    <a:pt x="20208" y="35753"/>
                  </a:lnTo>
                  <a:lnTo>
                    <a:pt x="35753" y="22540"/>
                  </a:lnTo>
                  <a:lnTo>
                    <a:pt x="53629" y="20985"/>
                  </a:lnTo>
                  <a:lnTo>
                    <a:pt x="42748" y="3886"/>
                  </a:lnTo>
                  <a:lnTo>
                    <a:pt x="67620" y="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4" name="Freeform 33">
              <a:extLst>
                <a:ext uri="{FF2B5EF4-FFF2-40B4-BE49-F238E27FC236}">
                  <a16:creationId xmlns:a16="http://schemas.microsoft.com/office/drawing/2014/main" id="{1E7FBDC4-3795-632E-65B4-10A7F47C70B3}"/>
                </a:ext>
              </a:extLst>
            </p:cNvPr>
            <p:cNvSpPr/>
            <p:nvPr/>
          </p:nvSpPr>
          <p:spPr>
            <a:xfrm>
              <a:off x="3833647" y="636422"/>
              <a:ext cx="3091083" cy="2277312"/>
            </a:xfrm>
            <a:custGeom>
              <a:avLst/>
              <a:gdLst>
                <a:gd name="connsiteX0" fmla="*/ 1123112 w 3091083"/>
                <a:gd name="connsiteY0" fmla="*/ 2020047 h 2277312"/>
                <a:gd name="connsiteX1" fmla="*/ 1123889 w 3091083"/>
                <a:gd name="connsiteY1" fmla="*/ 2033260 h 2277312"/>
                <a:gd name="connsiteX2" fmla="*/ 1116117 w 3091083"/>
                <a:gd name="connsiteY2" fmla="*/ 2032482 h 2277312"/>
                <a:gd name="connsiteX3" fmla="*/ 1110676 w 3091083"/>
                <a:gd name="connsiteY3" fmla="*/ 2023933 h 2277312"/>
                <a:gd name="connsiteX4" fmla="*/ 1109122 w 3091083"/>
                <a:gd name="connsiteY4" fmla="*/ 2008388 h 2277312"/>
                <a:gd name="connsiteX5" fmla="*/ 1114562 w 3091083"/>
                <a:gd name="connsiteY5" fmla="*/ 2004502 h 2277312"/>
                <a:gd name="connsiteX6" fmla="*/ 1123112 w 3091083"/>
                <a:gd name="connsiteY6" fmla="*/ 2020047 h 2277312"/>
                <a:gd name="connsiteX7" fmla="*/ 1109122 w 3091083"/>
                <a:gd name="connsiteY7" fmla="*/ 1933773 h 2277312"/>
                <a:gd name="connsiteX8" fmla="*/ 1095131 w 3091083"/>
                <a:gd name="connsiteY8" fmla="*/ 1933773 h 2277312"/>
                <a:gd name="connsiteX9" fmla="*/ 1097463 w 3091083"/>
                <a:gd name="connsiteY9" fmla="*/ 1923669 h 2277312"/>
                <a:gd name="connsiteX10" fmla="*/ 1104458 w 3091083"/>
                <a:gd name="connsiteY10" fmla="*/ 1921337 h 2277312"/>
                <a:gd name="connsiteX11" fmla="*/ 1109122 w 3091083"/>
                <a:gd name="connsiteY11" fmla="*/ 1933773 h 2277312"/>
                <a:gd name="connsiteX12" fmla="*/ 1361725 w 3091083"/>
                <a:gd name="connsiteY12" fmla="*/ 1685833 h 2277312"/>
                <a:gd name="connsiteX13" fmla="*/ 1343848 w 3091083"/>
                <a:gd name="connsiteY13" fmla="*/ 1684279 h 2277312"/>
                <a:gd name="connsiteX14" fmla="*/ 1336076 w 3091083"/>
                <a:gd name="connsiteY14" fmla="*/ 1678061 h 2277312"/>
                <a:gd name="connsiteX15" fmla="*/ 1357838 w 3091083"/>
                <a:gd name="connsiteY15" fmla="*/ 1671843 h 2277312"/>
                <a:gd name="connsiteX16" fmla="*/ 1363279 w 3091083"/>
                <a:gd name="connsiteY16" fmla="*/ 1675729 h 2277312"/>
                <a:gd name="connsiteX17" fmla="*/ 1361725 w 3091083"/>
                <a:gd name="connsiteY17" fmla="*/ 1685833 h 2277312"/>
                <a:gd name="connsiteX18" fmla="*/ 1389705 w 3091083"/>
                <a:gd name="connsiteY18" fmla="*/ 1650080 h 2277312"/>
                <a:gd name="connsiteX19" fmla="*/ 1387373 w 3091083"/>
                <a:gd name="connsiteY19" fmla="*/ 1643085 h 2277312"/>
                <a:gd name="connsiteX20" fmla="*/ 1408359 w 3091083"/>
                <a:gd name="connsiteY20" fmla="*/ 1638422 h 2277312"/>
                <a:gd name="connsiteX21" fmla="*/ 1415354 w 3091083"/>
                <a:gd name="connsiteY21" fmla="*/ 1646194 h 2277312"/>
                <a:gd name="connsiteX22" fmla="*/ 1389705 w 3091083"/>
                <a:gd name="connsiteY22" fmla="*/ 1650080 h 2277312"/>
                <a:gd name="connsiteX23" fmla="*/ 1607332 w 3091083"/>
                <a:gd name="connsiteY23" fmla="*/ 1521059 h 2277312"/>
                <a:gd name="connsiteX24" fmla="*/ 1574688 w 3091083"/>
                <a:gd name="connsiteY24" fmla="*/ 1523390 h 2277312"/>
                <a:gd name="connsiteX25" fmla="*/ 1572356 w 3091083"/>
                <a:gd name="connsiteY25" fmla="*/ 1514841 h 2277312"/>
                <a:gd name="connsiteX26" fmla="*/ 1588679 w 3091083"/>
                <a:gd name="connsiteY26" fmla="*/ 1508623 h 2277312"/>
                <a:gd name="connsiteX27" fmla="*/ 1598005 w 3091083"/>
                <a:gd name="connsiteY27" fmla="*/ 1508623 h 2277312"/>
                <a:gd name="connsiteX28" fmla="*/ 1607332 w 3091083"/>
                <a:gd name="connsiteY28" fmla="*/ 1521059 h 2277312"/>
                <a:gd name="connsiteX29" fmla="*/ 1660185 w 3091083"/>
                <a:gd name="connsiteY29" fmla="*/ 1439448 h 2277312"/>
                <a:gd name="connsiteX30" fmla="*/ 1644640 w 3091083"/>
                <a:gd name="connsiteY30" fmla="*/ 1441780 h 2277312"/>
                <a:gd name="connsiteX31" fmla="*/ 1645417 w 3091083"/>
                <a:gd name="connsiteY31" fmla="*/ 1433230 h 2277312"/>
                <a:gd name="connsiteX32" fmla="*/ 1659407 w 3091083"/>
                <a:gd name="connsiteY32" fmla="*/ 1430899 h 2277312"/>
                <a:gd name="connsiteX33" fmla="*/ 1660185 w 3091083"/>
                <a:gd name="connsiteY33" fmla="*/ 1439448 h 2277312"/>
                <a:gd name="connsiteX34" fmla="*/ 1692052 w 3091083"/>
                <a:gd name="connsiteY34" fmla="*/ 1395146 h 2277312"/>
                <a:gd name="connsiteX35" fmla="*/ 1691274 w 3091083"/>
                <a:gd name="connsiteY35" fmla="*/ 1386596 h 2277312"/>
                <a:gd name="connsiteX36" fmla="*/ 1699047 w 3091083"/>
                <a:gd name="connsiteY36" fmla="*/ 1377269 h 2277312"/>
                <a:gd name="connsiteX37" fmla="*/ 1706819 w 3091083"/>
                <a:gd name="connsiteY37" fmla="*/ 1380378 h 2277312"/>
                <a:gd name="connsiteX38" fmla="*/ 1704487 w 3091083"/>
                <a:gd name="connsiteY38" fmla="*/ 1392037 h 2277312"/>
                <a:gd name="connsiteX39" fmla="*/ 1692052 w 3091083"/>
                <a:gd name="connsiteY39" fmla="*/ 1395146 h 2277312"/>
                <a:gd name="connsiteX40" fmla="*/ 1716146 w 3091083"/>
                <a:gd name="connsiteY40" fmla="*/ 1201613 h 2277312"/>
                <a:gd name="connsiteX41" fmla="*/ 1704487 w 3091083"/>
                <a:gd name="connsiteY41" fmla="*/ 1207054 h 2277312"/>
                <a:gd name="connsiteX42" fmla="*/ 1713037 w 3091083"/>
                <a:gd name="connsiteY42" fmla="*/ 1186845 h 2277312"/>
                <a:gd name="connsiteX43" fmla="*/ 1721587 w 3091083"/>
                <a:gd name="connsiteY43" fmla="*/ 1181405 h 2277312"/>
                <a:gd name="connsiteX44" fmla="*/ 1724696 w 3091083"/>
                <a:gd name="connsiteY44" fmla="*/ 1193063 h 2277312"/>
                <a:gd name="connsiteX45" fmla="*/ 1716146 w 3091083"/>
                <a:gd name="connsiteY45" fmla="*/ 1201613 h 2277312"/>
                <a:gd name="connsiteX46" fmla="*/ 1782211 w 3091083"/>
                <a:gd name="connsiteY46" fmla="*/ 1161196 h 2277312"/>
                <a:gd name="connsiteX47" fmla="*/ 1800088 w 3091083"/>
                <a:gd name="connsiteY47" fmla="*/ 1162751 h 2277312"/>
                <a:gd name="connsiteX48" fmla="*/ 1796202 w 3091083"/>
                <a:gd name="connsiteY48" fmla="*/ 1168969 h 2277312"/>
                <a:gd name="connsiteX49" fmla="*/ 1785320 w 3091083"/>
                <a:gd name="connsiteY49" fmla="*/ 1171301 h 2277312"/>
                <a:gd name="connsiteX50" fmla="*/ 1776771 w 3091083"/>
                <a:gd name="connsiteY50" fmla="*/ 1177519 h 2277312"/>
                <a:gd name="connsiteX51" fmla="*/ 1762003 w 3091083"/>
                <a:gd name="connsiteY51" fmla="*/ 1179073 h 2277312"/>
                <a:gd name="connsiteX52" fmla="*/ 1747235 w 3091083"/>
                <a:gd name="connsiteY52" fmla="*/ 1186845 h 2277312"/>
                <a:gd name="connsiteX53" fmla="*/ 1734800 w 3091083"/>
                <a:gd name="connsiteY53" fmla="*/ 1189177 h 2277312"/>
                <a:gd name="connsiteX54" fmla="*/ 1731691 w 3091083"/>
                <a:gd name="connsiteY54" fmla="*/ 1179850 h 2277312"/>
                <a:gd name="connsiteX55" fmla="*/ 1738686 w 3091083"/>
                <a:gd name="connsiteY55" fmla="*/ 1172078 h 2277312"/>
                <a:gd name="connsiteX56" fmla="*/ 1748790 w 3091083"/>
                <a:gd name="connsiteY56" fmla="*/ 1172078 h 2277312"/>
                <a:gd name="connsiteX57" fmla="*/ 1756562 w 3091083"/>
                <a:gd name="connsiteY57" fmla="*/ 1162751 h 2277312"/>
                <a:gd name="connsiteX58" fmla="*/ 1782211 w 3091083"/>
                <a:gd name="connsiteY58" fmla="*/ 1161196 h 2277312"/>
                <a:gd name="connsiteX59" fmla="*/ 1878589 w 3091083"/>
                <a:gd name="connsiteY59" fmla="*/ 1091245 h 2277312"/>
                <a:gd name="connsiteX60" fmla="*/ 1895689 w 3091083"/>
                <a:gd name="connsiteY60" fmla="*/ 1107567 h 2277312"/>
                <a:gd name="connsiteX61" fmla="*/ 1893357 w 3091083"/>
                <a:gd name="connsiteY61" fmla="*/ 1119226 h 2277312"/>
                <a:gd name="connsiteX62" fmla="*/ 1884030 w 3091083"/>
                <a:gd name="connsiteY62" fmla="*/ 1124666 h 2277312"/>
                <a:gd name="connsiteX63" fmla="*/ 1858381 w 3091083"/>
                <a:gd name="connsiteY63" fmla="*/ 1125443 h 2277312"/>
                <a:gd name="connsiteX64" fmla="*/ 1845945 w 3091083"/>
                <a:gd name="connsiteY64" fmla="*/ 1118448 h 2277312"/>
                <a:gd name="connsiteX65" fmla="*/ 1828846 w 3091083"/>
                <a:gd name="connsiteY65" fmla="*/ 1123112 h 2277312"/>
                <a:gd name="connsiteX66" fmla="*/ 1816410 w 3091083"/>
                <a:gd name="connsiteY66" fmla="*/ 1114562 h 2277312"/>
                <a:gd name="connsiteX67" fmla="*/ 1828846 w 3091083"/>
                <a:gd name="connsiteY67" fmla="*/ 1103681 h 2277312"/>
                <a:gd name="connsiteX68" fmla="*/ 1849054 w 3091083"/>
                <a:gd name="connsiteY68" fmla="*/ 1106790 h 2277312"/>
                <a:gd name="connsiteX69" fmla="*/ 1852940 w 3091083"/>
                <a:gd name="connsiteY69" fmla="*/ 1093577 h 2277312"/>
                <a:gd name="connsiteX70" fmla="*/ 1866153 w 3091083"/>
                <a:gd name="connsiteY70" fmla="*/ 1095908 h 2277312"/>
                <a:gd name="connsiteX71" fmla="*/ 1869262 w 3091083"/>
                <a:gd name="connsiteY71" fmla="*/ 1084250 h 2277312"/>
                <a:gd name="connsiteX72" fmla="*/ 1878589 w 3091083"/>
                <a:gd name="connsiteY72" fmla="*/ 1091245 h 2277312"/>
                <a:gd name="connsiteX73" fmla="*/ 1927555 w 3091083"/>
                <a:gd name="connsiteY73" fmla="*/ 1130107 h 2277312"/>
                <a:gd name="connsiteX74" fmla="*/ 1937659 w 3091083"/>
                <a:gd name="connsiteY74" fmla="*/ 1121557 h 2277312"/>
                <a:gd name="connsiteX75" fmla="*/ 1949318 w 3091083"/>
                <a:gd name="connsiteY75" fmla="*/ 1118448 h 2277312"/>
                <a:gd name="connsiteX76" fmla="*/ 1953982 w 3091083"/>
                <a:gd name="connsiteY76" fmla="*/ 1101349 h 2277312"/>
                <a:gd name="connsiteX77" fmla="*/ 1967972 w 3091083"/>
                <a:gd name="connsiteY77" fmla="*/ 1097463 h 2277312"/>
                <a:gd name="connsiteX78" fmla="*/ 1980407 w 3091083"/>
                <a:gd name="connsiteY78" fmla="*/ 1105235 h 2277312"/>
                <a:gd name="connsiteX79" fmla="*/ 1987403 w 3091083"/>
                <a:gd name="connsiteY79" fmla="*/ 1114562 h 2277312"/>
                <a:gd name="connsiteX80" fmla="*/ 1985848 w 3091083"/>
                <a:gd name="connsiteY80" fmla="*/ 1123112 h 2277312"/>
                <a:gd name="connsiteX81" fmla="*/ 1961754 w 3091083"/>
                <a:gd name="connsiteY81" fmla="*/ 1132439 h 2277312"/>
                <a:gd name="connsiteX82" fmla="*/ 1942323 w 3091083"/>
                <a:gd name="connsiteY82" fmla="*/ 1147983 h 2277312"/>
                <a:gd name="connsiteX83" fmla="*/ 1929887 w 3091083"/>
                <a:gd name="connsiteY83" fmla="*/ 1146429 h 2277312"/>
                <a:gd name="connsiteX84" fmla="*/ 1924446 w 3091083"/>
                <a:gd name="connsiteY84" fmla="*/ 1151870 h 2277312"/>
                <a:gd name="connsiteX85" fmla="*/ 1905793 w 3091083"/>
                <a:gd name="connsiteY85" fmla="*/ 1156533 h 2277312"/>
                <a:gd name="connsiteX86" fmla="*/ 1892579 w 3091083"/>
                <a:gd name="connsiteY86" fmla="*/ 1149538 h 2277312"/>
                <a:gd name="connsiteX87" fmla="*/ 1885584 w 3091083"/>
                <a:gd name="connsiteY87" fmla="*/ 1156533 h 2277312"/>
                <a:gd name="connsiteX88" fmla="*/ 1874703 w 3091083"/>
                <a:gd name="connsiteY88" fmla="*/ 1159642 h 2277312"/>
                <a:gd name="connsiteX89" fmla="*/ 1865376 w 3091083"/>
                <a:gd name="connsiteY89" fmla="*/ 1156533 h 2277312"/>
                <a:gd name="connsiteX90" fmla="*/ 1842836 w 3091083"/>
                <a:gd name="connsiteY90" fmla="*/ 1168192 h 2277312"/>
                <a:gd name="connsiteX91" fmla="*/ 1821073 w 3091083"/>
                <a:gd name="connsiteY91" fmla="*/ 1170523 h 2277312"/>
                <a:gd name="connsiteX92" fmla="*/ 1813301 w 3091083"/>
                <a:gd name="connsiteY92" fmla="*/ 1161974 h 2277312"/>
                <a:gd name="connsiteX93" fmla="*/ 1837396 w 3091083"/>
                <a:gd name="connsiteY93" fmla="*/ 1147206 h 2277312"/>
                <a:gd name="connsiteX94" fmla="*/ 1877035 w 3091083"/>
                <a:gd name="connsiteY94" fmla="*/ 1142543 h 2277312"/>
                <a:gd name="connsiteX95" fmla="*/ 1899575 w 3091083"/>
                <a:gd name="connsiteY95" fmla="*/ 1124666 h 2277312"/>
                <a:gd name="connsiteX96" fmla="*/ 1902683 w 3091083"/>
                <a:gd name="connsiteY96" fmla="*/ 1105235 h 2277312"/>
                <a:gd name="connsiteX97" fmla="*/ 1907347 w 3091083"/>
                <a:gd name="connsiteY97" fmla="*/ 1098240 h 2277312"/>
                <a:gd name="connsiteX98" fmla="*/ 1897243 w 3091083"/>
                <a:gd name="connsiteY98" fmla="*/ 1093577 h 2277312"/>
                <a:gd name="connsiteX99" fmla="*/ 1898797 w 3091083"/>
                <a:gd name="connsiteY99" fmla="*/ 1080364 h 2277312"/>
                <a:gd name="connsiteX100" fmla="*/ 1917451 w 3091083"/>
                <a:gd name="connsiteY100" fmla="*/ 1067150 h 2277312"/>
                <a:gd name="connsiteX101" fmla="*/ 1927555 w 3091083"/>
                <a:gd name="connsiteY101" fmla="*/ 1056269 h 2277312"/>
                <a:gd name="connsiteX102" fmla="*/ 1939214 w 3091083"/>
                <a:gd name="connsiteY102" fmla="*/ 1053937 h 2277312"/>
                <a:gd name="connsiteX103" fmla="*/ 1946209 w 3091083"/>
                <a:gd name="connsiteY103" fmla="*/ 1062487 h 2277312"/>
                <a:gd name="connsiteX104" fmla="*/ 1937659 w 3091083"/>
                <a:gd name="connsiteY104" fmla="*/ 1073368 h 2277312"/>
                <a:gd name="connsiteX105" fmla="*/ 1925224 w 3091083"/>
                <a:gd name="connsiteY105" fmla="*/ 1082695 h 2277312"/>
                <a:gd name="connsiteX106" fmla="*/ 1933773 w 3091083"/>
                <a:gd name="connsiteY106" fmla="*/ 1094354 h 2277312"/>
                <a:gd name="connsiteX107" fmla="*/ 1938437 w 3091083"/>
                <a:gd name="connsiteY107" fmla="*/ 1113008 h 2277312"/>
                <a:gd name="connsiteX108" fmla="*/ 1927555 w 3091083"/>
                <a:gd name="connsiteY108" fmla="*/ 1130107 h 2277312"/>
                <a:gd name="connsiteX109" fmla="*/ 2048027 w 3091083"/>
                <a:gd name="connsiteY109" fmla="*/ 1023625 h 2277312"/>
                <a:gd name="connsiteX110" fmla="*/ 2058909 w 3091083"/>
                <a:gd name="connsiteY110" fmla="*/ 1029843 h 2277312"/>
                <a:gd name="connsiteX111" fmla="*/ 2070568 w 3091083"/>
                <a:gd name="connsiteY111" fmla="*/ 1027511 h 2277312"/>
                <a:gd name="connsiteX112" fmla="*/ 2088444 w 3091083"/>
                <a:gd name="connsiteY112" fmla="*/ 1032952 h 2277312"/>
                <a:gd name="connsiteX113" fmla="*/ 2096216 w 3091083"/>
                <a:gd name="connsiteY113" fmla="*/ 1044610 h 2277312"/>
                <a:gd name="connsiteX114" fmla="*/ 2086889 w 3091083"/>
                <a:gd name="connsiteY114" fmla="*/ 1051606 h 2277312"/>
                <a:gd name="connsiteX115" fmla="*/ 2089999 w 3091083"/>
                <a:gd name="connsiteY115" fmla="*/ 1064819 h 2277312"/>
                <a:gd name="connsiteX116" fmla="*/ 2060463 w 3091083"/>
                <a:gd name="connsiteY116" fmla="*/ 1068705 h 2277312"/>
                <a:gd name="connsiteX117" fmla="*/ 2053468 w 3091083"/>
                <a:gd name="connsiteY117" fmla="*/ 1064819 h 2277312"/>
                <a:gd name="connsiteX118" fmla="*/ 2041810 w 3091083"/>
                <a:gd name="connsiteY118" fmla="*/ 1071814 h 2277312"/>
                <a:gd name="connsiteX119" fmla="*/ 2030928 w 3091083"/>
                <a:gd name="connsiteY119" fmla="*/ 1082695 h 2277312"/>
                <a:gd name="connsiteX120" fmla="*/ 2013829 w 3091083"/>
                <a:gd name="connsiteY120" fmla="*/ 1078032 h 2277312"/>
                <a:gd name="connsiteX121" fmla="*/ 2015383 w 3091083"/>
                <a:gd name="connsiteY121" fmla="*/ 1065596 h 2277312"/>
                <a:gd name="connsiteX122" fmla="*/ 2013052 w 3091083"/>
                <a:gd name="connsiteY122" fmla="*/ 1047719 h 2277312"/>
                <a:gd name="connsiteX123" fmla="*/ 2018492 w 3091083"/>
                <a:gd name="connsiteY123" fmla="*/ 1043833 h 2277312"/>
                <a:gd name="connsiteX124" fmla="*/ 2041032 w 3091083"/>
                <a:gd name="connsiteY124" fmla="*/ 1046165 h 2277312"/>
                <a:gd name="connsiteX125" fmla="*/ 2037923 w 3091083"/>
                <a:gd name="connsiteY125" fmla="*/ 1030620 h 2277312"/>
                <a:gd name="connsiteX126" fmla="*/ 2048027 w 3091083"/>
                <a:gd name="connsiteY126" fmla="*/ 1023625 h 2277312"/>
                <a:gd name="connsiteX127" fmla="*/ 3011805 w 3091083"/>
                <a:gd name="connsiteY127" fmla="*/ 1003417 h 2277312"/>
                <a:gd name="connsiteX128" fmla="*/ 2997815 w 3091083"/>
                <a:gd name="connsiteY128" fmla="*/ 1006526 h 2277312"/>
                <a:gd name="connsiteX129" fmla="*/ 2999369 w 3091083"/>
                <a:gd name="connsiteY129" fmla="*/ 992535 h 2277312"/>
                <a:gd name="connsiteX130" fmla="*/ 3011805 w 3091083"/>
                <a:gd name="connsiteY130" fmla="*/ 1003417 h 2277312"/>
                <a:gd name="connsiteX131" fmla="*/ 2293635 w 3091083"/>
                <a:gd name="connsiteY131" fmla="*/ 973882 h 2277312"/>
                <a:gd name="connsiteX132" fmla="*/ 2283531 w 3091083"/>
                <a:gd name="connsiteY132" fmla="*/ 976991 h 2277312"/>
                <a:gd name="connsiteX133" fmla="*/ 2269541 w 3091083"/>
                <a:gd name="connsiteY133" fmla="*/ 974659 h 2277312"/>
                <a:gd name="connsiteX134" fmla="*/ 2264100 w 3091083"/>
                <a:gd name="connsiteY134" fmla="*/ 966886 h 2277312"/>
                <a:gd name="connsiteX135" fmla="*/ 2281200 w 3091083"/>
                <a:gd name="connsiteY135" fmla="*/ 959114 h 2277312"/>
                <a:gd name="connsiteX136" fmla="*/ 2294413 w 3091083"/>
                <a:gd name="connsiteY136" fmla="*/ 961446 h 2277312"/>
                <a:gd name="connsiteX137" fmla="*/ 2293635 w 3091083"/>
                <a:gd name="connsiteY137" fmla="*/ 973882 h 2277312"/>
                <a:gd name="connsiteX138" fmla="*/ 2176272 w 3091083"/>
                <a:gd name="connsiteY138" fmla="*/ 976213 h 2277312"/>
                <a:gd name="connsiteX139" fmla="*/ 2184045 w 3091083"/>
                <a:gd name="connsiteY139" fmla="*/ 981654 h 2277312"/>
                <a:gd name="connsiteX140" fmla="*/ 2195703 w 3091083"/>
                <a:gd name="connsiteY140" fmla="*/ 977768 h 2277312"/>
                <a:gd name="connsiteX141" fmla="*/ 2204253 w 3091083"/>
                <a:gd name="connsiteY141" fmla="*/ 985540 h 2277312"/>
                <a:gd name="connsiteX142" fmla="*/ 2193371 w 3091083"/>
                <a:gd name="connsiteY142" fmla="*/ 991758 h 2277312"/>
                <a:gd name="connsiteX143" fmla="*/ 2187154 w 3091083"/>
                <a:gd name="connsiteY143" fmla="*/ 1001085 h 2277312"/>
                <a:gd name="connsiteX144" fmla="*/ 2171609 w 3091083"/>
                <a:gd name="connsiteY144" fmla="*/ 1001862 h 2277312"/>
                <a:gd name="connsiteX145" fmla="*/ 2149069 w 3091083"/>
                <a:gd name="connsiteY145" fmla="*/ 1019739 h 2277312"/>
                <a:gd name="connsiteX146" fmla="*/ 2148292 w 3091083"/>
                <a:gd name="connsiteY146" fmla="*/ 1025957 h 2277312"/>
                <a:gd name="connsiteX147" fmla="*/ 2109430 w 3091083"/>
                <a:gd name="connsiteY147" fmla="*/ 1029843 h 2277312"/>
                <a:gd name="connsiteX148" fmla="*/ 2097771 w 3091083"/>
                <a:gd name="connsiteY148" fmla="*/ 1027511 h 2277312"/>
                <a:gd name="connsiteX149" fmla="*/ 2110984 w 3091083"/>
                <a:gd name="connsiteY149" fmla="*/ 1006526 h 2277312"/>
                <a:gd name="connsiteX150" fmla="*/ 2124197 w 3091083"/>
                <a:gd name="connsiteY150" fmla="*/ 1006526 h 2277312"/>
                <a:gd name="connsiteX151" fmla="*/ 2137410 w 3091083"/>
                <a:gd name="connsiteY151" fmla="*/ 1000308 h 2277312"/>
                <a:gd name="connsiteX152" fmla="*/ 2135078 w 3091083"/>
                <a:gd name="connsiteY152" fmla="*/ 994090 h 2277312"/>
                <a:gd name="connsiteX153" fmla="*/ 2154509 w 3091083"/>
                <a:gd name="connsiteY153" fmla="*/ 978545 h 2277312"/>
                <a:gd name="connsiteX154" fmla="*/ 2159173 w 3091083"/>
                <a:gd name="connsiteY154" fmla="*/ 965332 h 2277312"/>
                <a:gd name="connsiteX155" fmla="*/ 2170054 w 3091083"/>
                <a:gd name="connsiteY155" fmla="*/ 957560 h 2277312"/>
                <a:gd name="connsiteX156" fmla="*/ 2176272 w 3091083"/>
                <a:gd name="connsiteY156" fmla="*/ 976213 h 2277312"/>
                <a:gd name="connsiteX157" fmla="*/ 2213580 w 3091083"/>
                <a:gd name="connsiteY157" fmla="*/ 960669 h 2277312"/>
                <a:gd name="connsiteX158" fmla="*/ 2224461 w 3091083"/>
                <a:gd name="connsiteY158" fmla="*/ 962223 h 2277312"/>
                <a:gd name="connsiteX159" fmla="*/ 2234565 w 3091083"/>
                <a:gd name="connsiteY159" fmla="*/ 974659 h 2277312"/>
                <a:gd name="connsiteX160" fmla="*/ 2216689 w 3091083"/>
                <a:gd name="connsiteY160" fmla="*/ 974659 h 2277312"/>
                <a:gd name="connsiteX161" fmla="*/ 2201144 w 3091083"/>
                <a:gd name="connsiteY161" fmla="*/ 960669 h 2277312"/>
                <a:gd name="connsiteX162" fmla="*/ 2213580 w 3091083"/>
                <a:gd name="connsiteY162" fmla="*/ 960669 h 2277312"/>
                <a:gd name="connsiteX163" fmla="*/ 2503490 w 3091083"/>
                <a:gd name="connsiteY163" fmla="*/ 927247 h 2277312"/>
                <a:gd name="connsiteX164" fmla="*/ 2507376 w 3091083"/>
                <a:gd name="connsiteY164" fmla="*/ 935797 h 2277312"/>
                <a:gd name="connsiteX165" fmla="*/ 2481727 w 3091083"/>
                <a:gd name="connsiteY165" fmla="*/ 952119 h 2277312"/>
                <a:gd name="connsiteX166" fmla="*/ 2469292 w 3091083"/>
                <a:gd name="connsiteY166" fmla="*/ 952896 h 2277312"/>
                <a:gd name="connsiteX167" fmla="*/ 2452969 w 3091083"/>
                <a:gd name="connsiteY167" fmla="*/ 943569 h 2277312"/>
                <a:gd name="connsiteX168" fmla="*/ 2453747 w 3091083"/>
                <a:gd name="connsiteY168" fmla="*/ 937351 h 2277312"/>
                <a:gd name="connsiteX169" fmla="*/ 2468514 w 3091083"/>
                <a:gd name="connsiteY169" fmla="*/ 930356 h 2277312"/>
                <a:gd name="connsiteX170" fmla="*/ 2475510 w 3091083"/>
                <a:gd name="connsiteY170" fmla="*/ 931133 h 2277312"/>
                <a:gd name="connsiteX171" fmla="*/ 2496495 w 3091083"/>
                <a:gd name="connsiteY171" fmla="*/ 920252 h 2277312"/>
                <a:gd name="connsiteX172" fmla="*/ 2503490 w 3091083"/>
                <a:gd name="connsiteY172" fmla="*/ 927247 h 2277312"/>
                <a:gd name="connsiteX173" fmla="*/ 2533803 w 3091083"/>
                <a:gd name="connsiteY173" fmla="*/ 924916 h 2277312"/>
                <a:gd name="connsiteX174" fmla="*/ 2519812 w 3091083"/>
                <a:gd name="connsiteY174" fmla="*/ 928802 h 2277312"/>
                <a:gd name="connsiteX175" fmla="*/ 2506599 w 3091083"/>
                <a:gd name="connsiteY175" fmla="*/ 921807 h 2277312"/>
                <a:gd name="connsiteX176" fmla="*/ 2505045 w 3091083"/>
                <a:gd name="connsiteY176" fmla="*/ 909371 h 2277312"/>
                <a:gd name="connsiteX177" fmla="*/ 2511262 w 3091083"/>
                <a:gd name="connsiteY177" fmla="*/ 907039 h 2277312"/>
                <a:gd name="connsiteX178" fmla="*/ 2536134 w 3091083"/>
                <a:gd name="connsiteY178" fmla="*/ 916366 h 2277312"/>
                <a:gd name="connsiteX179" fmla="*/ 2533803 w 3091083"/>
                <a:gd name="connsiteY179" fmla="*/ 924916 h 2277312"/>
                <a:gd name="connsiteX180" fmla="*/ 2484059 w 3091083"/>
                <a:gd name="connsiteY180" fmla="*/ 900044 h 2277312"/>
                <a:gd name="connsiteX181" fmla="*/ 2480950 w 3091083"/>
                <a:gd name="connsiteY181" fmla="*/ 906262 h 2277312"/>
                <a:gd name="connsiteX182" fmla="*/ 2459965 w 3091083"/>
                <a:gd name="connsiteY182" fmla="*/ 922584 h 2277312"/>
                <a:gd name="connsiteX183" fmla="*/ 2442865 w 3091083"/>
                <a:gd name="connsiteY183" fmla="*/ 928024 h 2277312"/>
                <a:gd name="connsiteX184" fmla="*/ 2428875 w 3091083"/>
                <a:gd name="connsiteY184" fmla="*/ 925693 h 2277312"/>
                <a:gd name="connsiteX185" fmla="*/ 2422657 w 3091083"/>
                <a:gd name="connsiteY185" fmla="*/ 930356 h 2277312"/>
                <a:gd name="connsiteX186" fmla="*/ 2407112 w 3091083"/>
                <a:gd name="connsiteY186" fmla="*/ 930356 h 2277312"/>
                <a:gd name="connsiteX187" fmla="*/ 2391568 w 3091083"/>
                <a:gd name="connsiteY187" fmla="*/ 925693 h 2277312"/>
                <a:gd name="connsiteX188" fmla="*/ 2376023 w 3091083"/>
                <a:gd name="connsiteY188" fmla="*/ 916366 h 2277312"/>
                <a:gd name="connsiteX189" fmla="*/ 2403226 w 3091083"/>
                <a:gd name="connsiteY189" fmla="*/ 915589 h 2277312"/>
                <a:gd name="connsiteX190" fmla="*/ 2407890 w 3091083"/>
                <a:gd name="connsiteY190" fmla="*/ 911702 h 2277312"/>
                <a:gd name="connsiteX191" fmla="*/ 2419548 w 3091083"/>
                <a:gd name="connsiteY191" fmla="*/ 911702 h 2277312"/>
                <a:gd name="connsiteX192" fmla="*/ 2441311 w 3091083"/>
                <a:gd name="connsiteY192" fmla="*/ 908594 h 2277312"/>
                <a:gd name="connsiteX193" fmla="*/ 2449861 w 3091083"/>
                <a:gd name="connsiteY193" fmla="*/ 910925 h 2277312"/>
                <a:gd name="connsiteX194" fmla="*/ 2466183 w 3091083"/>
                <a:gd name="connsiteY194" fmla="*/ 900044 h 2277312"/>
                <a:gd name="connsiteX195" fmla="*/ 2484059 w 3091083"/>
                <a:gd name="connsiteY195" fmla="*/ 900044 h 2277312"/>
                <a:gd name="connsiteX196" fmla="*/ 2955067 w 3091083"/>
                <a:gd name="connsiteY196" fmla="*/ 1082695 h 2277312"/>
                <a:gd name="connsiteX197" fmla="*/ 2941854 w 3091083"/>
                <a:gd name="connsiteY197" fmla="*/ 1072591 h 2277312"/>
                <a:gd name="connsiteX198" fmla="*/ 2941854 w 3091083"/>
                <a:gd name="connsiteY198" fmla="*/ 1067150 h 2277312"/>
                <a:gd name="connsiteX199" fmla="*/ 2966725 w 3091083"/>
                <a:gd name="connsiteY199" fmla="*/ 1044610 h 2277312"/>
                <a:gd name="connsiteX200" fmla="*/ 2972166 w 3091083"/>
                <a:gd name="connsiteY200" fmla="*/ 1036838 h 2277312"/>
                <a:gd name="connsiteX201" fmla="*/ 2951958 w 3091083"/>
                <a:gd name="connsiteY201" fmla="*/ 1015853 h 2277312"/>
                <a:gd name="connsiteX202" fmla="*/ 2923977 w 3091083"/>
                <a:gd name="connsiteY202" fmla="*/ 1009635 h 2277312"/>
                <a:gd name="connsiteX203" fmla="*/ 2891333 w 3091083"/>
                <a:gd name="connsiteY203" fmla="*/ 1001085 h 2277312"/>
                <a:gd name="connsiteX204" fmla="*/ 2858689 w 3091083"/>
                <a:gd name="connsiteY204" fmla="*/ 985540 h 2277312"/>
                <a:gd name="connsiteX205" fmla="*/ 2844699 w 3091083"/>
                <a:gd name="connsiteY205" fmla="*/ 976213 h 2277312"/>
                <a:gd name="connsiteX206" fmla="*/ 2822158 w 3091083"/>
                <a:gd name="connsiteY206" fmla="*/ 978545 h 2277312"/>
                <a:gd name="connsiteX207" fmla="*/ 2794955 w 3091083"/>
                <a:gd name="connsiteY207" fmla="*/ 990981 h 2277312"/>
                <a:gd name="connsiteX208" fmla="*/ 2787960 w 3091083"/>
                <a:gd name="connsiteY208" fmla="*/ 992535 h 2277312"/>
                <a:gd name="connsiteX209" fmla="*/ 2758425 w 3091083"/>
                <a:gd name="connsiteY209" fmla="*/ 989426 h 2277312"/>
                <a:gd name="connsiteX210" fmla="*/ 2742103 w 3091083"/>
                <a:gd name="connsiteY210" fmla="*/ 990981 h 2277312"/>
                <a:gd name="connsiteX211" fmla="*/ 2728890 w 3091083"/>
                <a:gd name="connsiteY211" fmla="*/ 1004971 h 2277312"/>
                <a:gd name="connsiteX212" fmla="*/ 2708682 w 3091083"/>
                <a:gd name="connsiteY212" fmla="*/ 1018184 h 2277312"/>
                <a:gd name="connsiteX213" fmla="*/ 2703241 w 3091083"/>
                <a:gd name="connsiteY213" fmla="*/ 1047719 h 2277312"/>
                <a:gd name="connsiteX214" fmla="*/ 2698577 w 3091083"/>
                <a:gd name="connsiteY214" fmla="*/ 1060933 h 2277312"/>
                <a:gd name="connsiteX215" fmla="*/ 2704018 w 3091083"/>
                <a:gd name="connsiteY215" fmla="*/ 1085804 h 2277312"/>
                <a:gd name="connsiteX216" fmla="*/ 2692360 w 3091083"/>
                <a:gd name="connsiteY216" fmla="*/ 1096686 h 2277312"/>
                <a:gd name="connsiteX217" fmla="*/ 2676037 w 3091083"/>
                <a:gd name="connsiteY217" fmla="*/ 1099017 h 2277312"/>
                <a:gd name="connsiteX218" fmla="*/ 2663602 w 3091083"/>
                <a:gd name="connsiteY218" fmla="*/ 1109121 h 2277312"/>
                <a:gd name="connsiteX219" fmla="*/ 2659715 w 3091083"/>
                <a:gd name="connsiteY219" fmla="*/ 1122334 h 2277312"/>
                <a:gd name="connsiteX220" fmla="*/ 2649611 w 3091083"/>
                <a:gd name="connsiteY220" fmla="*/ 1126998 h 2277312"/>
                <a:gd name="connsiteX221" fmla="*/ 2629403 w 3091083"/>
                <a:gd name="connsiteY221" fmla="*/ 1120780 h 2277312"/>
                <a:gd name="connsiteX222" fmla="*/ 2599091 w 3091083"/>
                <a:gd name="connsiteY222" fmla="*/ 1114562 h 2277312"/>
                <a:gd name="connsiteX223" fmla="*/ 2571110 w 3091083"/>
                <a:gd name="connsiteY223" fmla="*/ 1106012 h 2277312"/>
                <a:gd name="connsiteX224" fmla="*/ 2559451 w 3091083"/>
                <a:gd name="connsiteY224" fmla="*/ 1105235 h 2277312"/>
                <a:gd name="connsiteX225" fmla="*/ 2550124 w 3091083"/>
                <a:gd name="connsiteY225" fmla="*/ 1114562 h 2277312"/>
                <a:gd name="connsiteX226" fmla="*/ 2521367 w 3091083"/>
                <a:gd name="connsiteY226" fmla="*/ 1121557 h 2277312"/>
                <a:gd name="connsiteX227" fmla="*/ 2507376 w 3091083"/>
                <a:gd name="connsiteY227" fmla="*/ 1122334 h 2277312"/>
                <a:gd name="connsiteX228" fmla="*/ 2501158 w 3091083"/>
                <a:gd name="connsiteY228" fmla="*/ 1118448 h 2277312"/>
                <a:gd name="connsiteX229" fmla="*/ 2447529 w 3091083"/>
                <a:gd name="connsiteY229" fmla="*/ 1113785 h 2277312"/>
                <a:gd name="connsiteX230" fmla="*/ 2436648 w 3091083"/>
                <a:gd name="connsiteY230" fmla="*/ 1099795 h 2277312"/>
                <a:gd name="connsiteX231" fmla="*/ 2375245 w 3091083"/>
                <a:gd name="connsiteY231" fmla="*/ 1057046 h 2277312"/>
                <a:gd name="connsiteX232" fmla="*/ 2347265 w 3091083"/>
                <a:gd name="connsiteY232" fmla="*/ 1057046 h 2277312"/>
                <a:gd name="connsiteX233" fmla="*/ 2332497 w 3091083"/>
                <a:gd name="connsiteY233" fmla="*/ 1065596 h 2277312"/>
                <a:gd name="connsiteX234" fmla="*/ 2340270 w 3091083"/>
                <a:gd name="connsiteY234" fmla="*/ 1076477 h 2277312"/>
                <a:gd name="connsiteX235" fmla="*/ 2336383 w 3091083"/>
                <a:gd name="connsiteY235" fmla="*/ 1081141 h 2277312"/>
                <a:gd name="connsiteX236" fmla="*/ 2321616 w 3091083"/>
                <a:gd name="connsiteY236" fmla="*/ 1078032 h 2277312"/>
                <a:gd name="connsiteX237" fmla="*/ 2305294 w 3091083"/>
                <a:gd name="connsiteY237" fmla="*/ 1078032 h 2277312"/>
                <a:gd name="connsiteX238" fmla="*/ 2301408 w 3091083"/>
                <a:gd name="connsiteY238" fmla="*/ 1081141 h 2277312"/>
                <a:gd name="connsiteX239" fmla="*/ 2261769 w 3091083"/>
                <a:gd name="connsiteY239" fmla="*/ 1082695 h 2277312"/>
                <a:gd name="connsiteX240" fmla="*/ 2281977 w 3091083"/>
                <a:gd name="connsiteY240" fmla="*/ 1095131 h 2277312"/>
                <a:gd name="connsiteX241" fmla="*/ 2282754 w 3091083"/>
                <a:gd name="connsiteY241" fmla="*/ 1110676 h 2277312"/>
                <a:gd name="connsiteX242" fmla="*/ 2271873 w 3091083"/>
                <a:gd name="connsiteY242" fmla="*/ 1125443 h 2277312"/>
                <a:gd name="connsiteX243" fmla="*/ 2259437 w 3091083"/>
                <a:gd name="connsiteY243" fmla="*/ 1132439 h 2277312"/>
                <a:gd name="connsiteX244" fmla="*/ 2281977 w 3091083"/>
                <a:gd name="connsiteY244" fmla="*/ 1139434 h 2277312"/>
                <a:gd name="connsiteX245" fmla="*/ 2262546 w 3091083"/>
                <a:gd name="connsiteY245" fmla="*/ 1151870 h 2277312"/>
                <a:gd name="connsiteX246" fmla="*/ 2254773 w 3091083"/>
                <a:gd name="connsiteY246" fmla="*/ 1151092 h 2277312"/>
                <a:gd name="connsiteX247" fmla="*/ 2187931 w 3091083"/>
                <a:gd name="connsiteY247" fmla="*/ 1137879 h 2277312"/>
                <a:gd name="connsiteX248" fmla="*/ 2165391 w 3091083"/>
                <a:gd name="connsiteY248" fmla="*/ 1137102 h 2277312"/>
                <a:gd name="connsiteX249" fmla="*/ 2133524 w 3091083"/>
                <a:gd name="connsiteY249" fmla="*/ 1130107 h 2277312"/>
                <a:gd name="connsiteX250" fmla="*/ 2117202 w 3091083"/>
                <a:gd name="connsiteY250" fmla="*/ 1133993 h 2277312"/>
                <a:gd name="connsiteX251" fmla="*/ 2117202 w 3091083"/>
                <a:gd name="connsiteY251" fmla="*/ 1140211 h 2277312"/>
                <a:gd name="connsiteX252" fmla="*/ 2123420 w 3091083"/>
                <a:gd name="connsiteY252" fmla="*/ 1168192 h 2277312"/>
                <a:gd name="connsiteX253" fmla="*/ 2107098 w 3091083"/>
                <a:gd name="connsiteY253" fmla="*/ 1192286 h 2277312"/>
                <a:gd name="connsiteX254" fmla="*/ 2058131 w 3091083"/>
                <a:gd name="connsiteY254" fmla="*/ 1178296 h 2277312"/>
                <a:gd name="connsiteX255" fmla="*/ 2046473 w 3091083"/>
                <a:gd name="connsiteY255" fmla="*/ 1185291 h 2277312"/>
                <a:gd name="connsiteX256" fmla="*/ 2017715 w 3091083"/>
                <a:gd name="connsiteY256" fmla="*/ 1200058 h 2277312"/>
                <a:gd name="connsiteX257" fmla="*/ 2006056 w 3091083"/>
                <a:gd name="connsiteY257" fmla="*/ 1227262 h 2277312"/>
                <a:gd name="connsiteX258" fmla="*/ 1997507 w 3091083"/>
                <a:gd name="connsiteY258" fmla="*/ 1235812 h 2277312"/>
                <a:gd name="connsiteX259" fmla="*/ 1976521 w 3091083"/>
                <a:gd name="connsiteY259" fmla="*/ 1240475 h 2277312"/>
                <a:gd name="connsiteX260" fmla="*/ 1972635 w 3091083"/>
                <a:gd name="connsiteY260" fmla="*/ 1249025 h 2277312"/>
                <a:gd name="connsiteX261" fmla="*/ 1993621 w 3091083"/>
                <a:gd name="connsiteY261" fmla="*/ 1266901 h 2277312"/>
                <a:gd name="connsiteX262" fmla="*/ 2001393 w 3091083"/>
                <a:gd name="connsiteY262" fmla="*/ 1277005 h 2277312"/>
                <a:gd name="connsiteX263" fmla="*/ 1999838 w 3091083"/>
                <a:gd name="connsiteY263" fmla="*/ 1287887 h 2277312"/>
                <a:gd name="connsiteX264" fmla="*/ 1988180 w 3091083"/>
                <a:gd name="connsiteY264" fmla="*/ 1295659 h 2277312"/>
                <a:gd name="connsiteX265" fmla="*/ 1962531 w 3091083"/>
                <a:gd name="connsiteY265" fmla="*/ 1318199 h 2277312"/>
                <a:gd name="connsiteX266" fmla="*/ 1939214 w 3091083"/>
                <a:gd name="connsiteY266" fmla="*/ 1340739 h 2277312"/>
                <a:gd name="connsiteX267" fmla="*/ 1929110 w 3091083"/>
                <a:gd name="connsiteY267" fmla="*/ 1347734 h 2277312"/>
                <a:gd name="connsiteX268" fmla="*/ 1936882 w 3091083"/>
                <a:gd name="connsiteY268" fmla="*/ 1367165 h 2277312"/>
                <a:gd name="connsiteX269" fmla="*/ 1911233 w 3091083"/>
                <a:gd name="connsiteY269" fmla="*/ 1378824 h 2277312"/>
                <a:gd name="connsiteX270" fmla="*/ 1892579 w 3091083"/>
                <a:gd name="connsiteY270" fmla="*/ 1382710 h 2277312"/>
                <a:gd name="connsiteX271" fmla="*/ 1863044 w 3091083"/>
                <a:gd name="connsiteY271" fmla="*/ 1385819 h 2277312"/>
                <a:gd name="connsiteX272" fmla="*/ 1873926 w 3091083"/>
                <a:gd name="connsiteY272" fmla="*/ 1416131 h 2277312"/>
                <a:gd name="connsiteX273" fmla="*/ 1869262 w 3091083"/>
                <a:gd name="connsiteY273" fmla="*/ 1437117 h 2277312"/>
                <a:gd name="connsiteX274" fmla="*/ 1868485 w 3091083"/>
                <a:gd name="connsiteY274" fmla="*/ 1473647 h 2277312"/>
                <a:gd name="connsiteX275" fmla="*/ 1842836 w 3091083"/>
                <a:gd name="connsiteY275" fmla="*/ 1512509 h 2277312"/>
                <a:gd name="connsiteX276" fmla="*/ 1808638 w 3091083"/>
                <a:gd name="connsiteY276" fmla="*/ 1551371 h 2277312"/>
                <a:gd name="connsiteX277" fmla="*/ 1845168 w 3091083"/>
                <a:gd name="connsiteY277" fmla="*/ 1563807 h 2277312"/>
                <a:gd name="connsiteX278" fmla="*/ 1853717 w 3091083"/>
                <a:gd name="connsiteY278" fmla="*/ 1586347 h 2277312"/>
                <a:gd name="connsiteX279" fmla="*/ 1854495 w 3091083"/>
                <a:gd name="connsiteY279" fmla="*/ 1595674 h 2277312"/>
                <a:gd name="connsiteX280" fmla="*/ 1841282 w 3091083"/>
                <a:gd name="connsiteY280" fmla="*/ 1612773 h 2277312"/>
                <a:gd name="connsiteX281" fmla="*/ 1786097 w 3091083"/>
                <a:gd name="connsiteY281" fmla="*/ 1605778 h 2277312"/>
                <a:gd name="connsiteX282" fmla="*/ 1760449 w 3091083"/>
                <a:gd name="connsiteY282" fmla="*/ 1608887 h 2277312"/>
                <a:gd name="connsiteX283" fmla="*/ 1734800 w 3091083"/>
                <a:gd name="connsiteY283" fmla="*/ 1620545 h 2277312"/>
                <a:gd name="connsiteX284" fmla="*/ 1707596 w 3091083"/>
                <a:gd name="connsiteY284" fmla="*/ 1650080 h 2277312"/>
                <a:gd name="connsiteX285" fmla="*/ 1698269 w 3091083"/>
                <a:gd name="connsiteY285" fmla="*/ 1657853 h 2277312"/>
                <a:gd name="connsiteX286" fmla="*/ 1702156 w 3091083"/>
                <a:gd name="connsiteY286" fmla="*/ 1669511 h 2277312"/>
                <a:gd name="connsiteX287" fmla="*/ 1686611 w 3091083"/>
                <a:gd name="connsiteY287" fmla="*/ 1691274 h 2277312"/>
                <a:gd name="connsiteX288" fmla="*/ 1707596 w 3091083"/>
                <a:gd name="connsiteY288" fmla="*/ 1723141 h 2277312"/>
                <a:gd name="connsiteX289" fmla="*/ 1699047 w 3091083"/>
                <a:gd name="connsiteY289" fmla="*/ 1731691 h 2277312"/>
                <a:gd name="connsiteX290" fmla="*/ 1703710 w 3091083"/>
                <a:gd name="connsiteY290" fmla="*/ 1753453 h 2277312"/>
                <a:gd name="connsiteX291" fmla="*/ 1702933 w 3091083"/>
                <a:gd name="connsiteY291" fmla="*/ 1767444 h 2277312"/>
                <a:gd name="connsiteX292" fmla="*/ 1722364 w 3091083"/>
                <a:gd name="connsiteY292" fmla="*/ 1801642 h 2277312"/>
                <a:gd name="connsiteX293" fmla="*/ 1722364 w 3091083"/>
                <a:gd name="connsiteY293" fmla="*/ 1814078 h 2277312"/>
                <a:gd name="connsiteX294" fmla="*/ 1715369 w 3091083"/>
                <a:gd name="connsiteY294" fmla="*/ 1863821 h 2277312"/>
                <a:gd name="connsiteX295" fmla="*/ 1744904 w 3091083"/>
                <a:gd name="connsiteY295" fmla="*/ 1880143 h 2277312"/>
                <a:gd name="connsiteX296" fmla="*/ 1754231 w 3091083"/>
                <a:gd name="connsiteY296" fmla="*/ 1883252 h 2277312"/>
                <a:gd name="connsiteX297" fmla="*/ 1780657 w 3091083"/>
                <a:gd name="connsiteY297" fmla="*/ 1904238 h 2277312"/>
                <a:gd name="connsiteX298" fmla="*/ 1777548 w 3091083"/>
                <a:gd name="connsiteY298" fmla="*/ 1919005 h 2277312"/>
                <a:gd name="connsiteX299" fmla="*/ 1767444 w 3091083"/>
                <a:gd name="connsiteY299" fmla="*/ 1938436 h 2277312"/>
                <a:gd name="connsiteX300" fmla="*/ 1748790 w 3091083"/>
                <a:gd name="connsiteY300" fmla="*/ 1938436 h 2277312"/>
                <a:gd name="connsiteX301" fmla="*/ 1734800 w 3091083"/>
                <a:gd name="connsiteY301" fmla="*/ 1943100 h 2277312"/>
                <a:gd name="connsiteX302" fmla="*/ 1737131 w 3091083"/>
                <a:gd name="connsiteY302" fmla="*/ 1955536 h 2277312"/>
                <a:gd name="connsiteX303" fmla="*/ 1761226 w 3091083"/>
                <a:gd name="connsiteY303" fmla="*/ 1993620 h 2277312"/>
                <a:gd name="connsiteX304" fmla="*/ 1765112 w 3091083"/>
                <a:gd name="connsiteY304" fmla="*/ 2004502 h 2277312"/>
                <a:gd name="connsiteX305" fmla="*/ 1760449 w 3091083"/>
                <a:gd name="connsiteY305" fmla="*/ 2020824 h 2277312"/>
                <a:gd name="connsiteX306" fmla="*/ 1759672 w 3091083"/>
                <a:gd name="connsiteY306" fmla="*/ 2042586 h 2277312"/>
                <a:gd name="connsiteX307" fmla="*/ 1744904 w 3091083"/>
                <a:gd name="connsiteY307" fmla="*/ 2058131 h 2277312"/>
                <a:gd name="connsiteX308" fmla="*/ 1734800 w 3091083"/>
                <a:gd name="connsiteY308" fmla="*/ 2064349 h 2277312"/>
                <a:gd name="connsiteX309" fmla="*/ 1714591 w 3091083"/>
                <a:gd name="connsiteY309" fmla="*/ 2069790 h 2277312"/>
                <a:gd name="connsiteX310" fmla="*/ 1707596 w 3091083"/>
                <a:gd name="connsiteY310" fmla="*/ 2088444 h 2277312"/>
                <a:gd name="connsiteX311" fmla="*/ 1695938 w 3091083"/>
                <a:gd name="connsiteY311" fmla="*/ 2100102 h 2277312"/>
                <a:gd name="connsiteX312" fmla="*/ 1708373 w 3091083"/>
                <a:gd name="connsiteY312" fmla="*/ 2134301 h 2277312"/>
                <a:gd name="connsiteX313" fmla="*/ 1703710 w 3091083"/>
                <a:gd name="connsiteY313" fmla="*/ 2164613 h 2277312"/>
                <a:gd name="connsiteX314" fmla="*/ 1698269 w 3091083"/>
                <a:gd name="connsiteY314" fmla="*/ 2175495 h 2277312"/>
                <a:gd name="connsiteX315" fmla="*/ 1683502 w 3091083"/>
                <a:gd name="connsiteY315" fmla="*/ 2177049 h 2277312"/>
                <a:gd name="connsiteX316" fmla="*/ 1675729 w 3091083"/>
                <a:gd name="connsiteY316" fmla="*/ 2163059 h 2277312"/>
                <a:gd name="connsiteX317" fmla="*/ 1672621 w 3091083"/>
                <a:gd name="connsiteY317" fmla="*/ 2155286 h 2277312"/>
                <a:gd name="connsiteX318" fmla="*/ 1625986 w 3091083"/>
                <a:gd name="connsiteY318" fmla="*/ 2145960 h 2277312"/>
                <a:gd name="connsiteX319" fmla="*/ 1608110 w 3091083"/>
                <a:gd name="connsiteY319" fmla="*/ 2123420 h 2277312"/>
                <a:gd name="connsiteX320" fmla="*/ 1605001 w 3091083"/>
                <a:gd name="connsiteY320" fmla="*/ 2099325 h 2277312"/>
                <a:gd name="connsiteX321" fmla="*/ 1585570 w 3091083"/>
                <a:gd name="connsiteY321" fmla="*/ 2108652 h 2277312"/>
                <a:gd name="connsiteX322" fmla="*/ 1590233 w 3091083"/>
                <a:gd name="connsiteY322" fmla="*/ 2117202 h 2277312"/>
                <a:gd name="connsiteX323" fmla="*/ 1590233 w 3091083"/>
                <a:gd name="connsiteY323" fmla="*/ 2135078 h 2277312"/>
                <a:gd name="connsiteX324" fmla="*/ 1570802 w 3091083"/>
                <a:gd name="connsiteY324" fmla="*/ 2165391 h 2277312"/>
                <a:gd name="connsiteX325" fmla="*/ 1562252 w 3091083"/>
                <a:gd name="connsiteY325" fmla="*/ 2163836 h 2277312"/>
                <a:gd name="connsiteX326" fmla="*/ 1552148 w 3091083"/>
                <a:gd name="connsiteY326" fmla="*/ 2170054 h 2277312"/>
                <a:gd name="connsiteX327" fmla="*/ 1542044 w 3091083"/>
                <a:gd name="connsiteY327" fmla="*/ 2171608 h 2277312"/>
                <a:gd name="connsiteX328" fmla="*/ 1537381 w 3091083"/>
                <a:gd name="connsiteY328" fmla="*/ 2163836 h 2277312"/>
                <a:gd name="connsiteX329" fmla="*/ 1528831 w 3091083"/>
                <a:gd name="connsiteY329" fmla="*/ 2165391 h 2277312"/>
                <a:gd name="connsiteX330" fmla="*/ 1522613 w 3091083"/>
                <a:gd name="connsiteY330" fmla="*/ 2173163 h 2277312"/>
                <a:gd name="connsiteX331" fmla="*/ 1496187 w 3091083"/>
                <a:gd name="connsiteY331" fmla="*/ 2183267 h 2277312"/>
                <a:gd name="connsiteX332" fmla="*/ 1503959 w 3091083"/>
                <a:gd name="connsiteY332" fmla="*/ 2188708 h 2277312"/>
                <a:gd name="connsiteX333" fmla="*/ 1490746 w 3091083"/>
                <a:gd name="connsiteY333" fmla="*/ 2196480 h 2277312"/>
                <a:gd name="connsiteX334" fmla="*/ 1486083 w 3091083"/>
                <a:gd name="connsiteY334" fmla="*/ 2203475 h 2277312"/>
                <a:gd name="connsiteX335" fmla="*/ 1465097 w 3091083"/>
                <a:gd name="connsiteY335" fmla="*/ 2215134 h 2277312"/>
                <a:gd name="connsiteX336" fmla="*/ 1431676 w 3091083"/>
                <a:gd name="connsiteY336" fmla="*/ 2245446 h 2277312"/>
                <a:gd name="connsiteX337" fmla="*/ 1413800 w 3091083"/>
                <a:gd name="connsiteY337" fmla="*/ 2253996 h 2277312"/>
                <a:gd name="connsiteX338" fmla="*/ 1401364 w 3091083"/>
                <a:gd name="connsiteY338" fmla="*/ 2263323 h 2277312"/>
                <a:gd name="connsiteX339" fmla="*/ 1390482 w 3091083"/>
                <a:gd name="connsiteY339" fmla="*/ 2263323 h 2277312"/>
                <a:gd name="connsiteX340" fmla="*/ 1376492 w 3091083"/>
                <a:gd name="connsiteY340" fmla="*/ 2270318 h 2277312"/>
                <a:gd name="connsiteX341" fmla="*/ 1340739 w 3091083"/>
                <a:gd name="connsiteY341" fmla="*/ 2277313 h 2277312"/>
                <a:gd name="connsiteX342" fmla="*/ 1316645 w 3091083"/>
                <a:gd name="connsiteY342" fmla="*/ 2274204 h 2277312"/>
                <a:gd name="connsiteX343" fmla="*/ 1300322 w 3091083"/>
                <a:gd name="connsiteY343" fmla="*/ 2277313 h 2277312"/>
                <a:gd name="connsiteX344" fmla="*/ 1291773 w 3091083"/>
                <a:gd name="connsiteY344" fmla="*/ 2271872 h 2277312"/>
                <a:gd name="connsiteX345" fmla="*/ 1291773 w 3091083"/>
                <a:gd name="connsiteY345" fmla="*/ 2263323 h 2277312"/>
                <a:gd name="connsiteX346" fmla="*/ 1282446 w 3091083"/>
                <a:gd name="connsiteY346" fmla="*/ 2262546 h 2277312"/>
                <a:gd name="connsiteX347" fmla="*/ 1276228 w 3091083"/>
                <a:gd name="connsiteY347" fmla="*/ 2271872 h 2277312"/>
                <a:gd name="connsiteX348" fmla="*/ 1263792 w 3091083"/>
                <a:gd name="connsiteY348" fmla="*/ 2268763 h 2277312"/>
                <a:gd name="connsiteX349" fmla="*/ 1269233 w 3091083"/>
                <a:gd name="connsiteY349" fmla="*/ 2250110 h 2277312"/>
                <a:gd name="connsiteX350" fmla="*/ 1245139 w 3091083"/>
                <a:gd name="connsiteY350" fmla="*/ 2249332 h 2277312"/>
                <a:gd name="connsiteX351" fmla="*/ 1215603 w 3091083"/>
                <a:gd name="connsiteY351" fmla="*/ 2236896 h 2277312"/>
                <a:gd name="connsiteX352" fmla="*/ 1208608 w 3091083"/>
                <a:gd name="connsiteY352" fmla="*/ 2230679 h 2277312"/>
                <a:gd name="connsiteX353" fmla="*/ 1184514 w 3091083"/>
                <a:gd name="connsiteY353" fmla="*/ 2220575 h 2277312"/>
                <a:gd name="connsiteX354" fmla="*/ 1173632 w 3091083"/>
                <a:gd name="connsiteY354" fmla="*/ 2209693 h 2277312"/>
                <a:gd name="connsiteX355" fmla="*/ 1167415 w 3091083"/>
                <a:gd name="connsiteY355" fmla="*/ 2197257 h 2277312"/>
                <a:gd name="connsiteX356" fmla="*/ 1169746 w 3091083"/>
                <a:gd name="connsiteY356" fmla="*/ 2169277 h 2277312"/>
                <a:gd name="connsiteX357" fmla="*/ 1174410 w 3091083"/>
                <a:gd name="connsiteY357" fmla="*/ 2165391 h 2277312"/>
                <a:gd name="connsiteX358" fmla="*/ 1195395 w 3091083"/>
                <a:gd name="connsiteY358" fmla="*/ 2171608 h 2277312"/>
                <a:gd name="connsiteX359" fmla="*/ 1217158 w 3091083"/>
                <a:gd name="connsiteY359" fmla="*/ 2181713 h 2277312"/>
                <a:gd name="connsiteX360" fmla="*/ 1216381 w 3091083"/>
                <a:gd name="connsiteY360" fmla="*/ 2172386 h 2277312"/>
                <a:gd name="connsiteX361" fmla="*/ 1197727 w 3091083"/>
                <a:gd name="connsiteY361" fmla="*/ 2159950 h 2277312"/>
                <a:gd name="connsiteX362" fmla="*/ 1203945 w 3091083"/>
                <a:gd name="connsiteY362" fmla="*/ 2145960 h 2277312"/>
                <a:gd name="connsiteX363" fmla="*/ 1202390 w 3091083"/>
                <a:gd name="connsiteY363" fmla="*/ 2133524 h 2277312"/>
                <a:gd name="connsiteX364" fmla="*/ 1222598 w 3091083"/>
                <a:gd name="connsiteY364" fmla="*/ 2117202 h 2277312"/>
                <a:gd name="connsiteX365" fmla="*/ 1219490 w 3091083"/>
                <a:gd name="connsiteY365" fmla="*/ 2111761 h 2277312"/>
                <a:gd name="connsiteX366" fmla="*/ 1193063 w 3091083"/>
                <a:gd name="connsiteY366" fmla="*/ 2127306 h 2277312"/>
                <a:gd name="connsiteX367" fmla="*/ 1168969 w 3091083"/>
                <a:gd name="connsiteY367" fmla="*/ 2134301 h 2277312"/>
                <a:gd name="connsiteX368" fmla="*/ 1160419 w 3091083"/>
                <a:gd name="connsiteY368" fmla="*/ 2143628 h 2277312"/>
                <a:gd name="connsiteX369" fmla="*/ 1151870 w 3091083"/>
                <a:gd name="connsiteY369" fmla="*/ 2148291 h 2277312"/>
                <a:gd name="connsiteX370" fmla="*/ 1135548 w 3091083"/>
                <a:gd name="connsiteY370" fmla="*/ 2148291 h 2277312"/>
                <a:gd name="connsiteX371" fmla="*/ 1131662 w 3091083"/>
                <a:gd name="connsiteY371" fmla="*/ 2141296 h 2277312"/>
                <a:gd name="connsiteX372" fmla="*/ 1135548 w 3091083"/>
                <a:gd name="connsiteY372" fmla="*/ 2115647 h 2277312"/>
                <a:gd name="connsiteX373" fmla="*/ 1144874 w 3091083"/>
                <a:gd name="connsiteY373" fmla="*/ 2094662 h 2277312"/>
                <a:gd name="connsiteX374" fmla="*/ 1158865 w 3091083"/>
                <a:gd name="connsiteY374" fmla="*/ 2086889 h 2277312"/>
                <a:gd name="connsiteX375" fmla="*/ 1185291 w 3091083"/>
                <a:gd name="connsiteY375" fmla="*/ 2092330 h 2277312"/>
                <a:gd name="connsiteX376" fmla="*/ 1193063 w 3091083"/>
                <a:gd name="connsiteY376" fmla="*/ 2084558 h 2277312"/>
                <a:gd name="connsiteX377" fmla="*/ 1203167 w 3091083"/>
                <a:gd name="connsiteY377" fmla="*/ 2083003 h 2277312"/>
                <a:gd name="connsiteX378" fmla="*/ 1221821 w 3091083"/>
                <a:gd name="connsiteY378" fmla="*/ 2073676 h 2277312"/>
                <a:gd name="connsiteX379" fmla="*/ 1189955 w 3091083"/>
                <a:gd name="connsiteY379" fmla="*/ 2077562 h 2277312"/>
                <a:gd name="connsiteX380" fmla="*/ 1180628 w 3091083"/>
                <a:gd name="connsiteY380" fmla="*/ 2069790 h 2277312"/>
                <a:gd name="connsiteX381" fmla="*/ 1202390 w 3091083"/>
                <a:gd name="connsiteY381" fmla="*/ 2051136 h 2277312"/>
                <a:gd name="connsiteX382" fmla="*/ 1211717 w 3091083"/>
                <a:gd name="connsiteY382" fmla="*/ 2040255 h 2277312"/>
                <a:gd name="connsiteX383" fmla="*/ 1214049 w 3091083"/>
                <a:gd name="connsiteY383" fmla="*/ 2028596 h 2277312"/>
                <a:gd name="connsiteX384" fmla="*/ 1231148 w 3091083"/>
                <a:gd name="connsiteY384" fmla="*/ 2015383 h 2277312"/>
                <a:gd name="connsiteX385" fmla="*/ 1245139 w 3091083"/>
                <a:gd name="connsiteY385" fmla="*/ 2009165 h 2277312"/>
                <a:gd name="connsiteX386" fmla="*/ 1257574 w 3091083"/>
                <a:gd name="connsiteY386" fmla="*/ 2013829 h 2277312"/>
                <a:gd name="connsiteX387" fmla="*/ 1269233 w 3091083"/>
                <a:gd name="connsiteY387" fmla="*/ 1999061 h 2277312"/>
                <a:gd name="connsiteX388" fmla="*/ 1230371 w 3091083"/>
                <a:gd name="connsiteY388" fmla="*/ 2007611 h 2277312"/>
                <a:gd name="connsiteX389" fmla="*/ 1214826 w 3091083"/>
                <a:gd name="connsiteY389" fmla="*/ 2016160 h 2277312"/>
                <a:gd name="connsiteX390" fmla="*/ 1193841 w 3091083"/>
                <a:gd name="connsiteY390" fmla="*/ 2037923 h 2277312"/>
                <a:gd name="connsiteX391" fmla="*/ 1192286 w 3091083"/>
                <a:gd name="connsiteY391" fmla="*/ 2046473 h 2277312"/>
                <a:gd name="connsiteX392" fmla="*/ 1176741 w 3091083"/>
                <a:gd name="connsiteY392" fmla="*/ 2053468 h 2277312"/>
                <a:gd name="connsiteX393" fmla="*/ 1165083 w 3091083"/>
                <a:gd name="connsiteY393" fmla="*/ 2065127 h 2277312"/>
                <a:gd name="connsiteX394" fmla="*/ 1160419 w 3091083"/>
                <a:gd name="connsiteY394" fmla="*/ 2074453 h 2277312"/>
                <a:gd name="connsiteX395" fmla="*/ 1138657 w 3091083"/>
                <a:gd name="connsiteY395" fmla="*/ 2089221 h 2277312"/>
                <a:gd name="connsiteX396" fmla="*/ 1127775 w 3091083"/>
                <a:gd name="connsiteY396" fmla="*/ 2091553 h 2277312"/>
                <a:gd name="connsiteX397" fmla="*/ 1127775 w 3091083"/>
                <a:gd name="connsiteY397" fmla="*/ 2072899 h 2277312"/>
                <a:gd name="connsiteX398" fmla="*/ 1136325 w 3091083"/>
                <a:gd name="connsiteY398" fmla="*/ 2057354 h 2277312"/>
                <a:gd name="connsiteX399" fmla="*/ 1133993 w 3091083"/>
                <a:gd name="connsiteY399" fmla="*/ 2044918 h 2277312"/>
                <a:gd name="connsiteX400" fmla="*/ 1158865 w 3091083"/>
                <a:gd name="connsiteY400" fmla="*/ 2046473 h 2277312"/>
                <a:gd name="connsiteX401" fmla="*/ 1172855 w 3091083"/>
                <a:gd name="connsiteY401" fmla="*/ 2037146 h 2277312"/>
                <a:gd name="connsiteX402" fmla="*/ 1151870 w 3091083"/>
                <a:gd name="connsiteY402" fmla="*/ 2037146 h 2277312"/>
                <a:gd name="connsiteX403" fmla="*/ 1140988 w 3091083"/>
                <a:gd name="connsiteY403" fmla="*/ 2031705 h 2277312"/>
                <a:gd name="connsiteX404" fmla="*/ 1131662 w 3091083"/>
                <a:gd name="connsiteY404" fmla="*/ 2020047 h 2277312"/>
                <a:gd name="connsiteX405" fmla="*/ 1126998 w 3091083"/>
                <a:gd name="connsiteY405" fmla="*/ 2005279 h 2277312"/>
                <a:gd name="connsiteX406" fmla="*/ 1135548 w 3091083"/>
                <a:gd name="connsiteY406" fmla="*/ 1991289 h 2277312"/>
                <a:gd name="connsiteX407" fmla="*/ 1118448 w 3091083"/>
                <a:gd name="connsiteY407" fmla="*/ 1975744 h 2277312"/>
                <a:gd name="connsiteX408" fmla="*/ 1114562 w 3091083"/>
                <a:gd name="connsiteY408" fmla="*/ 1958645 h 2277312"/>
                <a:gd name="connsiteX409" fmla="*/ 1113785 w 3091083"/>
                <a:gd name="connsiteY409" fmla="*/ 1939214 h 2277312"/>
                <a:gd name="connsiteX410" fmla="*/ 1120780 w 3091083"/>
                <a:gd name="connsiteY410" fmla="*/ 1935327 h 2277312"/>
                <a:gd name="connsiteX411" fmla="*/ 1137102 w 3091083"/>
                <a:gd name="connsiteY411" fmla="*/ 1938436 h 2277312"/>
                <a:gd name="connsiteX412" fmla="*/ 1155756 w 3091083"/>
                <a:gd name="connsiteY412" fmla="*/ 1936882 h 2277312"/>
                <a:gd name="connsiteX413" fmla="*/ 1196172 w 3091083"/>
                <a:gd name="connsiteY413" fmla="*/ 1929887 h 2277312"/>
                <a:gd name="connsiteX414" fmla="*/ 1222598 w 3091083"/>
                <a:gd name="connsiteY414" fmla="*/ 1934550 h 2277312"/>
                <a:gd name="connsiteX415" fmla="*/ 1233480 w 3091083"/>
                <a:gd name="connsiteY415" fmla="*/ 1933773 h 2277312"/>
                <a:gd name="connsiteX416" fmla="*/ 1249025 w 3091083"/>
                <a:gd name="connsiteY416" fmla="*/ 1928332 h 2277312"/>
                <a:gd name="connsiteX417" fmla="*/ 1263792 w 3091083"/>
                <a:gd name="connsiteY417" fmla="*/ 1927555 h 2277312"/>
                <a:gd name="connsiteX418" fmla="*/ 1280891 w 3091083"/>
                <a:gd name="connsiteY418" fmla="*/ 1936882 h 2277312"/>
                <a:gd name="connsiteX419" fmla="*/ 1286332 w 3091083"/>
                <a:gd name="connsiteY419" fmla="*/ 1932996 h 2277312"/>
                <a:gd name="connsiteX420" fmla="*/ 1328303 w 3091083"/>
                <a:gd name="connsiteY420" fmla="*/ 1923669 h 2277312"/>
                <a:gd name="connsiteX421" fmla="*/ 1304986 w 3091083"/>
                <a:gd name="connsiteY421" fmla="*/ 1912010 h 2277312"/>
                <a:gd name="connsiteX422" fmla="*/ 1305763 w 3091083"/>
                <a:gd name="connsiteY422" fmla="*/ 1922892 h 2277312"/>
                <a:gd name="connsiteX423" fmla="*/ 1277783 w 3091083"/>
                <a:gd name="connsiteY423" fmla="*/ 1925223 h 2277312"/>
                <a:gd name="connsiteX424" fmla="*/ 1252911 w 3091083"/>
                <a:gd name="connsiteY424" fmla="*/ 1920560 h 2277312"/>
                <a:gd name="connsiteX425" fmla="*/ 1242807 w 3091083"/>
                <a:gd name="connsiteY425" fmla="*/ 1915896 h 2277312"/>
                <a:gd name="connsiteX426" fmla="*/ 1238921 w 3091083"/>
                <a:gd name="connsiteY426" fmla="*/ 1926001 h 2277312"/>
                <a:gd name="connsiteX427" fmla="*/ 1230371 w 3091083"/>
                <a:gd name="connsiteY427" fmla="*/ 1928332 h 2277312"/>
                <a:gd name="connsiteX428" fmla="*/ 1203945 w 3091083"/>
                <a:gd name="connsiteY428" fmla="*/ 1924446 h 2277312"/>
                <a:gd name="connsiteX429" fmla="*/ 1167415 w 3091083"/>
                <a:gd name="connsiteY429" fmla="*/ 1926778 h 2277312"/>
                <a:gd name="connsiteX430" fmla="*/ 1151093 w 3091083"/>
                <a:gd name="connsiteY430" fmla="*/ 1932219 h 2277312"/>
                <a:gd name="connsiteX431" fmla="*/ 1140211 w 3091083"/>
                <a:gd name="connsiteY431" fmla="*/ 1931441 h 2277312"/>
                <a:gd name="connsiteX432" fmla="*/ 1120780 w 3091083"/>
                <a:gd name="connsiteY432" fmla="*/ 1922114 h 2277312"/>
                <a:gd name="connsiteX433" fmla="*/ 1113785 w 3091083"/>
                <a:gd name="connsiteY433" fmla="*/ 1915119 h 2277312"/>
                <a:gd name="connsiteX434" fmla="*/ 1111453 w 3091083"/>
                <a:gd name="connsiteY434" fmla="*/ 1894911 h 2277312"/>
                <a:gd name="connsiteX435" fmla="*/ 1133216 w 3091083"/>
                <a:gd name="connsiteY435" fmla="*/ 1892579 h 2277312"/>
                <a:gd name="connsiteX436" fmla="*/ 1118448 w 3091083"/>
                <a:gd name="connsiteY436" fmla="*/ 1874703 h 2277312"/>
                <a:gd name="connsiteX437" fmla="*/ 1103681 w 3091083"/>
                <a:gd name="connsiteY437" fmla="*/ 1864599 h 2277312"/>
                <a:gd name="connsiteX438" fmla="*/ 1102126 w 3091083"/>
                <a:gd name="connsiteY438" fmla="*/ 1853717 h 2277312"/>
                <a:gd name="connsiteX439" fmla="*/ 1107567 w 3091083"/>
                <a:gd name="connsiteY439" fmla="*/ 1843613 h 2277312"/>
                <a:gd name="connsiteX440" fmla="*/ 1119226 w 3091083"/>
                <a:gd name="connsiteY440" fmla="*/ 1845168 h 2277312"/>
                <a:gd name="connsiteX441" fmla="*/ 1148761 w 3091083"/>
                <a:gd name="connsiteY441" fmla="*/ 1844390 h 2277312"/>
                <a:gd name="connsiteX442" fmla="*/ 1195395 w 3091083"/>
                <a:gd name="connsiteY442" fmla="*/ 1856049 h 2277312"/>
                <a:gd name="connsiteX443" fmla="*/ 1233480 w 3091083"/>
                <a:gd name="connsiteY443" fmla="*/ 1853717 h 2277312"/>
                <a:gd name="connsiteX444" fmla="*/ 1227262 w 3091083"/>
                <a:gd name="connsiteY444" fmla="*/ 1849054 h 2277312"/>
                <a:gd name="connsiteX445" fmla="*/ 1204722 w 3091083"/>
                <a:gd name="connsiteY445" fmla="*/ 1849054 h 2277312"/>
                <a:gd name="connsiteX446" fmla="*/ 1148761 w 3091083"/>
                <a:gd name="connsiteY446" fmla="*/ 1838950 h 2277312"/>
                <a:gd name="connsiteX447" fmla="*/ 1131662 w 3091083"/>
                <a:gd name="connsiteY447" fmla="*/ 1839727 h 2277312"/>
                <a:gd name="connsiteX448" fmla="*/ 1122335 w 3091083"/>
                <a:gd name="connsiteY448" fmla="*/ 1837395 h 2277312"/>
                <a:gd name="connsiteX449" fmla="*/ 1116894 w 3091083"/>
                <a:gd name="connsiteY449" fmla="*/ 1829623 h 2277312"/>
                <a:gd name="connsiteX450" fmla="*/ 1120003 w 3091083"/>
                <a:gd name="connsiteY450" fmla="*/ 1814855 h 2277312"/>
                <a:gd name="connsiteX451" fmla="*/ 1128553 w 3091083"/>
                <a:gd name="connsiteY451" fmla="*/ 1811746 h 2277312"/>
                <a:gd name="connsiteX452" fmla="*/ 1137879 w 3091083"/>
                <a:gd name="connsiteY452" fmla="*/ 1816410 h 2277312"/>
                <a:gd name="connsiteX453" fmla="*/ 1152647 w 3091083"/>
                <a:gd name="connsiteY453" fmla="*/ 1798533 h 2277312"/>
                <a:gd name="connsiteX454" fmla="*/ 1167415 w 3091083"/>
                <a:gd name="connsiteY454" fmla="*/ 1790761 h 2277312"/>
                <a:gd name="connsiteX455" fmla="*/ 1182959 w 3091083"/>
                <a:gd name="connsiteY455" fmla="*/ 1786875 h 2277312"/>
                <a:gd name="connsiteX456" fmla="*/ 1198504 w 3091083"/>
                <a:gd name="connsiteY456" fmla="*/ 1794647 h 2277312"/>
                <a:gd name="connsiteX457" fmla="*/ 1208608 w 3091083"/>
                <a:gd name="connsiteY457" fmla="*/ 1793870 h 2277312"/>
                <a:gd name="connsiteX458" fmla="*/ 1239698 w 3091083"/>
                <a:gd name="connsiteY458" fmla="*/ 1787652 h 2277312"/>
                <a:gd name="connsiteX459" fmla="*/ 1229594 w 3091083"/>
                <a:gd name="connsiteY459" fmla="*/ 1783766 h 2277312"/>
                <a:gd name="connsiteX460" fmla="*/ 1202390 w 3091083"/>
                <a:gd name="connsiteY460" fmla="*/ 1787652 h 2277312"/>
                <a:gd name="connsiteX461" fmla="*/ 1200836 w 3091083"/>
                <a:gd name="connsiteY461" fmla="*/ 1783766 h 2277312"/>
                <a:gd name="connsiteX462" fmla="*/ 1219490 w 3091083"/>
                <a:gd name="connsiteY462" fmla="*/ 1765889 h 2277312"/>
                <a:gd name="connsiteX463" fmla="*/ 1252134 w 3091083"/>
                <a:gd name="connsiteY463" fmla="*/ 1762780 h 2277312"/>
                <a:gd name="connsiteX464" fmla="*/ 1297991 w 3091083"/>
                <a:gd name="connsiteY464" fmla="*/ 1766666 h 2277312"/>
                <a:gd name="connsiteX465" fmla="*/ 1315867 w 3091083"/>
                <a:gd name="connsiteY465" fmla="*/ 1772884 h 2277312"/>
                <a:gd name="connsiteX466" fmla="*/ 1318976 w 3091083"/>
                <a:gd name="connsiteY466" fmla="*/ 1758894 h 2277312"/>
                <a:gd name="connsiteX467" fmla="*/ 1360170 w 3091083"/>
                <a:gd name="connsiteY467" fmla="*/ 1748013 h 2277312"/>
                <a:gd name="connsiteX468" fmla="*/ 1307318 w 3091083"/>
                <a:gd name="connsiteY468" fmla="*/ 1754231 h 2277312"/>
                <a:gd name="connsiteX469" fmla="*/ 1293327 w 3091083"/>
                <a:gd name="connsiteY469" fmla="*/ 1750344 h 2277312"/>
                <a:gd name="connsiteX470" fmla="*/ 1255243 w 3091083"/>
                <a:gd name="connsiteY470" fmla="*/ 1755785 h 2277312"/>
                <a:gd name="connsiteX471" fmla="*/ 1254465 w 3091083"/>
                <a:gd name="connsiteY471" fmla="*/ 1745681 h 2277312"/>
                <a:gd name="connsiteX472" fmla="*/ 1272342 w 3091083"/>
                <a:gd name="connsiteY472" fmla="*/ 1727804 h 2277312"/>
                <a:gd name="connsiteX473" fmla="*/ 1304209 w 3091083"/>
                <a:gd name="connsiteY473" fmla="*/ 1720809 h 2277312"/>
                <a:gd name="connsiteX474" fmla="*/ 1318976 w 3091083"/>
                <a:gd name="connsiteY474" fmla="*/ 1712260 h 2277312"/>
                <a:gd name="connsiteX475" fmla="*/ 1343071 w 3091083"/>
                <a:gd name="connsiteY475" fmla="*/ 1710705 h 2277312"/>
                <a:gd name="connsiteX476" fmla="*/ 1363279 w 3091083"/>
                <a:gd name="connsiteY476" fmla="*/ 1713037 h 2277312"/>
                <a:gd name="connsiteX477" fmla="*/ 1372606 w 3091083"/>
                <a:gd name="connsiteY477" fmla="*/ 1723141 h 2277312"/>
                <a:gd name="connsiteX478" fmla="*/ 1406804 w 3091083"/>
                <a:gd name="connsiteY478" fmla="*/ 1736354 h 2277312"/>
                <a:gd name="connsiteX479" fmla="*/ 1367165 w 3091083"/>
                <a:gd name="connsiteY479" fmla="*/ 1705264 h 2277312"/>
                <a:gd name="connsiteX480" fmla="*/ 1375715 w 3091083"/>
                <a:gd name="connsiteY480" fmla="*/ 1692051 h 2277312"/>
                <a:gd name="connsiteX481" fmla="*/ 1401364 w 3091083"/>
                <a:gd name="connsiteY481" fmla="*/ 1688942 h 2277312"/>
                <a:gd name="connsiteX482" fmla="*/ 1401364 w 3091083"/>
                <a:gd name="connsiteY482" fmla="*/ 1676507 h 2277312"/>
                <a:gd name="connsiteX483" fmla="*/ 1384265 w 3091083"/>
                <a:gd name="connsiteY483" fmla="*/ 1674175 h 2277312"/>
                <a:gd name="connsiteX484" fmla="*/ 1384265 w 3091083"/>
                <a:gd name="connsiteY484" fmla="*/ 1664848 h 2277312"/>
                <a:gd name="connsiteX485" fmla="*/ 1399032 w 3091083"/>
                <a:gd name="connsiteY485" fmla="*/ 1657853 h 2277312"/>
                <a:gd name="connsiteX486" fmla="*/ 1420795 w 3091083"/>
                <a:gd name="connsiteY486" fmla="*/ 1652412 h 2277312"/>
                <a:gd name="connsiteX487" fmla="*/ 1445666 w 3091083"/>
                <a:gd name="connsiteY487" fmla="*/ 1658630 h 2277312"/>
                <a:gd name="connsiteX488" fmla="*/ 1441003 w 3091083"/>
                <a:gd name="connsiteY488" fmla="*/ 1668734 h 2277312"/>
                <a:gd name="connsiteX489" fmla="*/ 1447998 w 3091083"/>
                <a:gd name="connsiteY489" fmla="*/ 1672620 h 2277312"/>
                <a:gd name="connsiteX490" fmla="*/ 1461211 w 3091083"/>
                <a:gd name="connsiteY490" fmla="*/ 1660962 h 2277312"/>
                <a:gd name="connsiteX491" fmla="*/ 1491524 w 3091083"/>
                <a:gd name="connsiteY491" fmla="*/ 1654744 h 2277312"/>
                <a:gd name="connsiteX492" fmla="*/ 1513286 w 3091083"/>
                <a:gd name="connsiteY492" fmla="*/ 1671066 h 2277312"/>
                <a:gd name="connsiteX493" fmla="*/ 1517173 w 3091083"/>
                <a:gd name="connsiteY493" fmla="*/ 1679616 h 2277312"/>
                <a:gd name="connsiteX494" fmla="*/ 1525722 w 3091083"/>
                <a:gd name="connsiteY494" fmla="*/ 1675729 h 2277312"/>
                <a:gd name="connsiteX495" fmla="*/ 1546708 w 3091083"/>
                <a:gd name="connsiteY495" fmla="*/ 1671843 h 2277312"/>
                <a:gd name="connsiteX496" fmla="*/ 1567693 w 3091083"/>
                <a:gd name="connsiteY496" fmla="*/ 1674175 h 2277312"/>
                <a:gd name="connsiteX497" fmla="*/ 1581683 w 3091083"/>
                <a:gd name="connsiteY497" fmla="*/ 1672620 h 2277312"/>
                <a:gd name="connsiteX498" fmla="*/ 1573911 w 3091083"/>
                <a:gd name="connsiteY498" fmla="*/ 1662516 h 2277312"/>
                <a:gd name="connsiteX499" fmla="*/ 1577020 w 3091083"/>
                <a:gd name="connsiteY499" fmla="*/ 1654744 h 2277312"/>
                <a:gd name="connsiteX500" fmla="*/ 1595674 w 3091083"/>
                <a:gd name="connsiteY500" fmla="*/ 1646971 h 2277312"/>
                <a:gd name="connsiteX501" fmla="*/ 1608887 w 3091083"/>
                <a:gd name="connsiteY501" fmla="*/ 1644640 h 2277312"/>
                <a:gd name="connsiteX502" fmla="*/ 1629095 w 3091083"/>
                <a:gd name="connsiteY502" fmla="*/ 1635313 h 2277312"/>
                <a:gd name="connsiteX503" fmla="*/ 1622877 w 3091083"/>
                <a:gd name="connsiteY503" fmla="*/ 1627540 h 2277312"/>
                <a:gd name="connsiteX504" fmla="*/ 1611996 w 3091083"/>
                <a:gd name="connsiteY504" fmla="*/ 1625209 h 2277312"/>
                <a:gd name="connsiteX505" fmla="*/ 1634536 w 3091083"/>
                <a:gd name="connsiteY505" fmla="*/ 1613550 h 2277312"/>
                <a:gd name="connsiteX506" fmla="*/ 1621323 w 3091083"/>
                <a:gd name="connsiteY506" fmla="*/ 1608887 h 2277312"/>
                <a:gd name="connsiteX507" fmla="*/ 1602669 w 3091083"/>
                <a:gd name="connsiteY507" fmla="*/ 1615882 h 2277312"/>
                <a:gd name="connsiteX508" fmla="*/ 1590233 w 3091083"/>
                <a:gd name="connsiteY508" fmla="*/ 1622877 h 2277312"/>
                <a:gd name="connsiteX509" fmla="*/ 1601892 w 3091083"/>
                <a:gd name="connsiteY509" fmla="*/ 1630649 h 2277312"/>
                <a:gd name="connsiteX510" fmla="*/ 1593342 w 3091083"/>
                <a:gd name="connsiteY510" fmla="*/ 1639199 h 2277312"/>
                <a:gd name="connsiteX511" fmla="*/ 1545931 w 3091083"/>
                <a:gd name="connsiteY511" fmla="*/ 1660962 h 2277312"/>
                <a:gd name="connsiteX512" fmla="*/ 1522613 w 3091083"/>
                <a:gd name="connsiteY512" fmla="*/ 1667180 h 2277312"/>
                <a:gd name="connsiteX513" fmla="*/ 1511732 w 3091083"/>
                <a:gd name="connsiteY513" fmla="*/ 1666402 h 2277312"/>
                <a:gd name="connsiteX514" fmla="*/ 1496964 w 3091083"/>
                <a:gd name="connsiteY514" fmla="*/ 1646971 h 2277312"/>
                <a:gd name="connsiteX515" fmla="*/ 1480642 w 3091083"/>
                <a:gd name="connsiteY515" fmla="*/ 1646194 h 2277312"/>
                <a:gd name="connsiteX516" fmla="*/ 1490746 w 3091083"/>
                <a:gd name="connsiteY516" fmla="*/ 1629095 h 2277312"/>
                <a:gd name="connsiteX517" fmla="*/ 1503182 w 3091083"/>
                <a:gd name="connsiteY517" fmla="*/ 1622877 h 2277312"/>
                <a:gd name="connsiteX518" fmla="*/ 1514063 w 3091083"/>
                <a:gd name="connsiteY518" fmla="*/ 1605000 h 2277312"/>
                <a:gd name="connsiteX519" fmla="*/ 1531940 w 3091083"/>
                <a:gd name="connsiteY519" fmla="*/ 1594896 h 2277312"/>
                <a:gd name="connsiteX520" fmla="*/ 1556812 w 3091083"/>
                <a:gd name="connsiteY520" fmla="*/ 1569247 h 2277312"/>
                <a:gd name="connsiteX521" fmla="*/ 1578574 w 3091083"/>
                <a:gd name="connsiteY521" fmla="*/ 1560698 h 2277312"/>
                <a:gd name="connsiteX522" fmla="*/ 1585570 w 3091083"/>
                <a:gd name="connsiteY522" fmla="*/ 1552148 h 2277312"/>
                <a:gd name="connsiteX523" fmla="*/ 1608887 w 3091083"/>
                <a:gd name="connsiteY523" fmla="*/ 1540490 h 2277312"/>
                <a:gd name="connsiteX524" fmla="*/ 1632204 w 3091083"/>
                <a:gd name="connsiteY524" fmla="*/ 1533494 h 2277312"/>
                <a:gd name="connsiteX525" fmla="*/ 1634536 w 3091083"/>
                <a:gd name="connsiteY525" fmla="*/ 1525722 h 2277312"/>
                <a:gd name="connsiteX526" fmla="*/ 1613550 w 3091083"/>
                <a:gd name="connsiteY526" fmla="*/ 1532717 h 2277312"/>
                <a:gd name="connsiteX527" fmla="*/ 1616659 w 3091083"/>
                <a:gd name="connsiteY527" fmla="*/ 1516395 h 2277312"/>
                <a:gd name="connsiteX528" fmla="*/ 1627541 w 3091083"/>
                <a:gd name="connsiteY528" fmla="*/ 1508623 h 2277312"/>
                <a:gd name="connsiteX529" fmla="*/ 1680393 w 3091083"/>
                <a:gd name="connsiteY529" fmla="*/ 1486860 h 2277312"/>
                <a:gd name="connsiteX530" fmla="*/ 1692829 w 3091083"/>
                <a:gd name="connsiteY530" fmla="*/ 1496964 h 2277312"/>
                <a:gd name="connsiteX531" fmla="*/ 1709151 w 3091083"/>
                <a:gd name="connsiteY531" fmla="*/ 1495410 h 2277312"/>
                <a:gd name="connsiteX532" fmla="*/ 1727027 w 3091083"/>
                <a:gd name="connsiteY532" fmla="*/ 1482974 h 2277312"/>
                <a:gd name="connsiteX533" fmla="*/ 1724696 w 3091083"/>
                <a:gd name="connsiteY533" fmla="*/ 1477533 h 2277312"/>
                <a:gd name="connsiteX534" fmla="*/ 1708373 w 3091083"/>
                <a:gd name="connsiteY534" fmla="*/ 1485306 h 2277312"/>
                <a:gd name="connsiteX535" fmla="*/ 1696715 w 3091083"/>
                <a:gd name="connsiteY535" fmla="*/ 1485306 h 2277312"/>
                <a:gd name="connsiteX536" fmla="*/ 1693606 w 3091083"/>
                <a:gd name="connsiteY536" fmla="*/ 1480642 h 2277312"/>
                <a:gd name="connsiteX537" fmla="*/ 1677284 w 3091083"/>
                <a:gd name="connsiteY537" fmla="*/ 1476756 h 2277312"/>
                <a:gd name="connsiteX538" fmla="*/ 1674952 w 3091083"/>
                <a:gd name="connsiteY538" fmla="*/ 1467429 h 2277312"/>
                <a:gd name="connsiteX539" fmla="*/ 1685056 w 3091083"/>
                <a:gd name="connsiteY539" fmla="*/ 1445666 h 2277312"/>
                <a:gd name="connsiteX540" fmla="*/ 1711483 w 3091083"/>
                <a:gd name="connsiteY540" fmla="*/ 1420017 h 2277312"/>
                <a:gd name="connsiteX541" fmla="*/ 1715369 w 3091083"/>
                <a:gd name="connsiteY541" fmla="*/ 1409913 h 2277312"/>
                <a:gd name="connsiteX542" fmla="*/ 1725473 w 3091083"/>
                <a:gd name="connsiteY542" fmla="*/ 1404473 h 2277312"/>
                <a:gd name="connsiteX543" fmla="*/ 1738686 w 3091083"/>
                <a:gd name="connsiteY543" fmla="*/ 1406027 h 2277312"/>
                <a:gd name="connsiteX544" fmla="*/ 1737131 w 3091083"/>
                <a:gd name="connsiteY544" fmla="*/ 1397477 h 2277312"/>
                <a:gd name="connsiteX545" fmla="*/ 1720810 w 3091083"/>
                <a:gd name="connsiteY545" fmla="*/ 1388928 h 2277312"/>
                <a:gd name="connsiteX546" fmla="*/ 1768998 w 3091083"/>
                <a:gd name="connsiteY546" fmla="*/ 1380378 h 2277312"/>
                <a:gd name="connsiteX547" fmla="*/ 1792315 w 3091083"/>
                <a:gd name="connsiteY547" fmla="*/ 1380378 h 2277312"/>
                <a:gd name="connsiteX548" fmla="*/ 1810969 w 3091083"/>
                <a:gd name="connsiteY548" fmla="*/ 1373383 h 2277312"/>
                <a:gd name="connsiteX549" fmla="*/ 1814855 w 3091083"/>
                <a:gd name="connsiteY549" fmla="*/ 1365611 h 2277312"/>
                <a:gd name="connsiteX550" fmla="*/ 1765112 w 3091083"/>
                <a:gd name="connsiteY550" fmla="*/ 1374160 h 2277312"/>
                <a:gd name="connsiteX551" fmla="*/ 1746458 w 3091083"/>
                <a:gd name="connsiteY551" fmla="*/ 1374937 h 2277312"/>
                <a:gd name="connsiteX552" fmla="*/ 1740241 w 3091083"/>
                <a:gd name="connsiteY552" fmla="*/ 1353952 h 2277312"/>
                <a:gd name="connsiteX553" fmla="*/ 1741795 w 3091083"/>
                <a:gd name="connsiteY553" fmla="*/ 1342293 h 2277312"/>
                <a:gd name="connsiteX554" fmla="*/ 1756562 w 3091083"/>
                <a:gd name="connsiteY554" fmla="*/ 1325194 h 2277312"/>
                <a:gd name="connsiteX555" fmla="*/ 1767444 w 3091083"/>
                <a:gd name="connsiteY555" fmla="*/ 1323640 h 2277312"/>
                <a:gd name="connsiteX556" fmla="*/ 1780657 w 3091083"/>
                <a:gd name="connsiteY556" fmla="*/ 1315090 h 2277312"/>
                <a:gd name="connsiteX557" fmla="*/ 1781434 w 3091083"/>
                <a:gd name="connsiteY557" fmla="*/ 1303431 h 2277312"/>
                <a:gd name="connsiteX558" fmla="*/ 1799311 w 3091083"/>
                <a:gd name="connsiteY558" fmla="*/ 1297213 h 2277312"/>
                <a:gd name="connsiteX559" fmla="*/ 1815633 w 3091083"/>
                <a:gd name="connsiteY559" fmla="*/ 1280891 h 2277312"/>
                <a:gd name="connsiteX560" fmla="*/ 1833509 w 3091083"/>
                <a:gd name="connsiteY560" fmla="*/ 1277005 h 2277312"/>
                <a:gd name="connsiteX561" fmla="*/ 1844390 w 3091083"/>
                <a:gd name="connsiteY561" fmla="*/ 1278560 h 2277312"/>
                <a:gd name="connsiteX562" fmla="*/ 1867708 w 3091083"/>
                <a:gd name="connsiteY562" fmla="*/ 1273119 h 2277312"/>
                <a:gd name="connsiteX563" fmla="*/ 1919006 w 3091083"/>
                <a:gd name="connsiteY563" fmla="*/ 1272342 h 2277312"/>
                <a:gd name="connsiteX564" fmla="*/ 1919783 w 3091083"/>
                <a:gd name="connsiteY564" fmla="*/ 1267678 h 2277312"/>
                <a:gd name="connsiteX565" fmla="*/ 1870817 w 3091083"/>
                <a:gd name="connsiteY565" fmla="*/ 1265347 h 2277312"/>
                <a:gd name="connsiteX566" fmla="*/ 1843613 w 3091083"/>
                <a:gd name="connsiteY566" fmla="*/ 1266901 h 2277312"/>
                <a:gd name="connsiteX567" fmla="*/ 1840504 w 3091083"/>
                <a:gd name="connsiteY567" fmla="*/ 1262238 h 2277312"/>
                <a:gd name="connsiteX568" fmla="*/ 1862267 w 3091083"/>
                <a:gd name="connsiteY568" fmla="*/ 1241252 h 2277312"/>
                <a:gd name="connsiteX569" fmla="*/ 1877812 w 3091083"/>
                <a:gd name="connsiteY569" fmla="*/ 1233480 h 2277312"/>
                <a:gd name="connsiteX570" fmla="*/ 1891025 w 3091083"/>
                <a:gd name="connsiteY570" fmla="*/ 1235034 h 2277312"/>
                <a:gd name="connsiteX571" fmla="*/ 1905015 w 3091083"/>
                <a:gd name="connsiteY571" fmla="*/ 1242807 h 2277312"/>
                <a:gd name="connsiteX572" fmla="*/ 1909679 w 3091083"/>
                <a:gd name="connsiteY572" fmla="*/ 1236589 h 2277312"/>
                <a:gd name="connsiteX573" fmla="*/ 1897243 w 3091083"/>
                <a:gd name="connsiteY573" fmla="*/ 1224930 h 2277312"/>
                <a:gd name="connsiteX574" fmla="*/ 1902683 w 3091083"/>
                <a:gd name="connsiteY574" fmla="*/ 1213272 h 2277312"/>
                <a:gd name="connsiteX575" fmla="*/ 1882475 w 3091083"/>
                <a:gd name="connsiteY575" fmla="*/ 1221821 h 2277312"/>
                <a:gd name="connsiteX576" fmla="*/ 1868485 w 3091083"/>
                <a:gd name="connsiteY576" fmla="*/ 1224153 h 2277312"/>
                <a:gd name="connsiteX577" fmla="*/ 1861490 w 3091083"/>
                <a:gd name="connsiteY577" fmla="*/ 1208608 h 2277312"/>
                <a:gd name="connsiteX578" fmla="*/ 1879366 w 3091083"/>
                <a:gd name="connsiteY578" fmla="*/ 1193063 h 2277312"/>
                <a:gd name="connsiteX579" fmla="*/ 1897243 w 3091083"/>
                <a:gd name="connsiteY579" fmla="*/ 1193063 h 2277312"/>
                <a:gd name="connsiteX580" fmla="*/ 1899575 w 3091083"/>
                <a:gd name="connsiteY580" fmla="*/ 1181405 h 2277312"/>
                <a:gd name="connsiteX581" fmla="*/ 1925224 w 3091083"/>
                <a:gd name="connsiteY581" fmla="*/ 1171301 h 2277312"/>
                <a:gd name="connsiteX582" fmla="*/ 1939991 w 3091083"/>
                <a:gd name="connsiteY582" fmla="*/ 1169746 h 2277312"/>
                <a:gd name="connsiteX583" fmla="*/ 1951650 w 3091083"/>
                <a:gd name="connsiteY583" fmla="*/ 1165083 h 2277312"/>
                <a:gd name="connsiteX584" fmla="*/ 1956313 w 3091083"/>
                <a:gd name="connsiteY584" fmla="*/ 1168192 h 2277312"/>
                <a:gd name="connsiteX585" fmla="*/ 1963308 w 3091083"/>
                <a:gd name="connsiteY585" fmla="*/ 1186068 h 2277312"/>
                <a:gd name="connsiteX586" fmla="*/ 1974967 w 3091083"/>
                <a:gd name="connsiteY586" fmla="*/ 1188400 h 2277312"/>
                <a:gd name="connsiteX587" fmla="*/ 1982739 w 3091083"/>
                <a:gd name="connsiteY587" fmla="*/ 1182182 h 2277312"/>
                <a:gd name="connsiteX588" fmla="*/ 1972635 w 3091083"/>
                <a:gd name="connsiteY588" fmla="*/ 1173632 h 2277312"/>
                <a:gd name="connsiteX589" fmla="*/ 1964086 w 3091083"/>
                <a:gd name="connsiteY589" fmla="*/ 1159642 h 2277312"/>
                <a:gd name="connsiteX590" fmla="*/ 1979630 w 3091083"/>
                <a:gd name="connsiteY590" fmla="*/ 1147983 h 2277312"/>
                <a:gd name="connsiteX591" fmla="*/ 1997507 w 3091083"/>
                <a:gd name="connsiteY591" fmla="*/ 1146429 h 2277312"/>
                <a:gd name="connsiteX592" fmla="*/ 2017715 w 3091083"/>
                <a:gd name="connsiteY592" fmla="*/ 1151870 h 2277312"/>
                <a:gd name="connsiteX593" fmla="*/ 2035592 w 3091083"/>
                <a:gd name="connsiteY593" fmla="*/ 1150315 h 2277312"/>
                <a:gd name="connsiteX594" fmla="*/ 2042587 w 3091083"/>
                <a:gd name="connsiteY594" fmla="*/ 1140988 h 2277312"/>
                <a:gd name="connsiteX595" fmla="*/ 1993621 w 3091083"/>
                <a:gd name="connsiteY595" fmla="*/ 1140211 h 2277312"/>
                <a:gd name="connsiteX596" fmla="*/ 1987403 w 3091083"/>
                <a:gd name="connsiteY596" fmla="*/ 1133216 h 2277312"/>
                <a:gd name="connsiteX597" fmla="*/ 1996730 w 3091083"/>
                <a:gd name="connsiteY597" fmla="*/ 1123889 h 2277312"/>
                <a:gd name="connsiteX598" fmla="*/ 2013829 w 3091083"/>
                <a:gd name="connsiteY598" fmla="*/ 1117671 h 2277312"/>
                <a:gd name="connsiteX599" fmla="*/ 2033260 w 3091083"/>
                <a:gd name="connsiteY599" fmla="*/ 1116894 h 2277312"/>
                <a:gd name="connsiteX600" fmla="*/ 2051914 w 3091083"/>
                <a:gd name="connsiteY600" fmla="*/ 1106012 h 2277312"/>
                <a:gd name="connsiteX601" fmla="*/ 2058909 w 3091083"/>
                <a:gd name="connsiteY601" fmla="*/ 1097463 h 2277312"/>
                <a:gd name="connsiteX602" fmla="*/ 2061241 w 3091083"/>
                <a:gd name="connsiteY602" fmla="*/ 1085027 h 2277312"/>
                <a:gd name="connsiteX603" fmla="*/ 2072122 w 3091083"/>
                <a:gd name="connsiteY603" fmla="*/ 1074923 h 2277312"/>
                <a:gd name="connsiteX604" fmla="*/ 2102434 w 3091083"/>
                <a:gd name="connsiteY604" fmla="*/ 1068705 h 2277312"/>
                <a:gd name="connsiteX605" fmla="*/ 2097771 w 3091083"/>
                <a:gd name="connsiteY605" fmla="*/ 1051606 h 2277312"/>
                <a:gd name="connsiteX606" fmla="*/ 2103989 w 3091083"/>
                <a:gd name="connsiteY606" fmla="*/ 1040724 h 2277312"/>
                <a:gd name="connsiteX607" fmla="*/ 2111761 w 3091083"/>
                <a:gd name="connsiteY607" fmla="*/ 1036061 h 2277312"/>
                <a:gd name="connsiteX608" fmla="*/ 2128083 w 3091083"/>
                <a:gd name="connsiteY608" fmla="*/ 1047719 h 2277312"/>
                <a:gd name="connsiteX609" fmla="*/ 2142073 w 3091083"/>
                <a:gd name="connsiteY609" fmla="*/ 1051606 h 2277312"/>
                <a:gd name="connsiteX610" fmla="*/ 2138187 w 3091083"/>
                <a:gd name="connsiteY610" fmla="*/ 1040724 h 2277312"/>
                <a:gd name="connsiteX611" fmla="*/ 2140519 w 3091083"/>
                <a:gd name="connsiteY611" fmla="*/ 1031397 h 2277312"/>
                <a:gd name="connsiteX612" fmla="*/ 2156841 w 3091083"/>
                <a:gd name="connsiteY612" fmla="*/ 1031397 h 2277312"/>
                <a:gd name="connsiteX613" fmla="*/ 2164614 w 3091083"/>
                <a:gd name="connsiteY613" fmla="*/ 1027511 h 2277312"/>
                <a:gd name="connsiteX614" fmla="*/ 2166945 w 3091083"/>
                <a:gd name="connsiteY614" fmla="*/ 1017407 h 2277312"/>
                <a:gd name="connsiteX615" fmla="*/ 2177827 w 3091083"/>
                <a:gd name="connsiteY615" fmla="*/ 1008080 h 2277312"/>
                <a:gd name="connsiteX616" fmla="*/ 2214357 w 3091083"/>
                <a:gd name="connsiteY616" fmla="*/ 1002640 h 2277312"/>
                <a:gd name="connsiteX617" fmla="*/ 2218243 w 3091083"/>
                <a:gd name="connsiteY617" fmla="*/ 1022071 h 2277312"/>
                <a:gd name="connsiteX618" fmla="*/ 2223684 w 3091083"/>
                <a:gd name="connsiteY618" fmla="*/ 1032952 h 2277312"/>
                <a:gd name="connsiteX619" fmla="*/ 2229902 w 3091083"/>
                <a:gd name="connsiteY619" fmla="*/ 1011189 h 2277312"/>
                <a:gd name="connsiteX620" fmla="*/ 2242338 w 3091083"/>
                <a:gd name="connsiteY620" fmla="*/ 994867 h 2277312"/>
                <a:gd name="connsiteX621" fmla="*/ 2260991 w 3091083"/>
                <a:gd name="connsiteY621" fmla="*/ 987872 h 2277312"/>
                <a:gd name="connsiteX622" fmla="*/ 2267986 w 3091083"/>
                <a:gd name="connsiteY622" fmla="*/ 996422 h 2277312"/>
                <a:gd name="connsiteX623" fmla="*/ 2264878 w 3091083"/>
                <a:gd name="connsiteY623" fmla="*/ 1029843 h 2277312"/>
                <a:gd name="connsiteX624" fmla="*/ 2250110 w 3091083"/>
                <a:gd name="connsiteY624" fmla="*/ 1048497 h 2277312"/>
                <a:gd name="connsiteX625" fmla="*/ 2261769 w 3091083"/>
                <a:gd name="connsiteY625" fmla="*/ 1046942 h 2277312"/>
                <a:gd name="connsiteX626" fmla="*/ 2281200 w 3091083"/>
                <a:gd name="connsiteY626" fmla="*/ 1029066 h 2277312"/>
                <a:gd name="connsiteX627" fmla="*/ 2285863 w 3091083"/>
                <a:gd name="connsiteY627" fmla="*/ 1019739 h 2277312"/>
                <a:gd name="connsiteX628" fmla="*/ 2280422 w 3091083"/>
                <a:gd name="connsiteY628" fmla="*/ 997976 h 2277312"/>
                <a:gd name="connsiteX629" fmla="*/ 2285086 w 3091083"/>
                <a:gd name="connsiteY629" fmla="*/ 991758 h 2277312"/>
                <a:gd name="connsiteX630" fmla="*/ 2312289 w 3091083"/>
                <a:gd name="connsiteY630" fmla="*/ 990981 h 2277312"/>
                <a:gd name="connsiteX631" fmla="*/ 2327057 w 3091083"/>
                <a:gd name="connsiteY631" fmla="*/ 994090 h 2277312"/>
                <a:gd name="connsiteX632" fmla="*/ 2332497 w 3091083"/>
                <a:gd name="connsiteY632" fmla="*/ 982431 h 2277312"/>
                <a:gd name="connsiteX633" fmla="*/ 2345710 w 3091083"/>
                <a:gd name="connsiteY633" fmla="*/ 981654 h 2277312"/>
                <a:gd name="connsiteX634" fmla="*/ 2359701 w 3091083"/>
                <a:gd name="connsiteY634" fmla="*/ 988649 h 2277312"/>
                <a:gd name="connsiteX635" fmla="*/ 2391568 w 3091083"/>
                <a:gd name="connsiteY635" fmla="*/ 999531 h 2277312"/>
                <a:gd name="connsiteX636" fmla="*/ 2381464 w 3091083"/>
                <a:gd name="connsiteY636" fmla="*/ 982431 h 2277312"/>
                <a:gd name="connsiteX637" fmla="*/ 2373691 w 3091083"/>
                <a:gd name="connsiteY637" fmla="*/ 976213 h 2277312"/>
                <a:gd name="connsiteX638" fmla="*/ 2357369 w 3091083"/>
                <a:gd name="connsiteY638" fmla="*/ 972327 h 2277312"/>
                <a:gd name="connsiteX639" fmla="*/ 2340270 w 3091083"/>
                <a:gd name="connsiteY639" fmla="*/ 964555 h 2277312"/>
                <a:gd name="connsiteX640" fmla="*/ 2349597 w 3091083"/>
                <a:gd name="connsiteY640" fmla="*/ 956782 h 2277312"/>
                <a:gd name="connsiteX641" fmla="*/ 2368250 w 3091083"/>
                <a:gd name="connsiteY641" fmla="*/ 959114 h 2277312"/>
                <a:gd name="connsiteX642" fmla="*/ 2383795 w 3091083"/>
                <a:gd name="connsiteY642" fmla="*/ 952896 h 2277312"/>
                <a:gd name="connsiteX643" fmla="*/ 2400895 w 3091083"/>
                <a:gd name="connsiteY643" fmla="*/ 951342 h 2277312"/>
                <a:gd name="connsiteX644" fmla="*/ 2409444 w 3091083"/>
                <a:gd name="connsiteY644" fmla="*/ 956005 h 2277312"/>
                <a:gd name="connsiteX645" fmla="*/ 2415662 w 3091083"/>
                <a:gd name="connsiteY645" fmla="*/ 948233 h 2277312"/>
                <a:gd name="connsiteX646" fmla="*/ 2435093 w 3091083"/>
                <a:gd name="connsiteY646" fmla="*/ 944347 h 2277312"/>
                <a:gd name="connsiteX647" fmla="*/ 2456856 w 3091083"/>
                <a:gd name="connsiteY647" fmla="*/ 951342 h 2277312"/>
                <a:gd name="connsiteX648" fmla="*/ 2469292 w 3091083"/>
                <a:gd name="connsiteY648" fmla="*/ 972327 h 2277312"/>
                <a:gd name="connsiteX649" fmla="*/ 2487945 w 3091083"/>
                <a:gd name="connsiteY649" fmla="*/ 983209 h 2277312"/>
                <a:gd name="connsiteX650" fmla="*/ 2487168 w 3091083"/>
                <a:gd name="connsiteY650" fmla="*/ 972327 h 2277312"/>
                <a:gd name="connsiteX651" fmla="*/ 2491831 w 3091083"/>
                <a:gd name="connsiteY651" fmla="*/ 957560 h 2277312"/>
                <a:gd name="connsiteX652" fmla="*/ 2509708 w 3091083"/>
                <a:gd name="connsiteY652" fmla="*/ 942015 h 2277312"/>
                <a:gd name="connsiteX653" fmla="*/ 2526030 w 3091083"/>
                <a:gd name="connsiteY653" fmla="*/ 934242 h 2277312"/>
                <a:gd name="connsiteX654" fmla="*/ 2536912 w 3091083"/>
                <a:gd name="connsiteY654" fmla="*/ 933465 h 2277312"/>
                <a:gd name="connsiteX655" fmla="*/ 2559451 w 3091083"/>
                <a:gd name="connsiteY655" fmla="*/ 907039 h 2277312"/>
                <a:gd name="connsiteX656" fmla="*/ 2547016 w 3091083"/>
                <a:gd name="connsiteY656" fmla="*/ 899267 h 2277312"/>
                <a:gd name="connsiteX657" fmla="*/ 2572665 w 3091083"/>
                <a:gd name="connsiteY657" fmla="*/ 881390 h 2277312"/>
                <a:gd name="connsiteX658" fmla="*/ 2581214 w 3091083"/>
                <a:gd name="connsiteY658" fmla="*/ 880613 h 2277312"/>
                <a:gd name="connsiteX659" fmla="*/ 2623185 w 3091083"/>
                <a:gd name="connsiteY659" fmla="*/ 896935 h 2277312"/>
                <a:gd name="connsiteX660" fmla="*/ 2634844 w 3091083"/>
                <a:gd name="connsiteY660" fmla="*/ 889940 h 2277312"/>
                <a:gd name="connsiteX661" fmla="*/ 2661270 w 3091083"/>
                <a:gd name="connsiteY661" fmla="*/ 896158 h 2277312"/>
                <a:gd name="connsiteX662" fmla="*/ 2655052 w 3091083"/>
                <a:gd name="connsiteY662" fmla="*/ 903930 h 2277312"/>
                <a:gd name="connsiteX663" fmla="*/ 2630958 w 3091083"/>
                <a:gd name="connsiteY663" fmla="*/ 926470 h 2277312"/>
                <a:gd name="connsiteX664" fmla="*/ 2627071 w 3091083"/>
                <a:gd name="connsiteY664" fmla="*/ 932688 h 2277312"/>
                <a:gd name="connsiteX665" fmla="*/ 2626294 w 3091083"/>
                <a:gd name="connsiteY665" fmla="*/ 949787 h 2277312"/>
                <a:gd name="connsiteX666" fmla="*/ 2616967 w 3091083"/>
                <a:gd name="connsiteY666" fmla="*/ 960669 h 2277312"/>
                <a:gd name="connsiteX667" fmla="*/ 2623185 w 3091083"/>
                <a:gd name="connsiteY667" fmla="*/ 971550 h 2277312"/>
                <a:gd name="connsiteX668" fmla="*/ 2635621 w 3091083"/>
                <a:gd name="connsiteY668" fmla="*/ 968441 h 2277312"/>
                <a:gd name="connsiteX669" fmla="*/ 2649611 w 3091083"/>
                <a:gd name="connsiteY669" fmla="*/ 958337 h 2277312"/>
                <a:gd name="connsiteX670" fmla="*/ 2650389 w 3091083"/>
                <a:gd name="connsiteY670" fmla="*/ 948233 h 2277312"/>
                <a:gd name="connsiteX671" fmla="*/ 2683810 w 3091083"/>
                <a:gd name="connsiteY671" fmla="*/ 919475 h 2277312"/>
                <a:gd name="connsiteX672" fmla="*/ 2698577 w 3091083"/>
                <a:gd name="connsiteY672" fmla="*/ 903153 h 2277312"/>
                <a:gd name="connsiteX673" fmla="*/ 2716454 w 3091083"/>
                <a:gd name="connsiteY673" fmla="*/ 889940 h 2277312"/>
                <a:gd name="connsiteX674" fmla="*/ 2728113 w 3091083"/>
                <a:gd name="connsiteY674" fmla="*/ 887608 h 2277312"/>
                <a:gd name="connsiteX675" fmla="*/ 2735108 w 3091083"/>
                <a:gd name="connsiteY675" fmla="*/ 896158 h 2277312"/>
                <a:gd name="connsiteX676" fmla="*/ 2733553 w 3091083"/>
                <a:gd name="connsiteY676" fmla="*/ 907816 h 2277312"/>
                <a:gd name="connsiteX677" fmla="*/ 2735108 w 3091083"/>
                <a:gd name="connsiteY677" fmla="*/ 941238 h 2277312"/>
                <a:gd name="connsiteX678" fmla="*/ 2763865 w 3091083"/>
                <a:gd name="connsiteY678" fmla="*/ 930356 h 2277312"/>
                <a:gd name="connsiteX679" fmla="*/ 2772415 w 3091083"/>
                <a:gd name="connsiteY679" fmla="*/ 907039 h 2277312"/>
                <a:gd name="connsiteX680" fmla="*/ 2780965 w 3091083"/>
                <a:gd name="connsiteY680" fmla="*/ 901598 h 2277312"/>
                <a:gd name="connsiteX681" fmla="*/ 2774747 w 3091083"/>
                <a:gd name="connsiteY681" fmla="*/ 890717 h 2277312"/>
                <a:gd name="connsiteX682" fmla="*/ 2777856 w 3091083"/>
                <a:gd name="connsiteY682" fmla="*/ 882167 h 2277312"/>
                <a:gd name="connsiteX683" fmla="*/ 2795732 w 3091083"/>
                <a:gd name="connsiteY683" fmla="*/ 872063 h 2277312"/>
                <a:gd name="connsiteX684" fmla="*/ 2812832 w 3091083"/>
                <a:gd name="connsiteY684" fmla="*/ 875172 h 2277312"/>
                <a:gd name="connsiteX685" fmla="*/ 2838481 w 3091083"/>
                <a:gd name="connsiteY685" fmla="*/ 877504 h 2277312"/>
                <a:gd name="connsiteX686" fmla="*/ 2859466 w 3091083"/>
                <a:gd name="connsiteY686" fmla="*/ 883722 h 2277312"/>
                <a:gd name="connsiteX687" fmla="*/ 2861020 w 3091083"/>
                <a:gd name="connsiteY687" fmla="*/ 894603 h 2277312"/>
                <a:gd name="connsiteX688" fmla="*/ 2854803 w 3091083"/>
                <a:gd name="connsiteY688" fmla="*/ 901598 h 2277312"/>
                <a:gd name="connsiteX689" fmla="*/ 2832263 w 3091083"/>
                <a:gd name="connsiteY689" fmla="*/ 910148 h 2277312"/>
                <a:gd name="connsiteX690" fmla="*/ 2837703 w 3091083"/>
                <a:gd name="connsiteY690" fmla="*/ 915589 h 2277312"/>
                <a:gd name="connsiteX691" fmla="*/ 2853248 w 3091083"/>
                <a:gd name="connsiteY691" fmla="*/ 910925 h 2277312"/>
                <a:gd name="connsiteX692" fmla="*/ 2860243 w 3091083"/>
                <a:gd name="connsiteY692" fmla="*/ 953673 h 2277312"/>
                <a:gd name="connsiteX693" fmla="*/ 2867239 w 3091083"/>
                <a:gd name="connsiteY693" fmla="*/ 937351 h 2277312"/>
                <a:gd name="connsiteX694" fmla="*/ 2875011 w 3091083"/>
                <a:gd name="connsiteY694" fmla="*/ 931911 h 2277312"/>
                <a:gd name="connsiteX695" fmla="*/ 2875788 w 3091083"/>
                <a:gd name="connsiteY695" fmla="*/ 920252 h 2277312"/>
                <a:gd name="connsiteX696" fmla="*/ 2882006 w 3091083"/>
                <a:gd name="connsiteY696" fmla="*/ 905485 h 2277312"/>
                <a:gd name="connsiteX697" fmla="*/ 2895996 w 3091083"/>
                <a:gd name="connsiteY697" fmla="*/ 895380 h 2277312"/>
                <a:gd name="connsiteX698" fmla="*/ 2916982 w 3091083"/>
                <a:gd name="connsiteY698" fmla="*/ 895380 h 2277312"/>
                <a:gd name="connsiteX699" fmla="*/ 2942631 w 3091083"/>
                <a:gd name="connsiteY699" fmla="*/ 908594 h 2277312"/>
                <a:gd name="connsiteX700" fmla="*/ 2962062 w 3091083"/>
                <a:gd name="connsiteY700" fmla="*/ 910925 h 2277312"/>
                <a:gd name="connsiteX701" fmla="*/ 2976052 w 3091083"/>
                <a:gd name="connsiteY701" fmla="*/ 917143 h 2277312"/>
                <a:gd name="connsiteX702" fmla="*/ 2994706 w 3091083"/>
                <a:gd name="connsiteY702" fmla="*/ 911702 h 2277312"/>
                <a:gd name="connsiteX703" fmla="*/ 3010251 w 3091083"/>
                <a:gd name="connsiteY703" fmla="*/ 919475 h 2277312"/>
                <a:gd name="connsiteX704" fmla="*/ 3011028 w 3091083"/>
                <a:gd name="connsiteY704" fmla="*/ 927247 h 2277312"/>
                <a:gd name="connsiteX705" fmla="*/ 3040563 w 3091083"/>
                <a:gd name="connsiteY705" fmla="*/ 929579 h 2277312"/>
                <a:gd name="connsiteX706" fmla="*/ 3070098 w 3091083"/>
                <a:gd name="connsiteY706" fmla="*/ 942015 h 2277312"/>
                <a:gd name="connsiteX707" fmla="*/ 3074761 w 3091083"/>
                <a:gd name="connsiteY707" fmla="*/ 954451 h 2277312"/>
                <a:gd name="connsiteX708" fmla="*/ 3040563 w 3091083"/>
                <a:gd name="connsiteY708" fmla="*/ 962223 h 2277312"/>
                <a:gd name="connsiteX709" fmla="*/ 3026573 w 3091083"/>
                <a:gd name="connsiteY709" fmla="*/ 969995 h 2277312"/>
                <a:gd name="connsiteX710" fmla="*/ 3000924 w 3091083"/>
                <a:gd name="connsiteY710" fmla="*/ 973104 h 2277312"/>
                <a:gd name="connsiteX711" fmla="*/ 2911541 w 3091083"/>
                <a:gd name="connsiteY711" fmla="*/ 967664 h 2277312"/>
                <a:gd name="connsiteX712" fmla="*/ 2914650 w 3091083"/>
                <a:gd name="connsiteY712" fmla="*/ 973104 h 2277312"/>
                <a:gd name="connsiteX713" fmla="*/ 2979161 w 3091083"/>
                <a:gd name="connsiteY713" fmla="*/ 984763 h 2277312"/>
                <a:gd name="connsiteX714" fmla="*/ 2983825 w 3091083"/>
                <a:gd name="connsiteY714" fmla="*/ 988649 h 2277312"/>
                <a:gd name="connsiteX715" fmla="*/ 2986933 w 3091083"/>
                <a:gd name="connsiteY715" fmla="*/ 1004971 h 2277312"/>
                <a:gd name="connsiteX716" fmla="*/ 3000924 w 3091083"/>
                <a:gd name="connsiteY716" fmla="*/ 1010412 h 2277312"/>
                <a:gd name="connsiteX717" fmla="*/ 3028127 w 3091083"/>
                <a:gd name="connsiteY717" fmla="*/ 1008857 h 2277312"/>
                <a:gd name="connsiteX718" fmla="*/ 3028127 w 3091083"/>
                <a:gd name="connsiteY718" fmla="*/ 998753 h 2277312"/>
                <a:gd name="connsiteX719" fmla="*/ 3052999 w 3091083"/>
                <a:gd name="connsiteY719" fmla="*/ 1003417 h 2277312"/>
                <a:gd name="connsiteX720" fmla="*/ 3082534 w 3091083"/>
                <a:gd name="connsiteY720" fmla="*/ 1004971 h 2277312"/>
                <a:gd name="connsiteX721" fmla="*/ 3091084 w 3091083"/>
                <a:gd name="connsiteY721" fmla="*/ 1018184 h 2277312"/>
                <a:gd name="connsiteX722" fmla="*/ 3088752 w 3091083"/>
                <a:gd name="connsiteY722" fmla="*/ 1029843 h 2277312"/>
                <a:gd name="connsiteX723" fmla="*/ 3070098 w 3091083"/>
                <a:gd name="connsiteY723" fmla="*/ 1030620 h 2277312"/>
                <a:gd name="connsiteX724" fmla="*/ 3037454 w 3091083"/>
                <a:gd name="connsiteY724" fmla="*/ 1019739 h 2277312"/>
                <a:gd name="connsiteX725" fmla="*/ 3034345 w 3091083"/>
                <a:gd name="connsiteY725" fmla="*/ 1037615 h 2277312"/>
                <a:gd name="connsiteX726" fmla="*/ 3025795 w 3091083"/>
                <a:gd name="connsiteY726" fmla="*/ 1044610 h 2277312"/>
                <a:gd name="connsiteX727" fmla="*/ 2980716 w 3091083"/>
                <a:gd name="connsiteY727" fmla="*/ 1054715 h 2277312"/>
                <a:gd name="connsiteX728" fmla="*/ 2972166 w 3091083"/>
                <a:gd name="connsiteY728" fmla="*/ 1074923 h 2277312"/>
                <a:gd name="connsiteX729" fmla="*/ 2955067 w 3091083"/>
                <a:gd name="connsiteY729" fmla="*/ 1082695 h 2277312"/>
                <a:gd name="connsiteX730" fmla="*/ 2640284 w 3091083"/>
                <a:gd name="connsiteY730" fmla="*/ 867400 h 2277312"/>
                <a:gd name="connsiteX731" fmla="*/ 2669042 w 3091083"/>
                <a:gd name="connsiteY731" fmla="*/ 871286 h 2277312"/>
                <a:gd name="connsiteX732" fmla="*/ 2686141 w 3091083"/>
                <a:gd name="connsiteY732" fmla="*/ 882167 h 2277312"/>
                <a:gd name="connsiteX733" fmla="*/ 2658161 w 3091083"/>
                <a:gd name="connsiteY733" fmla="*/ 886054 h 2277312"/>
                <a:gd name="connsiteX734" fmla="*/ 2644948 w 3091083"/>
                <a:gd name="connsiteY734" fmla="*/ 885276 h 2277312"/>
                <a:gd name="connsiteX735" fmla="*/ 2629403 w 3091083"/>
                <a:gd name="connsiteY735" fmla="*/ 871286 h 2277312"/>
                <a:gd name="connsiteX736" fmla="*/ 2640284 w 3091083"/>
                <a:gd name="connsiteY736" fmla="*/ 867400 h 2277312"/>
                <a:gd name="connsiteX737" fmla="*/ 777 w 3091083"/>
                <a:gd name="connsiteY737" fmla="*/ 897712 h 2277312"/>
                <a:gd name="connsiteX738" fmla="*/ 0 w 3091083"/>
                <a:gd name="connsiteY738" fmla="*/ 889940 h 2277312"/>
                <a:gd name="connsiteX739" fmla="*/ 34976 w 3091083"/>
                <a:gd name="connsiteY739" fmla="*/ 878281 h 2277312"/>
                <a:gd name="connsiteX740" fmla="*/ 49743 w 3091083"/>
                <a:gd name="connsiteY740" fmla="*/ 867400 h 2277312"/>
                <a:gd name="connsiteX741" fmla="*/ 76169 w 3091083"/>
                <a:gd name="connsiteY741" fmla="*/ 863514 h 2277312"/>
                <a:gd name="connsiteX742" fmla="*/ 74615 w 3091083"/>
                <a:gd name="connsiteY742" fmla="*/ 877504 h 2277312"/>
                <a:gd name="connsiteX743" fmla="*/ 51298 w 3091083"/>
                <a:gd name="connsiteY743" fmla="*/ 883722 h 2277312"/>
                <a:gd name="connsiteX744" fmla="*/ 25649 w 3091083"/>
                <a:gd name="connsiteY744" fmla="*/ 887608 h 2277312"/>
                <a:gd name="connsiteX745" fmla="*/ 777 w 3091083"/>
                <a:gd name="connsiteY745" fmla="*/ 897712 h 2277312"/>
                <a:gd name="connsiteX746" fmla="*/ 2093107 w 3091083"/>
                <a:gd name="connsiteY746" fmla="*/ 547954 h 2277312"/>
                <a:gd name="connsiteX747" fmla="*/ 2085335 w 3091083"/>
                <a:gd name="connsiteY747" fmla="*/ 551840 h 2277312"/>
                <a:gd name="connsiteX748" fmla="*/ 2070568 w 3091083"/>
                <a:gd name="connsiteY748" fmla="*/ 545622 h 2277312"/>
                <a:gd name="connsiteX749" fmla="*/ 2064349 w 3091083"/>
                <a:gd name="connsiteY749" fmla="*/ 536296 h 2277312"/>
                <a:gd name="connsiteX750" fmla="*/ 2087667 w 3091083"/>
                <a:gd name="connsiteY750" fmla="*/ 535518 h 2277312"/>
                <a:gd name="connsiteX751" fmla="*/ 2093107 w 3091083"/>
                <a:gd name="connsiteY751" fmla="*/ 547954 h 2277312"/>
                <a:gd name="connsiteX752" fmla="*/ 2167723 w 3091083"/>
                <a:gd name="connsiteY752" fmla="*/ 158557 h 2277312"/>
                <a:gd name="connsiteX753" fmla="*/ 2198035 w 3091083"/>
                <a:gd name="connsiteY753" fmla="*/ 160111 h 2277312"/>
                <a:gd name="connsiteX754" fmla="*/ 2213580 w 3091083"/>
                <a:gd name="connsiteY754" fmla="*/ 174879 h 2277312"/>
                <a:gd name="connsiteX755" fmla="*/ 2224461 w 3091083"/>
                <a:gd name="connsiteY755" fmla="*/ 190424 h 2277312"/>
                <a:gd name="connsiteX756" fmla="*/ 2234565 w 3091083"/>
                <a:gd name="connsiteY756" fmla="*/ 191978 h 2277312"/>
                <a:gd name="connsiteX757" fmla="*/ 2271095 w 3091083"/>
                <a:gd name="connsiteY757" fmla="*/ 188869 h 2277312"/>
                <a:gd name="connsiteX758" fmla="*/ 2297521 w 3091083"/>
                <a:gd name="connsiteY758" fmla="*/ 194310 h 2277312"/>
                <a:gd name="connsiteX759" fmla="*/ 2286640 w 3091083"/>
                <a:gd name="connsiteY759" fmla="*/ 202860 h 2277312"/>
                <a:gd name="connsiteX760" fmla="*/ 2286640 w 3091083"/>
                <a:gd name="connsiteY760" fmla="*/ 212186 h 2277312"/>
                <a:gd name="connsiteX761" fmla="*/ 2329388 w 3091083"/>
                <a:gd name="connsiteY761" fmla="*/ 222291 h 2277312"/>
                <a:gd name="connsiteX762" fmla="*/ 2343379 w 3091083"/>
                <a:gd name="connsiteY762" fmla="*/ 223068 h 2277312"/>
                <a:gd name="connsiteX763" fmla="*/ 2366696 w 3091083"/>
                <a:gd name="connsiteY763" fmla="*/ 219959 h 2277312"/>
                <a:gd name="connsiteX764" fmla="*/ 2417217 w 3091083"/>
                <a:gd name="connsiteY764" fmla="*/ 233172 h 2277312"/>
                <a:gd name="connsiteX765" fmla="*/ 2365919 w 3091083"/>
                <a:gd name="connsiteY765" fmla="*/ 241722 h 2277312"/>
                <a:gd name="connsiteX766" fmla="*/ 2350374 w 3091083"/>
                <a:gd name="connsiteY766" fmla="*/ 256489 h 2277312"/>
                <a:gd name="connsiteX767" fmla="*/ 2321616 w 3091083"/>
                <a:gd name="connsiteY767" fmla="*/ 266593 h 2277312"/>
                <a:gd name="connsiteX768" fmla="*/ 2301408 w 3091083"/>
                <a:gd name="connsiteY768" fmla="*/ 266593 h 2277312"/>
                <a:gd name="connsiteX769" fmla="*/ 2283531 w 3091083"/>
                <a:gd name="connsiteY769" fmla="*/ 276697 h 2277312"/>
                <a:gd name="connsiteX770" fmla="*/ 2266432 w 3091083"/>
                <a:gd name="connsiteY770" fmla="*/ 277475 h 2277312"/>
                <a:gd name="connsiteX771" fmla="*/ 2254773 w 3091083"/>
                <a:gd name="connsiteY771" fmla="*/ 262707 h 2277312"/>
                <a:gd name="connsiteX772" fmla="*/ 2271873 w 3091083"/>
                <a:gd name="connsiteY772" fmla="*/ 252603 h 2277312"/>
                <a:gd name="connsiteX773" fmla="*/ 2247778 w 3091083"/>
                <a:gd name="connsiteY773" fmla="*/ 249494 h 2277312"/>
                <a:gd name="connsiteX774" fmla="*/ 2238451 w 3091083"/>
                <a:gd name="connsiteY774" fmla="*/ 253380 h 2277312"/>
                <a:gd name="connsiteX775" fmla="*/ 2156841 w 3091083"/>
                <a:gd name="connsiteY775" fmla="*/ 261153 h 2277312"/>
                <a:gd name="connsiteX776" fmla="*/ 2148292 w 3091083"/>
                <a:gd name="connsiteY776" fmla="*/ 259598 h 2277312"/>
                <a:gd name="connsiteX777" fmla="*/ 2141296 w 3091083"/>
                <a:gd name="connsiteY777" fmla="*/ 250271 h 2277312"/>
                <a:gd name="connsiteX778" fmla="*/ 2163059 w 3091083"/>
                <a:gd name="connsiteY778" fmla="*/ 245608 h 2277312"/>
                <a:gd name="connsiteX779" fmla="*/ 2164614 w 3091083"/>
                <a:gd name="connsiteY779" fmla="*/ 237058 h 2277312"/>
                <a:gd name="connsiteX780" fmla="*/ 2184045 w 3091083"/>
                <a:gd name="connsiteY780" fmla="*/ 218404 h 2277312"/>
                <a:gd name="connsiteX781" fmla="*/ 2141296 w 3091083"/>
                <a:gd name="connsiteY781" fmla="*/ 205969 h 2277312"/>
                <a:gd name="connsiteX782" fmla="*/ 2125752 w 3091083"/>
                <a:gd name="connsiteY782" fmla="*/ 196642 h 2277312"/>
                <a:gd name="connsiteX783" fmla="*/ 2119534 w 3091083"/>
                <a:gd name="connsiteY783" fmla="*/ 188869 h 2277312"/>
                <a:gd name="connsiteX784" fmla="*/ 2100103 w 3091083"/>
                <a:gd name="connsiteY784" fmla="*/ 181874 h 2277312"/>
                <a:gd name="connsiteX785" fmla="*/ 2100103 w 3091083"/>
                <a:gd name="connsiteY785" fmla="*/ 174102 h 2277312"/>
                <a:gd name="connsiteX786" fmla="*/ 2086889 w 3091083"/>
                <a:gd name="connsiteY786" fmla="*/ 174879 h 2277312"/>
                <a:gd name="connsiteX787" fmla="*/ 2083780 w 3091083"/>
                <a:gd name="connsiteY787" fmla="*/ 165552 h 2277312"/>
                <a:gd name="connsiteX788" fmla="*/ 2167723 w 3091083"/>
                <a:gd name="connsiteY788" fmla="*/ 158557 h 2277312"/>
                <a:gd name="connsiteX789" fmla="*/ 2526807 w 3091083"/>
                <a:gd name="connsiteY789" fmla="*/ 153894 h 2277312"/>
                <a:gd name="connsiteX790" fmla="*/ 2516703 w 3091083"/>
                <a:gd name="connsiteY790" fmla="*/ 153894 h 2277312"/>
                <a:gd name="connsiteX791" fmla="*/ 2496495 w 3091083"/>
                <a:gd name="connsiteY791" fmla="*/ 147676 h 2277312"/>
                <a:gd name="connsiteX792" fmla="*/ 2501936 w 3091083"/>
                <a:gd name="connsiteY792" fmla="*/ 139903 h 2277312"/>
                <a:gd name="connsiteX793" fmla="*/ 2526807 w 3091083"/>
                <a:gd name="connsiteY793" fmla="*/ 153894 h 2277312"/>
                <a:gd name="connsiteX794" fmla="*/ 1457325 w 3091083"/>
                <a:gd name="connsiteY794" fmla="*/ 157002 h 2277312"/>
                <a:gd name="connsiteX795" fmla="*/ 1484528 w 3091083"/>
                <a:gd name="connsiteY795" fmla="*/ 168661 h 2277312"/>
                <a:gd name="connsiteX796" fmla="*/ 1499296 w 3091083"/>
                <a:gd name="connsiteY796" fmla="*/ 172547 h 2277312"/>
                <a:gd name="connsiteX797" fmla="*/ 1517173 w 3091083"/>
                <a:gd name="connsiteY797" fmla="*/ 184206 h 2277312"/>
                <a:gd name="connsiteX798" fmla="*/ 1511732 w 3091083"/>
                <a:gd name="connsiteY798" fmla="*/ 191201 h 2277312"/>
                <a:gd name="connsiteX799" fmla="*/ 1496187 w 3091083"/>
                <a:gd name="connsiteY799" fmla="*/ 181874 h 2277312"/>
                <a:gd name="connsiteX800" fmla="*/ 1468206 w 3091083"/>
                <a:gd name="connsiteY800" fmla="*/ 171770 h 2277312"/>
                <a:gd name="connsiteX801" fmla="*/ 1450330 w 3091083"/>
                <a:gd name="connsiteY801" fmla="*/ 170216 h 2277312"/>
                <a:gd name="connsiteX802" fmla="*/ 1424681 w 3091083"/>
                <a:gd name="connsiteY802" fmla="*/ 150785 h 2277312"/>
                <a:gd name="connsiteX803" fmla="*/ 1413022 w 3091083"/>
                <a:gd name="connsiteY803" fmla="*/ 144567 h 2277312"/>
                <a:gd name="connsiteX804" fmla="*/ 1406804 w 3091083"/>
                <a:gd name="connsiteY804" fmla="*/ 131354 h 2277312"/>
                <a:gd name="connsiteX805" fmla="*/ 1434785 w 3091083"/>
                <a:gd name="connsiteY805" fmla="*/ 136794 h 2277312"/>
                <a:gd name="connsiteX806" fmla="*/ 1447221 w 3091083"/>
                <a:gd name="connsiteY806" fmla="*/ 144567 h 2277312"/>
                <a:gd name="connsiteX807" fmla="*/ 1444889 w 3091083"/>
                <a:gd name="connsiteY807" fmla="*/ 150785 h 2277312"/>
                <a:gd name="connsiteX808" fmla="*/ 1457325 w 3091083"/>
                <a:gd name="connsiteY808" fmla="*/ 157002 h 2277312"/>
                <a:gd name="connsiteX809" fmla="*/ 2666710 w 3091083"/>
                <a:gd name="connsiteY809" fmla="*/ 130576 h 2277312"/>
                <a:gd name="connsiteX810" fmla="*/ 2687696 w 3091083"/>
                <a:gd name="connsiteY810" fmla="*/ 131354 h 2277312"/>
                <a:gd name="connsiteX811" fmla="*/ 2686919 w 3091083"/>
                <a:gd name="connsiteY811" fmla="*/ 136017 h 2277312"/>
                <a:gd name="connsiteX812" fmla="*/ 2630180 w 3091083"/>
                <a:gd name="connsiteY812" fmla="*/ 132908 h 2277312"/>
                <a:gd name="connsiteX813" fmla="*/ 2600645 w 3091083"/>
                <a:gd name="connsiteY813" fmla="*/ 138349 h 2277312"/>
                <a:gd name="connsiteX814" fmla="*/ 2603754 w 3091083"/>
                <a:gd name="connsiteY814" fmla="*/ 131354 h 2277312"/>
                <a:gd name="connsiteX815" fmla="*/ 2622408 w 3091083"/>
                <a:gd name="connsiteY815" fmla="*/ 126690 h 2277312"/>
                <a:gd name="connsiteX816" fmla="*/ 2651166 w 3091083"/>
                <a:gd name="connsiteY816" fmla="*/ 125913 h 2277312"/>
                <a:gd name="connsiteX817" fmla="*/ 2666710 w 3091083"/>
                <a:gd name="connsiteY817" fmla="*/ 130576 h 2277312"/>
                <a:gd name="connsiteX818" fmla="*/ 1812524 w 3091083"/>
                <a:gd name="connsiteY818" fmla="*/ 46634 h 2277312"/>
                <a:gd name="connsiteX819" fmla="*/ 1823405 w 3091083"/>
                <a:gd name="connsiteY819" fmla="*/ 41971 h 2277312"/>
                <a:gd name="connsiteX820" fmla="*/ 1865376 w 3091083"/>
                <a:gd name="connsiteY820" fmla="*/ 48189 h 2277312"/>
                <a:gd name="connsiteX821" fmla="*/ 1884807 w 3091083"/>
                <a:gd name="connsiteY821" fmla="*/ 55184 h 2277312"/>
                <a:gd name="connsiteX822" fmla="*/ 1894911 w 3091083"/>
                <a:gd name="connsiteY822" fmla="*/ 62956 h 2277312"/>
                <a:gd name="connsiteX823" fmla="*/ 1880144 w 3091083"/>
                <a:gd name="connsiteY823" fmla="*/ 77724 h 2277312"/>
                <a:gd name="connsiteX824" fmla="*/ 1893357 w 3091083"/>
                <a:gd name="connsiteY824" fmla="*/ 85496 h 2277312"/>
                <a:gd name="connsiteX825" fmla="*/ 1918228 w 3091083"/>
                <a:gd name="connsiteY825" fmla="*/ 72283 h 2277312"/>
                <a:gd name="connsiteX826" fmla="*/ 1939214 w 3091083"/>
                <a:gd name="connsiteY826" fmla="*/ 74615 h 2277312"/>
                <a:gd name="connsiteX827" fmla="*/ 1952427 w 3091083"/>
                <a:gd name="connsiteY827" fmla="*/ 81610 h 2277312"/>
                <a:gd name="connsiteX828" fmla="*/ 1960199 w 3091083"/>
                <a:gd name="connsiteY828" fmla="*/ 90160 h 2277312"/>
                <a:gd name="connsiteX829" fmla="*/ 1958645 w 3091083"/>
                <a:gd name="connsiteY829" fmla="*/ 101041 h 2277312"/>
                <a:gd name="connsiteX830" fmla="*/ 1982739 w 3091083"/>
                <a:gd name="connsiteY830" fmla="*/ 109591 h 2277312"/>
                <a:gd name="connsiteX831" fmla="*/ 2009165 w 3091083"/>
                <a:gd name="connsiteY831" fmla="*/ 108036 h 2277312"/>
                <a:gd name="connsiteX832" fmla="*/ 2027819 w 3091083"/>
                <a:gd name="connsiteY832" fmla="*/ 110368 h 2277312"/>
                <a:gd name="connsiteX833" fmla="*/ 2039478 w 3091083"/>
                <a:gd name="connsiteY833" fmla="*/ 118140 h 2277312"/>
                <a:gd name="connsiteX834" fmla="*/ 2054245 w 3091083"/>
                <a:gd name="connsiteY834" fmla="*/ 116586 h 2277312"/>
                <a:gd name="connsiteX835" fmla="*/ 2055800 w 3091083"/>
                <a:gd name="connsiteY835" fmla="*/ 110368 h 2277312"/>
                <a:gd name="connsiteX836" fmla="*/ 2076008 w 3091083"/>
                <a:gd name="connsiteY836" fmla="*/ 111923 h 2277312"/>
                <a:gd name="connsiteX837" fmla="*/ 2099325 w 3091083"/>
                <a:gd name="connsiteY837" fmla="*/ 118140 h 2277312"/>
                <a:gd name="connsiteX838" fmla="*/ 2083003 w 3091083"/>
                <a:gd name="connsiteY838" fmla="*/ 125136 h 2277312"/>
                <a:gd name="connsiteX839" fmla="*/ 2099325 w 3091083"/>
                <a:gd name="connsiteY839" fmla="*/ 131354 h 2277312"/>
                <a:gd name="connsiteX840" fmla="*/ 2125752 w 3091083"/>
                <a:gd name="connsiteY840" fmla="*/ 136017 h 2277312"/>
                <a:gd name="connsiteX841" fmla="*/ 2142073 w 3091083"/>
                <a:gd name="connsiteY841" fmla="*/ 140680 h 2277312"/>
                <a:gd name="connsiteX842" fmla="*/ 2130415 w 3091083"/>
                <a:gd name="connsiteY842" fmla="*/ 151562 h 2277312"/>
                <a:gd name="connsiteX843" fmla="*/ 2105543 w 3091083"/>
                <a:gd name="connsiteY843" fmla="*/ 151562 h 2277312"/>
                <a:gd name="connsiteX844" fmla="*/ 2083003 w 3091083"/>
                <a:gd name="connsiteY844" fmla="*/ 153894 h 2277312"/>
                <a:gd name="connsiteX845" fmla="*/ 2041032 w 3091083"/>
                <a:gd name="connsiteY845" fmla="*/ 156225 h 2277312"/>
                <a:gd name="connsiteX846" fmla="*/ 2017715 w 3091083"/>
                <a:gd name="connsiteY846" fmla="*/ 168661 h 2277312"/>
                <a:gd name="connsiteX847" fmla="*/ 1998284 w 3091083"/>
                <a:gd name="connsiteY847" fmla="*/ 182651 h 2277312"/>
                <a:gd name="connsiteX848" fmla="*/ 1995175 w 3091083"/>
                <a:gd name="connsiteY848" fmla="*/ 195087 h 2277312"/>
                <a:gd name="connsiteX849" fmla="*/ 1999838 w 3091083"/>
                <a:gd name="connsiteY849" fmla="*/ 203637 h 2277312"/>
                <a:gd name="connsiteX850" fmla="*/ 1988180 w 3091083"/>
                <a:gd name="connsiteY850" fmla="*/ 207523 h 2277312"/>
                <a:gd name="connsiteX851" fmla="*/ 1962531 w 3091083"/>
                <a:gd name="connsiteY851" fmla="*/ 209078 h 2277312"/>
                <a:gd name="connsiteX852" fmla="*/ 1964086 w 3091083"/>
                <a:gd name="connsiteY852" fmla="*/ 239390 h 2277312"/>
                <a:gd name="connsiteX853" fmla="*/ 1957868 w 3091083"/>
                <a:gd name="connsiteY853" fmla="*/ 254157 h 2277312"/>
                <a:gd name="connsiteX854" fmla="*/ 1932219 w 3091083"/>
                <a:gd name="connsiteY854" fmla="*/ 256489 h 2277312"/>
                <a:gd name="connsiteX855" fmla="*/ 1918228 w 3091083"/>
                <a:gd name="connsiteY855" fmla="*/ 265039 h 2277312"/>
                <a:gd name="connsiteX856" fmla="*/ 1908901 w 3091083"/>
                <a:gd name="connsiteY856" fmla="*/ 281361 h 2277312"/>
                <a:gd name="connsiteX857" fmla="*/ 1892579 w 3091083"/>
                <a:gd name="connsiteY857" fmla="*/ 296906 h 2277312"/>
                <a:gd name="connsiteX858" fmla="*/ 1900352 w 3091083"/>
                <a:gd name="connsiteY858" fmla="*/ 304678 h 2277312"/>
                <a:gd name="connsiteX859" fmla="*/ 1884030 w 3091083"/>
                <a:gd name="connsiteY859" fmla="*/ 319446 h 2277312"/>
                <a:gd name="connsiteX860" fmla="*/ 1893357 w 3091083"/>
                <a:gd name="connsiteY860" fmla="*/ 333436 h 2277312"/>
                <a:gd name="connsiteX861" fmla="*/ 1885584 w 3091083"/>
                <a:gd name="connsiteY861" fmla="*/ 338099 h 2277312"/>
                <a:gd name="connsiteX862" fmla="*/ 1869262 w 3091083"/>
                <a:gd name="connsiteY862" fmla="*/ 340431 h 2277312"/>
                <a:gd name="connsiteX863" fmla="*/ 1852163 w 3091083"/>
                <a:gd name="connsiteY863" fmla="*/ 338099 h 2277312"/>
                <a:gd name="connsiteX864" fmla="*/ 1834286 w 3091083"/>
                <a:gd name="connsiteY864" fmla="*/ 329550 h 2277312"/>
                <a:gd name="connsiteX865" fmla="*/ 1782211 w 3091083"/>
                <a:gd name="connsiteY865" fmla="*/ 312450 h 2277312"/>
                <a:gd name="connsiteX866" fmla="*/ 1748790 w 3091083"/>
                <a:gd name="connsiteY866" fmla="*/ 293797 h 2277312"/>
                <a:gd name="connsiteX867" fmla="*/ 1702156 w 3091083"/>
                <a:gd name="connsiteY867" fmla="*/ 283693 h 2277312"/>
                <a:gd name="connsiteX868" fmla="*/ 1676507 w 3091083"/>
                <a:gd name="connsiteY868" fmla="*/ 271257 h 2277312"/>
                <a:gd name="connsiteX869" fmla="*/ 1664848 w 3091083"/>
                <a:gd name="connsiteY869" fmla="*/ 261153 h 2277312"/>
                <a:gd name="connsiteX870" fmla="*/ 1667180 w 3091083"/>
                <a:gd name="connsiteY870" fmla="*/ 250271 h 2277312"/>
                <a:gd name="connsiteX871" fmla="*/ 1688942 w 3091083"/>
                <a:gd name="connsiteY871" fmla="*/ 248717 h 2277312"/>
                <a:gd name="connsiteX872" fmla="*/ 1711483 w 3091083"/>
                <a:gd name="connsiteY872" fmla="*/ 254157 h 2277312"/>
                <a:gd name="connsiteX873" fmla="*/ 1724696 w 3091083"/>
                <a:gd name="connsiteY873" fmla="*/ 239390 h 2277312"/>
                <a:gd name="connsiteX874" fmla="*/ 1812524 w 3091083"/>
                <a:gd name="connsiteY874" fmla="*/ 230840 h 2277312"/>
                <a:gd name="connsiteX875" fmla="*/ 1869262 w 3091083"/>
                <a:gd name="connsiteY875" fmla="*/ 229286 h 2277312"/>
                <a:gd name="connsiteX876" fmla="*/ 1854495 w 3091083"/>
                <a:gd name="connsiteY876" fmla="*/ 219182 h 2277312"/>
                <a:gd name="connsiteX877" fmla="*/ 1800865 w 3091083"/>
                <a:gd name="connsiteY877" fmla="*/ 224622 h 2277312"/>
                <a:gd name="connsiteX878" fmla="*/ 1767444 w 3091083"/>
                <a:gd name="connsiteY878" fmla="*/ 223068 h 2277312"/>
                <a:gd name="connsiteX879" fmla="*/ 1751122 w 3091083"/>
                <a:gd name="connsiteY879" fmla="*/ 223845 h 2277312"/>
                <a:gd name="connsiteX880" fmla="*/ 1734800 w 3091083"/>
                <a:gd name="connsiteY880" fmla="*/ 228509 h 2277312"/>
                <a:gd name="connsiteX881" fmla="*/ 1701379 w 3091083"/>
                <a:gd name="connsiteY881" fmla="*/ 232395 h 2277312"/>
                <a:gd name="connsiteX882" fmla="*/ 1665625 w 3091083"/>
                <a:gd name="connsiteY882" fmla="*/ 231617 h 2277312"/>
                <a:gd name="connsiteX883" fmla="*/ 1643086 w 3091083"/>
                <a:gd name="connsiteY883" fmla="*/ 223845 h 2277312"/>
                <a:gd name="connsiteX884" fmla="*/ 1632981 w 3091083"/>
                <a:gd name="connsiteY884" fmla="*/ 208300 h 2277312"/>
                <a:gd name="connsiteX885" fmla="*/ 1642308 w 3091083"/>
                <a:gd name="connsiteY885" fmla="*/ 203637 h 2277312"/>
                <a:gd name="connsiteX886" fmla="*/ 1671843 w 3091083"/>
                <a:gd name="connsiteY886" fmla="*/ 204414 h 2277312"/>
                <a:gd name="connsiteX887" fmla="*/ 1721587 w 3091083"/>
                <a:gd name="connsiteY887" fmla="*/ 197419 h 2277312"/>
                <a:gd name="connsiteX888" fmla="*/ 1744904 w 3091083"/>
                <a:gd name="connsiteY888" fmla="*/ 191201 h 2277312"/>
                <a:gd name="connsiteX889" fmla="*/ 1768998 w 3091083"/>
                <a:gd name="connsiteY889" fmla="*/ 190424 h 2277312"/>
                <a:gd name="connsiteX890" fmla="*/ 1765112 w 3091083"/>
                <a:gd name="connsiteY890" fmla="*/ 184206 h 2277312"/>
                <a:gd name="connsiteX891" fmla="*/ 1779103 w 3091083"/>
                <a:gd name="connsiteY891" fmla="*/ 181097 h 2277312"/>
                <a:gd name="connsiteX892" fmla="*/ 1797756 w 3091083"/>
                <a:gd name="connsiteY892" fmla="*/ 179542 h 2277312"/>
                <a:gd name="connsiteX893" fmla="*/ 1841282 w 3091083"/>
                <a:gd name="connsiteY893" fmla="*/ 180320 h 2277312"/>
                <a:gd name="connsiteX894" fmla="*/ 1842836 w 3091083"/>
                <a:gd name="connsiteY894" fmla="*/ 175656 h 2277312"/>
                <a:gd name="connsiteX895" fmla="*/ 1822628 w 3091083"/>
                <a:gd name="connsiteY895" fmla="*/ 170993 h 2277312"/>
                <a:gd name="connsiteX896" fmla="*/ 1815633 w 3091083"/>
                <a:gd name="connsiteY896" fmla="*/ 166329 h 2277312"/>
                <a:gd name="connsiteX897" fmla="*/ 1835841 w 3091083"/>
                <a:gd name="connsiteY897" fmla="*/ 152339 h 2277312"/>
                <a:gd name="connsiteX898" fmla="*/ 1818742 w 3091083"/>
                <a:gd name="connsiteY898" fmla="*/ 153116 h 2277312"/>
                <a:gd name="connsiteX899" fmla="*/ 1795424 w 3091083"/>
                <a:gd name="connsiteY899" fmla="*/ 163220 h 2277312"/>
                <a:gd name="connsiteX900" fmla="*/ 1781434 w 3091083"/>
                <a:gd name="connsiteY900" fmla="*/ 167107 h 2277312"/>
                <a:gd name="connsiteX901" fmla="*/ 1745681 w 3091083"/>
                <a:gd name="connsiteY901" fmla="*/ 169438 h 2277312"/>
                <a:gd name="connsiteX902" fmla="*/ 1732468 w 3091083"/>
                <a:gd name="connsiteY902" fmla="*/ 157002 h 2277312"/>
                <a:gd name="connsiteX903" fmla="*/ 1739463 w 3091083"/>
                <a:gd name="connsiteY903" fmla="*/ 147676 h 2277312"/>
                <a:gd name="connsiteX904" fmla="*/ 1733245 w 3091083"/>
                <a:gd name="connsiteY904" fmla="*/ 142235 h 2277312"/>
                <a:gd name="connsiteX905" fmla="*/ 1723141 w 3091083"/>
                <a:gd name="connsiteY905" fmla="*/ 152339 h 2277312"/>
                <a:gd name="connsiteX906" fmla="*/ 1706819 w 3091083"/>
                <a:gd name="connsiteY906" fmla="*/ 154671 h 2277312"/>
                <a:gd name="connsiteX907" fmla="*/ 1691274 w 3091083"/>
                <a:gd name="connsiteY907" fmla="*/ 147676 h 2277312"/>
                <a:gd name="connsiteX908" fmla="*/ 1676507 w 3091083"/>
                <a:gd name="connsiteY908" fmla="*/ 151562 h 2277312"/>
                <a:gd name="connsiteX909" fmla="*/ 1681948 w 3091083"/>
                <a:gd name="connsiteY909" fmla="*/ 159334 h 2277312"/>
                <a:gd name="connsiteX910" fmla="*/ 1677284 w 3091083"/>
                <a:gd name="connsiteY910" fmla="*/ 167107 h 2277312"/>
                <a:gd name="connsiteX911" fmla="*/ 1692829 w 3091083"/>
                <a:gd name="connsiteY911" fmla="*/ 174102 h 2277312"/>
                <a:gd name="connsiteX912" fmla="*/ 1674952 w 3091083"/>
                <a:gd name="connsiteY912" fmla="*/ 178765 h 2277312"/>
                <a:gd name="connsiteX913" fmla="*/ 1658630 w 3091083"/>
                <a:gd name="connsiteY913" fmla="*/ 187315 h 2277312"/>
                <a:gd name="connsiteX914" fmla="*/ 1628318 w 3091083"/>
                <a:gd name="connsiteY914" fmla="*/ 188869 h 2277312"/>
                <a:gd name="connsiteX915" fmla="*/ 1593342 w 3091083"/>
                <a:gd name="connsiteY915" fmla="*/ 189647 h 2277312"/>
                <a:gd name="connsiteX916" fmla="*/ 1557589 w 3091083"/>
                <a:gd name="connsiteY916" fmla="*/ 177211 h 2277312"/>
                <a:gd name="connsiteX917" fmla="*/ 1540490 w 3091083"/>
                <a:gd name="connsiteY917" fmla="*/ 167884 h 2277312"/>
                <a:gd name="connsiteX918" fmla="*/ 1526499 w 3091083"/>
                <a:gd name="connsiteY918" fmla="*/ 158557 h 2277312"/>
                <a:gd name="connsiteX919" fmla="*/ 1505514 w 3091083"/>
                <a:gd name="connsiteY919" fmla="*/ 153894 h 2277312"/>
                <a:gd name="connsiteX920" fmla="*/ 1492301 w 3091083"/>
                <a:gd name="connsiteY920" fmla="*/ 147676 h 2277312"/>
                <a:gd name="connsiteX921" fmla="*/ 1489192 w 3091083"/>
                <a:gd name="connsiteY921" fmla="*/ 139126 h 2277312"/>
                <a:gd name="connsiteX922" fmla="*/ 1478311 w 3091083"/>
                <a:gd name="connsiteY922" fmla="*/ 133685 h 2277312"/>
                <a:gd name="connsiteX923" fmla="*/ 1472870 w 3091083"/>
                <a:gd name="connsiteY923" fmla="*/ 124358 h 2277312"/>
                <a:gd name="connsiteX924" fmla="*/ 1507068 w 3091083"/>
                <a:gd name="connsiteY924" fmla="*/ 124358 h 2277312"/>
                <a:gd name="connsiteX925" fmla="*/ 1493855 w 3091083"/>
                <a:gd name="connsiteY925" fmla="*/ 110368 h 2277312"/>
                <a:gd name="connsiteX926" fmla="*/ 1497742 w 3091083"/>
                <a:gd name="connsiteY926" fmla="*/ 97932 h 2277312"/>
                <a:gd name="connsiteX927" fmla="*/ 1471315 w 3091083"/>
                <a:gd name="connsiteY927" fmla="*/ 98709 h 2277312"/>
                <a:gd name="connsiteX928" fmla="*/ 1474424 w 3091083"/>
                <a:gd name="connsiteY928" fmla="*/ 105705 h 2277312"/>
                <a:gd name="connsiteX929" fmla="*/ 1457325 w 3091083"/>
                <a:gd name="connsiteY929" fmla="*/ 113477 h 2277312"/>
                <a:gd name="connsiteX930" fmla="*/ 1447998 w 3091083"/>
                <a:gd name="connsiteY930" fmla="*/ 111923 h 2277312"/>
                <a:gd name="connsiteX931" fmla="*/ 1430122 w 3091083"/>
                <a:gd name="connsiteY931" fmla="*/ 97155 h 2277312"/>
                <a:gd name="connsiteX932" fmla="*/ 1411468 w 3091083"/>
                <a:gd name="connsiteY932" fmla="*/ 78501 h 2277312"/>
                <a:gd name="connsiteX933" fmla="*/ 1414577 w 3091083"/>
                <a:gd name="connsiteY933" fmla="*/ 68397 h 2277312"/>
                <a:gd name="connsiteX934" fmla="*/ 1405250 w 3091083"/>
                <a:gd name="connsiteY934" fmla="*/ 60625 h 2277312"/>
                <a:gd name="connsiteX935" fmla="*/ 1416908 w 3091083"/>
                <a:gd name="connsiteY935" fmla="*/ 55184 h 2277312"/>
                <a:gd name="connsiteX936" fmla="*/ 1436339 w 3091083"/>
                <a:gd name="connsiteY936" fmla="*/ 62179 h 2277312"/>
                <a:gd name="connsiteX937" fmla="*/ 1442558 w 3091083"/>
                <a:gd name="connsiteY937" fmla="*/ 56739 h 2277312"/>
                <a:gd name="connsiteX938" fmla="*/ 1472093 w 3091083"/>
                <a:gd name="connsiteY938" fmla="*/ 53630 h 2277312"/>
                <a:gd name="connsiteX939" fmla="*/ 1507846 w 3091083"/>
                <a:gd name="connsiteY939" fmla="*/ 62179 h 2277312"/>
                <a:gd name="connsiteX940" fmla="*/ 1510955 w 3091083"/>
                <a:gd name="connsiteY940" fmla="*/ 53630 h 2277312"/>
                <a:gd name="connsiteX941" fmla="*/ 1543599 w 3091083"/>
                <a:gd name="connsiteY941" fmla="*/ 57516 h 2277312"/>
                <a:gd name="connsiteX942" fmla="*/ 1566916 w 3091083"/>
                <a:gd name="connsiteY942" fmla="*/ 52852 h 2277312"/>
                <a:gd name="connsiteX943" fmla="*/ 1605778 w 3091083"/>
                <a:gd name="connsiteY943" fmla="*/ 50521 h 2277312"/>
                <a:gd name="connsiteX944" fmla="*/ 1621323 w 3091083"/>
                <a:gd name="connsiteY944" fmla="*/ 53630 h 2277312"/>
                <a:gd name="connsiteX945" fmla="*/ 1613550 w 3091083"/>
                <a:gd name="connsiteY945" fmla="*/ 62179 h 2277312"/>
                <a:gd name="connsiteX946" fmla="*/ 1564584 w 3091083"/>
                <a:gd name="connsiteY946" fmla="*/ 64511 h 2277312"/>
                <a:gd name="connsiteX947" fmla="*/ 1533494 w 3091083"/>
                <a:gd name="connsiteY947" fmla="*/ 74615 h 2277312"/>
                <a:gd name="connsiteX948" fmla="*/ 1577797 w 3091083"/>
                <a:gd name="connsiteY948" fmla="*/ 73061 h 2277312"/>
                <a:gd name="connsiteX949" fmla="*/ 1585570 w 3091083"/>
                <a:gd name="connsiteY949" fmla="*/ 73838 h 2277312"/>
                <a:gd name="connsiteX950" fmla="*/ 1590233 w 3091083"/>
                <a:gd name="connsiteY950" fmla="*/ 82387 h 2277312"/>
                <a:gd name="connsiteX951" fmla="*/ 1613550 w 3091083"/>
                <a:gd name="connsiteY951" fmla="*/ 86274 h 2277312"/>
                <a:gd name="connsiteX952" fmla="*/ 1631427 w 3091083"/>
                <a:gd name="connsiteY952" fmla="*/ 94046 h 2277312"/>
                <a:gd name="connsiteX953" fmla="*/ 1637645 w 3091083"/>
                <a:gd name="connsiteY953" fmla="*/ 90160 h 2277312"/>
                <a:gd name="connsiteX954" fmla="*/ 1632981 w 3091083"/>
                <a:gd name="connsiteY954" fmla="*/ 73061 h 2277312"/>
                <a:gd name="connsiteX955" fmla="*/ 1667180 w 3091083"/>
                <a:gd name="connsiteY955" fmla="*/ 55184 h 2277312"/>
                <a:gd name="connsiteX956" fmla="*/ 1683502 w 3091083"/>
                <a:gd name="connsiteY956" fmla="*/ 58293 h 2277312"/>
                <a:gd name="connsiteX957" fmla="*/ 1699824 w 3091083"/>
                <a:gd name="connsiteY957" fmla="*/ 65288 h 2277312"/>
                <a:gd name="connsiteX958" fmla="*/ 1730914 w 3091083"/>
                <a:gd name="connsiteY958" fmla="*/ 88605 h 2277312"/>
                <a:gd name="connsiteX959" fmla="*/ 1748790 w 3091083"/>
                <a:gd name="connsiteY959" fmla="*/ 103373 h 2277312"/>
                <a:gd name="connsiteX960" fmla="*/ 1796202 w 3091083"/>
                <a:gd name="connsiteY960" fmla="*/ 125136 h 2277312"/>
                <a:gd name="connsiteX961" fmla="*/ 1790761 w 3091083"/>
                <a:gd name="connsiteY961" fmla="*/ 113477 h 2277312"/>
                <a:gd name="connsiteX962" fmla="*/ 1758117 w 3091083"/>
                <a:gd name="connsiteY962" fmla="*/ 78501 h 2277312"/>
                <a:gd name="connsiteX963" fmla="*/ 1751122 w 3091083"/>
                <a:gd name="connsiteY963" fmla="*/ 65288 h 2277312"/>
                <a:gd name="connsiteX964" fmla="*/ 1758117 w 3091083"/>
                <a:gd name="connsiteY964" fmla="*/ 52075 h 2277312"/>
                <a:gd name="connsiteX965" fmla="*/ 1766666 w 3091083"/>
                <a:gd name="connsiteY965" fmla="*/ 48189 h 2277312"/>
                <a:gd name="connsiteX966" fmla="*/ 1763558 w 3091083"/>
                <a:gd name="connsiteY966" fmla="*/ 38085 h 2277312"/>
                <a:gd name="connsiteX967" fmla="*/ 1773662 w 3091083"/>
                <a:gd name="connsiteY967" fmla="*/ 34199 h 2277312"/>
                <a:gd name="connsiteX968" fmla="*/ 1792315 w 3091083"/>
                <a:gd name="connsiteY968" fmla="*/ 36530 h 2277312"/>
                <a:gd name="connsiteX969" fmla="*/ 1812524 w 3091083"/>
                <a:gd name="connsiteY969" fmla="*/ 46634 h 2277312"/>
                <a:gd name="connsiteX970" fmla="*/ 2859466 w 3091083"/>
                <a:gd name="connsiteY970" fmla="*/ 28758 h 2277312"/>
                <a:gd name="connsiteX971" fmla="*/ 2797287 w 3091083"/>
                <a:gd name="connsiteY971" fmla="*/ 31867 h 2277312"/>
                <a:gd name="connsiteX972" fmla="*/ 2790292 w 3091083"/>
                <a:gd name="connsiteY972" fmla="*/ 29535 h 2277312"/>
                <a:gd name="connsiteX973" fmla="*/ 2912318 w 3091083"/>
                <a:gd name="connsiteY973" fmla="*/ 18654 h 2277312"/>
                <a:gd name="connsiteX974" fmla="*/ 2925532 w 3091083"/>
                <a:gd name="connsiteY974" fmla="*/ 22540 h 2277312"/>
                <a:gd name="connsiteX975" fmla="*/ 2859466 w 3091083"/>
                <a:gd name="connsiteY975" fmla="*/ 28758 h 2277312"/>
                <a:gd name="connsiteX976" fmla="*/ 1935328 w 3091083"/>
                <a:gd name="connsiteY976" fmla="*/ 13990 h 2277312"/>
                <a:gd name="connsiteX977" fmla="*/ 1921337 w 3091083"/>
                <a:gd name="connsiteY977" fmla="*/ 18654 h 2277312"/>
                <a:gd name="connsiteX978" fmla="*/ 1896466 w 3091083"/>
                <a:gd name="connsiteY978" fmla="*/ 14768 h 2277312"/>
                <a:gd name="connsiteX979" fmla="*/ 1903461 w 3091083"/>
                <a:gd name="connsiteY979" fmla="*/ 9327 h 2277312"/>
                <a:gd name="connsiteX980" fmla="*/ 1935328 w 3091083"/>
                <a:gd name="connsiteY980" fmla="*/ 13990 h 2277312"/>
                <a:gd name="connsiteX981" fmla="*/ 2079894 w 3091083"/>
                <a:gd name="connsiteY981" fmla="*/ 17877 h 2277312"/>
                <a:gd name="connsiteX982" fmla="*/ 2123420 w 3091083"/>
                <a:gd name="connsiteY982" fmla="*/ 18654 h 2277312"/>
                <a:gd name="connsiteX983" fmla="*/ 2135078 w 3091083"/>
                <a:gd name="connsiteY983" fmla="*/ 25649 h 2277312"/>
                <a:gd name="connsiteX984" fmla="*/ 2177827 w 3091083"/>
                <a:gd name="connsiteY984" fmla="*/ 34199 h 2277312"/>
                <a:gd name="connsiteX985" fmla="*/ 2184045 w 3091083"/>
                <a:gd name="connsiteY985" fmla="*/ 22540 h 2277312"/>
                <a:gd name="connsiteX986" fmla="*/ 2179381 w 3091083"/>
                <a:gd name="connsiteY986" fmla="*/ 5441 h 2277312"/>
                <a:gd name="connsiteX987" fmla="*/ 2194149 w 3091083"/>
                <a:gd name="connsiteY987" fmla="*/ 4663 h 2277312"/>
                <a:gd name="connsiteX988" fmla="*/ 2207362 w 3091083"/>
                <a:gd name="connsiteY988" fmla="*/ 0 h 2277312"/>
                <a:gd name="connsiteX989" fmla="*/ 2231456 w 3091083"/>
                <a:gd name="connsiteY989" fmla="*/ 2332 h 2277312"/>
                <a:gd name="connsiteX990" fmla="*/ 2233011 w 3091083"/>
                <a:gd name="connsiteY990" fmla="*/ 12436 h 2277312"/>
                <a:gd name="connsiteX991" fmla="*/ 2229124 w 3091083"/>
                <a:gd name="connsiteY991" fmla="*/ 23317 h 2277312"/>
                <a:gd name="connsiteX992" fmla="*/ 2245447 w 3091083"/>
                <a:gd name="connsiteY992" fmla="*/ 24094 h 2277312"/>
                <a:gd name="connsiteX993" fmla="*/ 2267209 w 3091083"/>
                <a:gd name="connsiteY993" fmla="*/ 21763 h 2277312"/>
                <a:gd name="connsiteX994" fmla="*/ 2281977 w 3091083"/>
                <a:gd name="connsiteY994" fmla="*/ 13213 h 2277312"/>
                <a:gd name="connsiteX995" fmla="*/ 2300631 w 3091083"/>
                <a:gd name="connsiteY995" fmla="*/ 13990 h 2277312"/>
                <a:gd name="connsiteX996" fmla="*/ 2310735 w 3091083"/>
                <a:gd name="connsiteY996" fmla="*/ 9327 h 2277312"/>
                <a:gd name="connsiteX997" fmla="*/ 2321616 w 3091083"/>
                <a:gd name="connsiteY997" fmla="*/ 13990 h 2277312"/>
                <a:gd name="connsiteX998" fmla="*/ 2385350 w 3091083"/>
                <a:gd name="connsiteY998" fmla="*/ 19431 h 2277312"/>
                <a:gd name="connsiteX999" fmla="*/ 2410999 w 3091083"/>
                <a:gd name="connsiteY999" fmla="*/ 24094 h 2277312"/>
                <a:gd name="connsiteX1000" fmla="*/ 2451415 w 3091083"/>
                <a:gd name="connsiteY1000" fmla="*/ 24094 h 2277312"/>
                <a:gd name="connsiteX1001" fmla="*/ 2480173 w 3091083"/>
                <a:gd name="connsiteY1001" fmla="*/ 25649 h 2277312"/>
                <a:gd name="connsiteX1002" fmla="*/ 2501936 w 3091083"/>
                <a:gd name="connsiteY1002" fmla="*/ 33421 h 2277312"/>
                <a:gd name="connsiteX1003" fmla="*/ 2510485 w 3091083"/>
                <a:gd name="connsiteY1003" fmla="*/ 46634 h 2277312"/>
                <a:gd name="connsiteX1004" fmla="*/ 2503490 w 3091083"/>
                <a:gd name="connsiteY1004" fmla="*/ 49743 h 2277312"/>
                <a:gd name="connsiteX1005" fmla="*/ 2451415 w 3091083"/>
                <a:gd name="connsiteY1005" fmla="*/ 65288 h 2277312"/>
                <a:gd name="connsiteX1006" fmla="*/ 2438979 w 3091083"/>
                <a:gd name="connsiteY1006" fmla="*/ 70729 h 2277312"/>
                <a:gd name="connsiteX1007" fmla="*/ 2420326 w 3091083"/>
                <a:gd name="connsiteY1007" fmla="*/ 88605 h 2277312"/>
                <a:gd name="connsiteX1008" fmla="*/ 2388459 w 3091083"/>
                <a:gd name="connsiteY1008" fmla="*/ 94046 h 2277312"/>
                <a:gd name="connsiteX1009" fmla="*/ 2361255 w 3091083"/>
                <a:gd name="connsiteY1009" fmla="*/ 91714 h 2277312"/>
                <a:gd name="connsiteX1010" fmla="*/ 2337938 w 3091083"/>
                <a:gd name="connsiteY1010" fmla="*/ 97155 h 2277312"/>
                <a:gd name="connsiteX1011" fmla="*/ 2323171 w 3091083"/>
                <a:gd name="connsiteY1011" fmla="*/ 104927 h 2277312"/>
                <a:gd name="connsiteX1012" fmla="*/ 2311512 w 3091083"/>
                <a:gd name="connsiteY1012" fmla="*/ 106482 h 2277312"/>
                <a:gd name="connsiteX1013" fmla="*/ 2240006 w 3091083"/>
                <a:gd name="connsiteY1013" fmla="*/ 103373 h 2277312"/>
                <a:gd name="connsiteX1014" fmla="*/ 2222907 w 3091083"/>
                <a:gd name="connsiteY1014" fmla="*/ 94823 h 2277312"/>
                <a:gd name="connsiteX1015" fmla="*/ 2232233 w 3091083"/>
                <a:gd name="connsiteY1015" fmla="*/ 87828 h 2277312"/>
                <a:gd name="connsiteX1016" fmla="*/ 2168500 w 3091083"/>
                <a:gd name="connsiteY1016" fmla="*/ 90160 h 2277312"/>
                <a:gd name="connsiteX1017" fmla="*/ 2096993 w 3091083"/>
                <a:gd name="connsiteY1017" fmla="*/ 89383 h 2277312"/>
                <a:gd name="connsiteX1018" fmla="*/ 2089221 w 3091083"/>
                <a:gd name="connsiteY1018" fmla="*/ 85496 h 2277312"/>
                <a:gd name="connsiteX1019" fmla="*/ 2045696 w 3091083"/>
                <a:gd name="connsiteY1019" fmla="*/ 81610 h 2277312"/>
                <a:gd name="connsiteX1020" fmla="*/ 2013052 w 3091083"/>
                <a:gd name="connsiteY1020" fmla="*/ 73061 h 2277312"/>
                <a:gd name="connsiteX1021" fmla="*/ 2021601 w 3091083"/>
                <a:gd name="connsiteY1021" fmla="*/ 69174 h 2277312"/>
                <a:gd name="connsiteX1022" fmla="*/ 2066681 w 3091083"/>
                <a:gd name="connsiteY1022" fmla="*/ 69174 h 2277312"/>
                <a:gd name="connsiteX1023" fmla="*/ 2061241 w 3091083"/>
                <a:gd name="connsiteY1023" fmla="*/ 57516 h 2277312"/>
                <a:gd name="connsiteX1024" fmla="*/ 2038700 w 3091083"/>
                <a:gd name="connsiteY1024" fmla="*/ 56739 h 2277312"/>
                <a:gd name="connsiteX1025" fmla="*/ 2024710 w 3091083"/>
                <a:gd name="connsiteY1025" fmla="*/ 59847 h 2277312"/>
                <a:gd name="connsiteX1026" fmla="*/ 1991289 w 3091083"/>
                <a:gd name="connsiteY1026" fmla="*/ 61402 h 2277312"/>
                <a:gd name="connsiteX1027" fmla="*/ 1960199 w 3091083"/>
                <a:gd name="connsiteY1027" fmla="*/ 60625 h 2277312"/>
                <a:gd name="connsiteX1028" fmla="*/ 1945432 w 3091083"/>
                <a:gd name="connsiteY1028" fmla="*/ 58293 h 2277312"/>
                <a:gd name="connsiteX1029" fmla="*/ 1915897 w 3091083"/>
                <a:gd name="connsiteY1029" fmla="*/ 50521 h 2277312"/>
                <a:gd name="connsiteX1030" fmla="*/ 1910456 w 3091083"/>
                <a:gd name="connsiteY1030" fmla="*/ 44303 h 2277312"/>
                <a:gd name="connsiteX1031" fmla="*/ 1932219 w 3091083"/>
                <a:gd name="connsiteY1031" fmla="*/ 41194 h 2277312"/>
                <a:gd name="connsiteX1032" fmla="*/ 1948541 w 3091083"/>
                <a:gd name="connsiteY1032" fmla="*/ 35753 h 2277312"/>
                <a:gd name="connsiteX1033" fmla="*/ 1913565 w 3091083"/>
                <a:gd name="connsiteY1033" fmla="*/ 33421 h 2277312"/>
                <a:gd name="connsiteX1034" fmla="*/ 1898797 w 3091083"/>
                <a:gd name="connsiteY1034" fmla="*/ 31090 h 2277312"/>
                <a:gd name="connsiteX1035" fmla="*/ 1894134 w 3091083"/>
                <a:gd name="connsiteY1035" fmla="*/ 24094 h 2277312"/>
                <a:gd name="connsiteX1036" fmla="*/ 1939991 w 3091083"/>
                <a:gd name="connsiteY1036" fmla="*/ 22540 h 2277312"/>
                <a:gd name="connsiteX1037" fmla="*/ 1978853 w 3091083"/>
                <a:gd name="connsiteY1037" fmla="*/ 28758 h 2277312"/>
                <a:gd name="connsiteX1038" fmla="*/ 1973413 w 3091083"/>
                <a:gd name="connsiteY1038" fmla="*/ 11659 h 2277312"/>
                <a:gd name="connsiteX1039" fmla="*/ 2003725 w 3091083"/>
                <a:gd name="connsiteY1039" fmla="*/ 20208 h 2277312"/>
                <a:gd name="connsiteX1040" fmla="*/ 2005279 w 3091083"/>
                <a:gd name="connsiteY1040" fmla="*/ 11659 h 2277312"/>
                <a:gd name="connsiteX1041" fmla="*/ 1989734 w 3091083"/>
                <a:gd name="connsiteY1041" fmla="*/ 777 h 2277312"/>
                <a:gd name="connsiteX1042" fmla="*/ 2005279 w 3091083"/>
                <a:gd name="connsiteY1042" fmla="*/ 0 h 2277312"/>
                <a:gd name="connsiteX1043" fmla="*/ 2040255 w 3091083"/>
                <a:gd name="connsiteY1043" fmla="*/ 5441 h 2277312"/>
                <a:gd name="connsiteX1044" fmla="*/ 2079894 w 3091083"/>
                <a:gd name="connsiteY1044" fmla="*/ 17877 h 227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Lst>
              <a:rect l="l" t="t" r="r" b="b"/>
              <a:pathLst>
                <a:path w="3091083" h="2277312">
                  <a:moveTo>
                    <a:pt x="1123112" y="2020047"/>
                  </a:moveTo>
                  <a:lnTo>
                    <a:pt x="1123889" y="2033260"/>
                  </a:lnTo>
                  <a:lnTo>
                    <a:pt x="1116117" y="2032482"/>
                  </a:lnTo>
                  <a:lnTo>
                    <a:pt x="1110676" y="2023933"/>
                  </a:lnTo>
                  <a:lnTo>
                    <a:pt x="1109122" y="2008388"/>
                  </a:lnTo>
                  <a:lnTo>
                    <a:pt x="1114562" y="2004502"/>
                  </a:lnTo>
                  <a:lnTo>
                    <a:pt x="1123112" y="2020047"/>
                  </a:lnTo>
                  <a:close/>
                  <a:moveTo>
                    <a:pt x="1109122" y="1933773"/>
                  </a:moveTo>
                  <a:lnTo>
                    <a:pt x="1095131" y="1933773"/>
                  </a:lnTo>
                  <a:lnTo>
                    <a:pt x="1097463" y="1923669"/>
                  </a:lnTo>
                  <a:lnTo>
                    <a:pt x="1104458" y="1921337"/>
                  </a:lnTo>
                  <a:lnTo>
                    <a:pt x="1109122" y="1933773"/>
                  </a:lnTo>
                  <a:close/>
                  <a:moveTo>
                    <a:pt x="1361725" y="1685833"/>
                  </a:moveTo>
                  <a:lnTo>
                    <a:pt x="1343848" y="1684279"/>
                  </a:lnTo>
                  <a:lnTo>
                    <a:pt x="1336076" y="1678061"/>
                  </a:lnTo>
                  <a:lnTo>
                    <a:pt x="1357838" y="1671843"/>
                  </a:lnTo>
                  <a:lnTo>
                    <a:pt x="1363279" y="1675729"/>
                  </a:lnTo>
                  <a:lnTo>
                    <a:pt x="1361725" y="1685833"/>
                  </a:lnTo>
                  <a:close/>
                  <a:moveTo>
                    <a:pt x="1389705" y="1650080"/>
                  </a:moveTo>
                  <a:lnTo>
                    <a:pt x="1387373" y="1643085"/>
                  </a:lnTo>
                  <a:lnTo>
                    <a:pt x="1408359" y="1638422"/>
                  </a:lnTo>
                  <a:lnTo>
                    <a:pt x="1415354" y="1646194"/>
                  </a:lnTo>
                  <a:lnTo>
                    <a:pt x="1389705" y="1650080"/>
                  </a:lnTo>
                  <a:close/>
                  <a:moveTo>
                    <a:pt x="1607332" y="1521059"/>
                  </a:moveTo>
                  <a:lnTo>
                    <a:pt x="1574688" y="1523390"/>
                  </a:lnTo>
                  <a:lnTo>
                    <a:pt x="1572356" y="1514841"/>
                  </a:lnTo>
                  <a:lnTo>
                    <a:pt x="1588679" y="1508623"/>
                  </a:lnTo>
                  <a:lnTo>
                    <a:pt x="1598005" y="1508623"/>
                  </a:lnTo>
                  <a:lnTo>
                    <a:pt x="1607332" y="1521059"/>
                  </a:lnTo>
                  <a:close/>
                  <a:moveTo>
                    <a:pt x="1660185" y="1439448"/>
                  </a:moveTo>
                  <a:lnTo>
                    <a:pt x="1644640" y="1441780"/>
                  </a:lnTo>
                  <a:lnTo>
                    <a:pt x="1645417" y="1433230"/>
                  </a:lnTo>
                  <a:lnTo>
                    <a:pt x="1659407" y="1430899"/>
                  </a:lnTo>
                  <a:lnTo>
                    <a:pt x="1660185" y="1439448"/>
                  </a:lnTo>
                  <a:close/>
                  <a:moveTo>
                    <a:pt x="1692052" y="1395146"/>
                  </a:moveTo>
                  <a:lnTo>
                    <a:pt x="1691274" y="1386596"/>
                  </a:lnTo>
                  <a:lnTo>
                    <a:pt x="1699047" y="1377269"/>
                  </a:lnTo>
                  <a:lnTo>
                    <a:pt x="1706819" y="1380378"/>
                  </a:lnTo>
                  <a:lnTo>
                    <a:pt x="1704487" y="1392037"/>
                  </a:lnTo>
                  <a:lnTo>
                    <a:pt x="1692052" y="1395146"/>
                  </a:lnTo>
                  <a:close/>
                  <a:moveTo>
                    <a:pt x="1716146" y="1201613"/>
                  </a:moveTo>
                  <a:lnTo>
                    <a:pt x="1704487" y="1207054"/>
                  </a:lnTo>
                  <a:lnTo>
                    <a:pt x="1713037" y="1186845"/>
                  </a:lnTo>
                  <a:lnTo>
                    <a:pt x="1721587" y="1181405"/>
                  </a:lnTo>
                  <a:lnTo>
                    <a:pt x="1724696" y="1193063"/>
                  </a:lnTo>
                  <a:lnTo>
                    <a:pt x="1716146" y="1201613"/>
                  </a:lnTo>
                  <a:close/>
                  <a:moveTo>
                    <a:pt x="1782211" y="1161196"/>
                  </a:moveTo>
                  <a:lnTo>
                    <a:pt x="1800088" y="1162751"/>
                  </a:lnTo>
                  <a:lnTo>
                    <a:pt x="1796202" y="1168969"/>
                  </a:lnTo>
                  <a:lnTo>
                    <a:pt x="1785320" y="1171301"/>
                  </a:lnTo>
                  <a:lnTo>
                    <a:pt x="1776771" y="1177519"/>
                  </a:lnTo>
                  <a:lnTo>
                    <a:pt x="1762003" y="1179073"/>
                  </a:lnTo>
                  <a:lnTo>
                    <a:pt x="1747235" y="1186845"/>
                  </a:lnTo>
                  <a:lnTo>
                    <a:pt x="1734800" y="1189177"/>
                  </a:lnTo>
                  <a:lnTo>
                    <a:pt x="1731691" y="1179850"/>
                  </a:lnTo>
                  <a:lnTo>
                    <a:pt x="1738686" y="1172078"/>
                  </a:lnTo>
                  <a:lnTo>
                    <a:pt x="1748790" y="1172078"/>
                  </a:lnTo>
                  <a:lnTo>
                    <a:pt x="1756562" y="1162751"/>
                  </a:lnTo>
                  <a:lnTo>
                    <a:pt x="1782211" y="1161196"/>
                  </a:lnTo>
                  <a:close/>
                  <a:moveTo>
                    <a:pt x="1878589" y="1091245"/>
                  </a:moveTo>
                  <a:lnTo>
                    <a:pt x="1895689" y="1107567"/>
                  </a:lnTo>
                  <a:lnTo>
                    <a:pt x="1893357" y="1119226"/>
                  </a:lnTo>
                  <a:lnTo>
                    <a:pt x="1884030" y="1124666"/>
                  </a:lnTo>
                  <a:lnTo>
                    <a:pt x="1858381" y="1125443"/>
                  </a:lnTo>
                  <a:lnTo>
                    <a:pt x="1845945" y="1118448"/>
                  </a:lnTo>
                  <a:lnTo>
                    <a:pt x="1828846" y="1123112"/>
                  </a:lnTo>
                  <a:lnTo>
                    <a:pt x="1816410" y="1114562"/>
                  </a:lnTo>
                  <a:lnTo>
                    <a:pt x="1828846" y="1103681"/>
                  </a:lnTo>
                  <a:lnTo>
                    <a:pt x="1849054" y="1106790"/>
                  </a:lnTo>
                  <a:lnTo>
                    <a:pt x="1852940" y="1093577"/>
                  </a:lnTo>
                  <a:lnTo>
                    <a:pt x="1866153" y="1095908"/>
                  </a:lnTo>
                  <a:lnTo>
                    <a:pt x="1869262" y="1084250"/>
                  </a:lnTo>
                  <a:lnTo>
                    <a:pt x="1878589" y="1091245"/>
                  </a:lnTo>
                  <a:close/>
                  <a:moveTo>
                    <a:pt x="1927555" y="1130107"/>
                  </a:moveTo>
                  <a:lnTo>
                    <a:pt x="1937659" y="1121557"/>
                  </a:lnTo>
                  <a:lnTo>
                    <a:pt x="1949318" y="1118448"/>
                  </a:lnTo>
                  <a:lnTo>
                    <a:pt x="1953982" y="1101349"/>
                  </a:lnTo>
                  <a:lnTo>
                    <a:pt x="1967972" y="1097463"/>
                  </a:lnTo>
                  <a:lnTo>
                    <a:pt x="1980407" y="1105235"/>
                  </a:lnTo>
                  <a:lnTo>
                    <a:pt x="1987403" y="1114562"/>
                  </a:lnTo>
                  <a:lnTo>
                    <a:pt x="1985848" y="1123112"/>
                  </a:lnTo>
                  <a:lnTo>
                    <a:pt x="1961754" y="1132439"/>
                  </a:lnTo>
                  <a:lnTo>
                    <a:pt x="1942323" y="1147983"/>
                  </a:lnTo>
                  <a:lnTo>
                    <a:pt x="1929887" y="1146429"/>
                  </a:lnTo>
                  <a:lnTo>
                    <a:pt x="1924446" y="1151870"/>
                  </a:lnTo>
                  <a:lnTo>
                    <a:pt x="1905793" y="1156533"/>
                  </a:lnTo>
                  <a:lnTo>
                    <a:pt x="1892579" y="1149538"/>
                  </a:lnTo>
                  <a:lnTo>
                    <a:pt x="1885584" y="1156533"/>
                  </a:lnTo>
                  <a:lnTo>
                    <a:pt x="1874703" y="1159642"/>
                  </a:lnTo>
                  <a:lnTo>
                    <a:pt x="1865376" y="1156533"/>
                  </a:lnTo>
                  <a:lnTo>
                    <a:pt x="1842836" y="1168192"/>
                  </a:lnTo>
                  <a:lnTo>
                    <a:pt x="1821073" y="1170523"/>
                  </a:lnTo>
                  <a:lnTo>
                    <a:pt x="1813301" y="1161974"/>
                  </a:lnTo>
                  <a:lnTo>
                    <a:pt x="1837396" y="1147206"/>
                  </a:lnTo>
                  <a:lnTo>
                    <a:pt x="1877035" y="1142543"/>
                  </a:lnTo>
                  <a:lnTo>
                    <a:pt x="1899575" y="1124666"/>
                  </a:lnTo>
                  <a:lnTo>
                    <a:pt x="1902683" y="1105235"/>
                  </a:lnTo>
                  <a:lnTo>
                    <a:pt x="1907347" y="1098240"/>
                  </a:lnTo>
                  <a:lnTo>
                    <a:pt x="1897243" y="1093577"/>
                  </a:lnTo>
                  <a:lnTo>
                    <a:pt x="1898797" y="1080364"/>
                  </a:lnTo>
                  <a:lnTo>
                    <a:pt x="1917451" y="1067150"/>
                  </a:lnTo>
                  <a:lnTo>
                    <a:pt x="1927555" y="1056269"/>
                  </a:lnTo>
                  <a:lnTo>
                    <a:pt x="1939214" y="1053937"/>
                  </a:lnTo>
                  <a:lnTo>
                    <a:pt x="1946209" y="1062487"/>
                  </a:lnTo>
                  <a:lnTo>
                    <a:pt x="1937659" y="1073368"/>
                  </a:lnTo>
                  <a:lnTo>
                    <a:pt x="1925224" y="1082695"/>
                  </a:lnTo>
                  <a:lnTo>
                    <a:pt x="1933773" y="1094354"/>
                  </a:lnTo>
                  <a:lnTo>
                    <a:pt x="1938437" y="1113008"/>
                  </a:lnTo>
                  <a:lnTo>
                    <a:pt x="1927555" y="1130107"/>
                  </a:lnTo>
                  <a:close/>
                  <a:moveTo>
                    <a:pt x="2048027" y="1023625"/>
                  </a:moveTo>
                  <a:lnTo>
                    <a:pt x="2058909" y="1029843"/>
                  </a:lnTo>
                  <a:lnTo>
                    <a:pt x="2070568" y="1027511"/>
                  </a:lnTo>
                  <a:lnTo>
                    <a:pt x="2088444" y="1032952"/>
                  </a:lnTo>
                  <a:lnTo>
                    <a:pt x="2096216" y="1044610"/>
                  </a:lnTo>
                  <a:lnTo>
                    <a:pt x="2086889" y="1051606"/>
                  </a:lnTo>
                  <a:lnTo>
                    <a:pt x="2089999" y="1064819"/>
                  </a:lnTo>
                  <a:lnTo>
                    <a:pt x="2060463" y="1068705"/>
                  </a:lnTo>
                  <a:lnTo>
                    <a:pt x="2053468" y="1064819"/>
                  </a:lnTo>
                  <a:lnTo>
                    <a:pt x="2041810" y="1071814"/>
                  </a:lnTo>
                  <a:lnTo>
                    <a:pt x="2030928" y="1082695"/>
                  </a:lnTo>
                  <a:lnTo>
                    <a:pt x="2013829" y="1078032"/>
                  </a:lnTo>
                  <a:lnTo>
                    <a:pt x="2015383" y="1065596"/>
                  </a:lnTo>
                  <a:lnTo>
                    <a:pt x="2013052" y="1047719"/>
                  </a:lnTo>
                  <a:lnTo>
                    <a:pt x="2018492" y="1043833"/>
                  </a:lnTo>
                  <a:lnTo>
                    <a:pt x="2041032" y="1046165"/>
                  </a:lnTo>
                  <a:lnTo>
                    <a:pt x="2037923" y="1030620"/>
                  </a:lnTo>
                  <a:lnTo>
                    <a:pt x="2048027" y="1023625"/>
                  </a:lnTo>
                  <a:close/>
                  <a:moveTo>
                    <a:pt x="3011805" y="1003417"/>
                  </a:moveTo>
                  <a:lnTo>
                    <a:pt x="2997815" y="1006526"/>
                  </a:lnTo>
                  <a:lnTo>
                    <a:pt x="2999369" y="992535"/>
                  </a:lnTo>
                  <a:lnTo>
                    <a:pt x="3011805" y="1003417"/>
                  </a:lnTo>
                  <a:close/>
                  <a:moveTo>
                    <a:pt x="2293635" y="973882"/>
                  </a:moveTo>
                  <a:lnTo>
                    <a:pt x="2283531" y="976991"/>
                  </a:lnTo>
                  <a:lnTo>
                    <a:pt x="2269541" y="974659"/>
                  </a:lnTo>
                  <a:lnTo>
                    <a:pt x="2264100" y="966886"/>
                  </a:lnTo>
                  <a:lnTo>
                    <a:pt x="2281200" y="959114"/>
                  </a:lnTo>
                  <a:lnTo>
                    <a:pt x="2294413" y="961446"/>
                  </a:lnTo>
                  <a:lnTo>
                    <a:pt x="2293635" y="973882"/>
                  </a:lnTo>
                  <a:close/>
                  <a:moveTo>
                    <a:pt x="2176272" y="976213"/>
                  </a:moveTo>
                  <a:lnTo>
                    <a:pt x="2184045" y="981654"/>
                  </a:lnTo>
                  <a:lnTo>
                    <a:pt x="2195703" y="977768"/>
                  </a:lnTo>
                  <a:lnTo>
                    <a:pt x="2204253" y="985540"/>
                  </a:lnTo>
                  <a:lnTo>
                    <a:pt x="2193371" y="991758"/>
                  </a:lnTo>
                  <a:lnTo>
                    <a:pt x="2187154" y="1001085"/>
                  </a:lnTo>
                  <a:lnTo>
                    <a:pt x="2171609" y="1001862"/>
                  </a:lnTo>
                  <a:lnTo>
                    <a:pt x="2149069" y="1019739"/>
                  </a:lnTo>
                  <a:lnTo>
                    <a:pt x="2148292" y="1025957"/>
                  </a:lnTo>
                  <a:lnTo>
                    <a:pt x="2109430" y="1029843"/>
                  </a:lnTo>
                  <a:lnTo>
                    <a:pt x="2097771" y="1027511"/>
                  </a:lnTo>
                  <a:lnTo>
                    <a:pt x="2110984" y="1006526"/>
                  </a:lnTo>
                  <a:lnTo>
                    <a:pt x="2124197" y="1006526"/>
                  </a:lnTo>
                  <a:lnTo>
                    <a:pt x="2137410" y="1000308"/>
                  </a:lnTo>
                  <a:lnTo>
                    <a:pt x="2135078" y="994090"/>
                  </a:lnTo>
                  <a:lnTo>
                    <a:pt x="2154509" y="978545"/>
                  </a:lnTo>
                  <a:lnTo>
                    <a:pt x="2159173" y="965332"/>
                  </a:lnTo>
                  <a:lnTo>
                    <a:pt x="2170054" y="957560"/>
                  </a:lnTo>
                  <a:lnTo>
                    <a:pt x="2176272" y="976213"/>
                  </a:lnTo>
                  <a:close/>
                  <a:moveTo>
                    <a:pt x="2213580" y="960669"/>
                  </a:moveTo>
                  <a:lnTo>
                    <a:pt x="2224461" y="962223"/>
                  </a:lnTo>
                  <a:lnTo>
                    <a:pt x="2234565" y="974659"/>
                  </a:lnTo>
                  <a:lnTo>
                    <a:pt x="2216689" y="974659"/>
                  </a:lnTo>
                  <a:lnTo>
                    <a:pt x="2201144" y="960669"/>
                  </a:lnTo>
                  <a:lnTo>
                    <a:pt x="2213580" y="960669"/>
                  </a:lnTo>
                  <a:close/>
                  <a:moveTo>
                    <a:pt x="2503490" y="927247"/>
                  </a:moveTo>
                  <a:lnTo>
                    <a:pt x="2507376" y="935797"/>
                  </a:lnTo>
                  <a:lnTo>
                    <a:pt x="2481727" y="952119"/>
                  </a:lnTo>
                  <a:lnTo>
                    <a:pt x="2469292" y="952896"/>
                  </a:lnTo>
                  <a:lnTo>
                    <a:pt x="2452969" y="943569"/>
                  </a:lnTo>
                  <a:lnTo>
                    <a:pt x="2453747" y="937351"/>
                  </a:lnTo>
                  <a:lnTo>
                    <a:pt x="2468514" y="930356"/>
                  </a:lnTo>
                  <a:lnTo>
                    <a:pt x="2475510" y="931133"/>
                  </a:lnTo>
                  <a:lnTo>
                    <a:pt x="2496495" y="920252"/>
                  </a:lnTo>
                  <a:lnTo>
                    <a:pt x="2503490" y="927247"/>
                  </a:lnTo>
                  <a:close/>
                  <a:moveTo>
                    <a:pt x="2533803" y="924916"/>
                  </a:moveTo>
                  <a:lnTo>
                    <a:pt x="2519812" y="928802"/>
                  </a:lnTo>
                  <a:lnTo>
                    <a:pt x="2506599" y="921807"/>
                  </a:lnTo>
                  <a:lnTo>
                    <a:pt x="2505045" y="909371"/>
                  </a:lnTo>
                  <a:lnTo>
                    <a:pt x="2511262" y="907039"/>
                  </a:lnTo>
                  <a:lnTo>
                    <a:pt x="2536134" y="916366"/>
                  </a:lnTo>
                  <a:lnTo>
                    <a:pt x="2533803" y="924916"/>
                  </a:lnTo>
                  <a:close/>
                  <a:moveTo>
                    <a:pt x="2484059" y="900044"/>
                  </a:moveTo>
                  <a:lnTo>
                    <a:pt x="2480950" y="906262"/>
                  </a:lnTo>
                  <a:lnTo>
                    <a:pt x="2459965" y="922584"/>
                  </a:lnTo>
                  <a:lnTo>
                    <a:pt x="2442865" y="928024"/>
                  </a:lnTo>
                  <a:lnTo>
                    <a:pt x="2428875" y="925693"/>
                  </a:lnTo>
                  <a:lnTo>
                    <a:pt x="2422657" y="930356"/>
                  </a:lnTo>
                  <a:lnTo>
                    <a:pt x="2407112" y="930356"/>
                  </a:lnTo>
                  <a:lnTo>
                    <a:pt x="2391568" y="925693"/>
                  </a:lnTo>
                  <a:lnTo>
                    <a:pt x="2376023" y="916366"/>
                  </a:lnTo>
                  <a:lnTo>
                    <a:pt x="2403226" y="915589"/>
                  </a:lnTo>
                  <a:lnTo>
                    <a:pt x="2407890" y="911702"/>
                  </a:lnTo>
                  <a:lnTo>
                    <a:pt x="2419548" y="911702"/>
                  </a:lnTo>
                  <a:lnTo>
                    <a:pt x="2441311" y="908594"/>
                  </a:lnTo>
                  <a:lnTo>
                    <a:pt x="2449861" y="910925"/>
                  </a:lnTo>
                  <a:lnTo>
                    <a:pt x="2466183" y="900044"/>
                  </a:lnTo>
                  <a:lnTo>
                    <a:pt x="2484059" y="900044"/>
                  </a:lnTo>
                  <a:close/>
                  <a:moveTo>
                    <a:pt x="2955067" y="1082695"/>
                  </a:moveTo>
                  <a:lnTo>
                    <a:pt x="2941854" y="1072591"/>
                  </a:lnTo>
                  <a:lnTo>
                    <a:pt x="2941854" y="1067150"/>
                  </a:lnTo>
                  <a:lnTo>
                    <a:pt x="2966725" y="1044610"/>
                  </a:lnTo>
                  <a:lnTo>
                    <a:pt x="2972166" y="1036838"/>
                  </a:lnTo>
                  <a:lnTo>
                    <a:pt x="2951958" y="1015853"/>
                  </a:lnTo>
                  <a:lnTo>
                    <a:pt x="2923977" y="1009635"/>
                  </a:lnTo>
                  <a:lnTo>
                    <a:pt x="2891333" y="1001085"/>
                  </a:lnTo>
                  <a:lnTo>
                    <a:pt x="2858689" y="985540"/>
                  </a:lnTo>
                  <a:lnTo>
                    <a:pt x="2844699" y="976213"/>
                  </a:lnTo>
                  <a:lnTo>
                    <a:pt x="2822158" y="978545"/>
                  </a:lnTo>
                  <a:lnTo>
                    <a:pt x="2794955" y="990981"/>
                  </a:lnTo>
                  <a:lnTo>
                    <a:pt x="2787960" y="992535"/>
                  </a:lnTo>
                  <a:lnTo>
                    <a:pt x="2758425" y="989426"/>
                  </a:lnTo>
                  <a:lnTo>
                    <a:pt x="2742103" y="990981"/>
                  </a:lnTo>
                  <a:lnTo>
                    <a:pt x="2728890" y="1004971"/>
                  </a:lnTo>
                  <a:lnTo>
                    <a:pt x="2708682" y="1018184"/>
                  </a:lnTo>
                  <a:lnTo>
                    <a:pt x="2703241" y="1047719"/>
                  </a:lnTo>
                  <a:lnTo>
                    <a:pt x="2698577" y="1060933"/>
                  </a:lnTo>
                  <a:lnTo>
                    <a:pt x="2704018" y="1085804"/>
                  </a:lnTo>
                  <a:lnTo>
                    <a:pt x="2692360" y="1096686"/>
                  </a:lnTo>
                  <a:lnTo>
                    <a:pt x="2676037" y="1099017"/>
                  </a:lnTo>
                  <a:lnTo>
                    <a:pt x="2663602" y="1109121"/>
                  </a:lnTo>
                  <a:lnTo>
                    <a:pt x="2659715" y="1122334"/>
                  </a:lnTo>
                  <a:lnTo>
                    <a:pt x="2649611" y="1126998"/>
                  </a:lnTo>
                  <a:lnTo>
                    <a:pt x="2629403" y="1120780"/>
                  </a:lnTo>
                  <a:lnTo>
                    <a:pt x="2599091" y="1114562"/>
                  </a:lnTo>
                  <a:lnTo>
                    <a:pt x="2571110" y="1106012"/>
                  </a:lnTo>
                  <a:lnTo>
                    <a:pt x="2559451" y="1105235"/>
                  </a:lnTo>
                  <a:lnTo>
                    <a:pt x="2550124" y="1114562"/>
                  </a:lnTo>
                  <a:lnTo>
                    <a:pt x="2521367" y="1121557"/>
                  </a:lnTo>
                  <a:lnTo>
                    <a:pt x="2507376" y="1122334"/>
                  </a:lnTo>
                  <a:lnTo>
                    <a:pt x="2501158" y="1118448"/>
                  </a:lnTo>
                  <a:lnTo>
                    <a:pt x="2447529" y="1113785"/>
                  </a:lnTo>
                  <a:lnTo>
                    <a:pt x="2436648" y="1099795"/>
                  </a:lnTo>
                  <a:lnTo>
                    <a:pt x="2375245" y="1057046"/>
                  </a:lnTo>
                  <a:lnTo>
                    <a:pt x="2347265" y="1057046"/>
                  </a:lnTo>
                  <a:lnTo>
                    <a:pt x="2332497" y="1065596"/>
                  </a:lnTo>
                  <a:lnTo>
                    <a:pt x="2340270" y="1076477"/>
                  </a:lnTo>
                  <a:lnTo>
                    <a:pt x="2336383" y="1081141"/>
                  </a:lnTo>
                  <a:lnTo>
                    <a:pt x="2321616" y="1078032"/>
                  </a:lnTo>
                  <a:lnTo>
                    <a:pt x="2305294" y="1078032"/>
                  </a:lnTo>
                  <a:lnTo>
                    <a:pt x="2301408" y="1081141"/>
                  </a:lnTo>
                  <a:lnTo>
                    <a:pt x="2261769" y="1082695"/>
                  </a:lnTo>
                  <a:lnTo>
                    <a:pt x="2281977" y="1095131"/>
                  </a:lnTo>
                  <a:lnTo>
                    <a:pt x="2282754" y="1110676"/>
                  </a:lnTo>
                  <a:lnTo>
                    <a:pt x="2271873" y="1125443"/>
                  </a:lnTo>
                  <a:lnTo>
                    <a:pt x="2259437" y="1132439"/>
                  </a:lnTo>
                  <a:lnTo>
                    <a:pt x="2281977" y="1139434"/>
                  </a:lnTo>
                  <a:lnTo>
                    <a:pt x="2262546" y="1151870"/>
                  </a:lnTo>
                  <a:lnTo>
                    <a:pt x="2254773" y="1151092"/>
                  </a:lnTo>
                  <a:lnTo>
                    <a:pt x="2187931" y="1137879"/>
                  </a:lnTo>
                  <a:lnTo>
                    <a:pt x="2165391" y="1137102"/>
                  </a:lnTo>
                  <a:lnTo>
                    <a:pt x="2133524" y="1130107"/>
                  </a:lnTo>
                  <a:lnTo>
                    <a:pt x="2117202" y="1133993"/>
                  </a:lnTo>
                  <a:lnTo>
                    <a:pt x="2117202" y="1140211"/>
                  </a:lnTo>
                  <a:lnTo>
                    <a:pt x="2123420" y="1168192"/>
                  </a:lnTo>
                  <a:lnTo>
                    <a:pt x="2107098" y="1192286"/>
                  </a:lnTo>
                  <a:lnTo>
                    <a:pt x="2058131" y="1178296"/>
                  </a:lnTo>
                  <a:lnTo>
                    <a:pt x="2046473" y="1185291"/>
                  </a:lnTo>
                  <a:lnTo>
                    <a:pt x="2017715" y="1200058"/>
                  </a:lnTo>
                  <a:lnTo>
                    <a:pt x="2006056" y="1227262"/>
                  </a:lnTo>
                  <a:lnTo>
                    <a:pt x="1997507" y="1235812"/>
                  </a:lnTo>
                  <a:lnTo>
                    <a:pt x="1976521" y="1240475"/>
                  </a:lnTo>
                  <a:lnTo>
                    <a:pt x="1972635" y="1249025"/>
                  </a:lnTo>
                  <a:lnTo>
                    <a:pt x="1993621" y="1266901"/>
                  </a:lnTo>
                  <a:lnTo>
                    <a:pt x="2001393" y="1277005"/>
                  </a:lnTo>
                  <a:lnTo>
                    <a:pt x="1999838" y="1287887"/>
                  </a:lnTo>
                  <a:lnTo>
                    <a:pt x="1988180" y="1295659"/>
                  </a:lnTo>
                  <a:lnTo>
                    <a:pt x="1962531" y="1318199"/>
                  </a:lnTo>
                  <a:lnTo>
                    <a:pt x="1939214" y="1340739"/>
                  </a:lnTo>
                  <a:lnTo>
                    <a:pt x="1929110" y="1347734"/>
                  </a:lnTo>
                  <a:lnTo>
                    <a:pt x="1936882" y="1367165"/>
                  </a:lnTo>
                  <a:lnTo>
                    <a:pt x="1911233" y="1378824"/>
                  </a:lnTo>
                  <a:lnTo>
                    <a:pt x="1892579" y="1382710"/>
                  </a:lnTo>
                  <a:lnTo>
                    <a:pt x="1863044" y="1385819"/>
                  </a:lnTo>
                  <a:lnTo>
                    <a:pt x="1873926" y="1416131"/>
                  </a:lnTo>
                  <a:lnTo>
                    <a:pt x="1869262" y="1437117"/>
                  </a:lnTo>
                  <a:lnTo>
                    <a:pt x="1868485" y="1473647"/>
                  </a:lnTo>
                  <a:lnTo>
                    <a:pt x="1842836" y="1512509"/>
                  </a:lnTo>
                  <a:lnTo>
                    <a:pt x="1808638" y="1551371"/>
                  </a:lnTo>
                  <a:lnTo>
                    <a:pt x="1845168" y="1563807"/>
                  </a:lnTo>
                  <a:lnTo>
                    <a:pt x="1853717" y="1586347"/>
                  </a:lnTo>
                  <a:lnTo>
                    <a:pt x="1854495" y="1595674"/>
                  </a:lnTo>
                  <a:lnTo>
                    <a:pt x="1841282" y="1612773"/>
                  </a:lnTo>
                  <a:lnTo>
                    <a:pt x="1786097" y="1605778"/>
                  </a:lnTo>
                  <a:lnTo>
                    <a:pt x="1760449" y="1608887"/>
                  </a:lnTo>
                  <a:lnTo>
                    <a:pt x="1734800" y="1620545"/>
                  </a:lnTo>
                  <a:lnTo>
                    <a:pt x="1707596" y="1650080"/>
                  </a:lnTo>
                  <a:lnTo>
                    <a:pt x="1698269" y="1657853"/>
                  </a:lnTo>
                  <a:lnTo>
                    <a:pt x="1702156" y="1669511"/>
                  </a:lnTo>
                  <a:lnTo>
                    <a:pt x="1686611" y="1691274"/>
                  </a:lnTo>
                  <a:lnTo>
                    <a:pt x="1707596" y="1723141"/>
                  </a:lnTo>
                  <a:lnTo>
                    <a:pt x="1699047" y="1731691"/>
                  </a:lnTo>
                  <a:lnTo>
                    <a:pt x="1703710" y="1753453"/>
                  </a:lnTo>
                  <a:lnTo>
                    <a:pt x="1702933" y="1767444"/>
                  </a:lnTo>
                  <a:lnTo>
                    <a:pt x="1722364" y="1801642"/>
                  </a:lnTo>
                  <a:lnTo>
                    <a:pt x="1722364" y="1814078"/>
                  </a:lnTo>
                  <a:lnTo>
                    <a:pt x="1715369" y="1863821"/>
                  </a:lnTo>
                  <a:lnTo>
                    <a:pt x="1744904" y="1880143"/>
                  </a:lnTo>
                  <a:lnTo>
                    <a:pt x="1754231" y="1883252"/>
                  </a:lnTo>
                  <a:lnTo>
                    <a:pt x="1780657" y="1904238"/>
                  </a:lnTo>
                  <a:lnTo>
                    <a:pt x="1777548" y="1919005"/>
                  </a:lnTo>
                  <a:lnTo>
                    <a:pt x="1767444" y="1938436"/>
                  </a:lnTo>
                  <a:lnTo>
                    <a:pt x="1748790" y="1938436"/>
                  </a:lnTo>
                  <a:lnTo>
                    <a:pt x="1734800" y="1943100"/>
                  </a:lnTo>
                  <a:lnTo>
                    <a:pt x="1737131" y="1955536"/>
                  </a:lnTo>
                  <a:lnTo>
                    <a:pt x="1761226" y="1993620"/>
                  </a:lnTo>
                  <a:lnTo>
                    <a:pt x="1765112" y="2004502"/>
                  </a:lnTo>
                  <a:lnTo>
                    <a:pt x="1760449" y="2020824"/>
                  </a:lnTo>
                  <a:lnTo>
                    <a:pt x="1759672" y="2042586"/>
                  </a:lnTo>
                  <a:lnTo>
                    <a:pt x="1744904" y="2058131"/>
                  </a:lnTo>
                  <a:lnTo>
                    <a:pt x="1734800" y="2064349"/>
                  </a:lnTo>
                  <a:lnTo>
                    <a:pt x="1714591" y="2069790"/>
                  </a:lnTo>
                  <a:lnTo>
                    <a:pt x="1707596" y="2088444"/>
                  </a:lnTo>
                  <a:lnTo>
                    <a:pt x="1695938" y="2100102"/>
                  </a:lnTo>
                  <a:lnTo>
                    <a:pt x="1708373" y="2134301"/>
                  </a:lnTo>
                  <a:lnTo>
                    <a:pt x="1703710" y="2164613"/>
                  </a:lnTo>
                  <a:lnTo>
                    <a:pt x="1698269" y="2175495"/>
                  </a:lnTo>
                  <a:lnTo>
                    <a:pt x="1683502" y="2177049"/>
                  </a:lnTo>
                  <a:lnTo>
                    <a:pt x="1675729" y="2163059"/>
                  </a:lnTo>
                  <a:lnTo>
                    <a:pt x="1672621" y="2155286"/>
                  </a:lnTo>
                  <a:lnTo>
                    <a:pt x="1625986" y="2145960"/>
                  </a:lnTo>
                  <a:lnTo>
                    <a:pt x="1608110" y="2123420"/>
                  </a:lnTo>
                  <a:lnTo>
                    <a:pt x="1605001" y="2099325"/>
                  </a:lnTo>
                  <a:lnTo>
                    <a:pt x="1585570" y="2108652"/>
                  </a:lnTo>
                  <a:lnTo>
                    <a:pt x="1590233" y="2117202"/>
                  </a:lnTo>
                  <a:lnTo>
                    <a:pt x="1590233" y="2135078"/>
                  </a:lnTo>
                  <a:lnTo>
                    <a:pt x="1570802" y="2165391"/>
                  </a:lnTo>
                  <a:lnTo>
                    <a:pt x="1562252" y="2163836"/>
                  </a:lnTo>
                  <a:lnTo>
                    <a:pt x="1552148" y="2170054"/>
                  </a:lnTo>
                  <a:lnTo>
                    <a:pt x="1542044" y="2171608"/>
                  </a:lnTo>
                  <a:lnTo>
                    <a:pt x="1537381" y="2163836"/>
                  </a:lnTo>
                  <a:lnTo>
                    <a:pt x="1528831" y="2165391"/>
                  </a:lnTo>
                  <a:lnTo>
                    <a:pt x="1522613" y="2173163"/>
                  </a:lnTo>
                  <a:lnTo>
                    <a:pt x="1496187" y="2183267"/>
                  </a:lnTo>
                  <a:lnTo>
                    <a:pt x="1503959" y="2188708"/>
                  </a:lnTo>
                  <a:lnTo>
                    <a:pt x="1490746" y="2196480"/>
                  </a:lnTo>
                  <a:lnTo>
                    <a:pt x="1486083" y="2203475"/>
                  </a:lnTo>
                  <a:lnTo>
                    <a:pt x="1465097" y="2215134"/>
                  </a:lnTo>
                  <a:lnTo>
                    <a:pt x="1431676" y="2245446"/>
                  </a:lnTo>
                  <a:lnTo>
                    <a:pt x="1413800" y="2253996"/>
                  </a:lnTo>
                  <a:lnTo>
                    <a:pt x="1401364" y="2263323"/>
                  </a:lnTo>
                  <a:lnTo>
                    <a:pt x="1390482" y="2263323"/>
                  </a:lnTo>
                  <a:lnTo>
                    <a:pt x="1376492" y="2270318"/>
                  </a:lnTo>
                  <a:lnTo>
                    <a:pt x="1340739" y="2277313"/>
                  </a:lnTo>
                  <a:lnTo>
                    <a:pt x="1316645" y="2274204"/>
                  </a:lnTo>
                  <a:lnTo>
                    <a:pt x="1300322" y="2277313"/>
                  </a:lnTo>
                  <a:lnTo>
                    <a:pt x="1291773" y="2271872"/>
                  </a:lnTo>
                  <a:lnTo>
                    <a:pt x="1291773" y="2263323"/>
                  </a:lnTo>
                  <a:lnTo>
                    <a:pt x="1282446" y="2262546"/>
                  </a:lnTo>
                  <a:lnTo>
                    <a:pt x="1276228" y="2271872"/>
                  </a:lnTo>
                  <a:lnTo>
                    <a:pt x="1263792" y="2268763"/>
                  </a:lnTo>
                  <a:lnTo>
                    <a:pt x="1269233" y="2250110"/>
                  </a:lnTo>
                  <a:lnTo>
                    <a:pt x="1245139" y="2249332"/>
                  </a:lnTo>
                  <a:lnTo>
                    <a:pt x="1215603" y="2236896"/>
                  </a:lnTo>
                  <a:lnTo>
                    <a:pt x="1208608" y="2230679"/>
                  </a:lnTo>
                  <a:lnTo>
                    <a:pt x="1184514" y="2220575"/>
                  </a:lnTo>
                  <a:lnTo>
                    <a:pt x="1173632" y="2209693"/>
                  </a:lnTo>
                  <a:lnTo>
                    <a:pt x="1167415" y="2197257"/>
                  </a:lnTo>
                  <a:lnTo>
                    <a:pt x="1169746" y="2169277"/>
                  </a:lnTo>
                  <a:lnTo>
                    <a:pt x="1174410" y="2165391"/>
                  </a:lnTo>
                  <a:lnTo>
                    <a:pt x="1195395" y="2171608"/>
                  </a:lnTo>
                  <a:lnTo>
                    <a:pt x="1217158" y="2181713"/>
                  </a:lnTo>
                  <a:lnTo>
                    <a:pt x="1216381" y="2172386"/>
                  </a:lnTo>
                  <a:lnTo>
                    <a:pt x="1197727" y="2159950"/>
                  </a:lnTo>
                  <a:lnTo>
                    <a:pt x="1203945" y="2145960"/>
                  </a:lnTo>
                  <a:lnTo>
                    <a:pt x="1202390" y="2133524"/>
                  </a:lnTo>
                  <a:lnTo>
                    <a:pt x="1222598" y="2117202"/>
                  </a:lnTo>
                  <a:lnTo>
                    <a:pt x="1219490" y="2111761"/>
                  </a:lnTo>
                  <a:lnTo>
                    <a:pt x="1193063" y="2127306"/>
                  </a:lnTo>
                  <a:lnTo>
                    <a:pt x="1168969" y="2134301"/>
                  </a:lnTo>
                  <a:lnTo>
                    <a:pt x="1160419" y="2143628"/>
                  </a:lnTo>
                  <a:lnTo>
                    <a:pt x="1151870" y="2148291"/>
                  </a:lnTo>
                  <a:lnTo>
                    <a:pt x="1135548" y="2148291"/>
                  </a:lnTo>
                  <a:lnTo>
                    <a:pt x="1131662" y="2141296"/>
                  </a:lnTo>
                  <a:lnTo>
                    <a:pt x="1135548" y="2115647"/>
                  </a:lnTo>
                  <a:lnTo>
                    <a:pt x="1144874" y="2094662"/>
                  </a:lnTo>
                  <a:lnTo>
                    <a:pt x="1158865" y="2086889"/>
                  </a:lnTo>
                  <a:lnTo>
                    <a:pt x="1185291" y="2092330"/>
                  </a:lnTo>
                  <a:lnTo>
                    <a:pt x="1193063" y="2084558"/>
                  </a:lnTo>
                  <a:lnTo>
                    <a:pt x="1203167" y="2083003"/>
                  </a:lnTo>
                  <a:lnTo>
                    <a:pt x="1221821" y="2073676"/>
                  </a:lnTo>
                  <a:lnTo>
                    <a:pt x="1189955" y="2077562"/>
                  </a:lnTo>
                  <a:lnTo>
                    <a:pt x="1180628" y="2069790"/>
                  </a:lnTo>
                  <a:lnTo>
                    <a:pt x="1202390" y="2051136"/>
                  </a:lnTo>
                  <a:lnTo>
                    <a:pt x="1211717" y="2040255"/>
                  </a:lnTo>
                  <a:lnTo>
                    <a:pt x="1214049" y="2028596"/>
                  </a:lnTo>
                  <a:lnTo>
                    <a:pt x="1231148" y="2015383"/>
                  </a:lnTo>
                  <a:lnTo>
                    <a:pt x="1245139" y="2009165"/>
                  </a:lnTo>
                  <a:lnTo>
                    <a:pt x="1257574" y="2013829"/>
                  </a:lnTo>
                  <a:lnTo>
                    <a:pt x="1269233" y="1999061"/>
                  </a:lnTo>
                  <a:lnTo>
                    <a:pt x="1230371" y="2007611"/>
                  </a:lnTo>
                  <a:lnTo>
                    <a:pt x="1214826" y="2016160"/>
                  </a:lnTo>
                  <a:lnTo>
                    <a:pt x="1193841" y="2037923"/>
                  </a:lnTo>
                  <a:lnTo>
                    <a:pt x="1192286" y="2046473"/>
                  </a:lnTo>
                  <a:lnTo>
                    <a:pt x="1176741" y="2053468"/>
                  </a:lnTo>
                  <a:lnTo>
                    <a:pt x="1165083" y="2065127"/>
                  </a:lnTo>
                  <a:lnTo>
                    <a:pt x="1160419" y="2074453"/>
                  </a:lnTo>
                  <a:lnTo>
                    <a:pt x="1138657" y="2089221"/>
                  </a:lnTo>
                  <a:lnTo>
                    <a:pt x="1127775" y="2091553"/>
                  </a:lnTo>
                  <a:lnTo>
                    <a:pt x="1127775" y="2072899"/>
                  </a:lnTo>
                  <a:lnTo>
                    <a:pt x="1136325" y="2057354"/>
                  </a:lnTo>
                  <a:lnTo>
                    <a:pt x="1133993" y="2044918"/>
                  </a:lnTo>
                  <a:lnTo>
                    <a:pt x="1158865" y="2046473"/>
                  </a:lnTo>
                  <a:lnTo>
                    <a:pt x="1172855" y="2037146"/>
                  </a:lnTo>
                  <a:lnTo>
                    <a:pt x="1151870" y="2037146"/>
                  </a:lnTo>
                  <a:lnTo>
                    <a:pt x="1140988" y="2031705"/>
                  </a:lnTo>
                  <a:lnTo>
                    <a:pt x="1131662" y="2020047"/>
                  </a:lnTo>
                  <a:lnTo>
                    <a:pt x="1126998" y="2005279"/>
                  </a:lnTo>
                  <a:lnTo>
                    <a:pt x="1135548" y="1991289"/>
                  </a:lnTo>
                  <a:lnTo>
                    <a:pt x="1118448" y="1975744"/>
                  </a:lnTo>
                  <a:lnTo>
                    <a:pt x="1114562" y="1958645"/>
                  </a:lnTo>
                  <a:lnTo>
                    <a:pt x="1113785" y="1939214"/>
                  </a:lnTo>
                  <a:lnTo>
                    <a:pt x="1120780" y="1935327"/>
                  </a:lnTo>
                  <a:lnTo>
                    <a:pt x="1137102" y="1938436"/>
                  </a:lnTo>
                  <a:lnTo>
                    <a:pt x="1155756" y="1936882"/>
                  </a:lnTo>
                  <a:lnTo>
                    <a:pt x="1196172" y="1929887"/>
                  </a:lnTo>
                  <a:lnTo>
                    <a:pt x="1222598" y="1934550"/>
                  </a:lnTo>
                  <a:lnTo>
                    <a:pt x="1233480" y="1933773"/>
                  </a:lnTo>
                  <a:lnTo>
                    <a:pt x="1249025" y="1928332"/>
                  </a:lnTo>
                  <a:lnTo>
                    <a:pt x="1263792" y="1927555"/>
                  </a:lnTo>
                  <a:lnTo>
                    <a:pt x="1280891" y="1936882"/>
                  </a:lnTo>
                  <a:lnTo>
                    <a:pt x="1286332" y="1932996"/>
                  </a:lnTo>
                  <a:lnTo>
                    <a:pt x="1328303" y="1923669"/>
                  </a:lnTo>
                  <a:lnTo>
                    <a:pt x="1304986" y="1912010"/>
                  </a:lnTo>
                  <a:lnTo>
                    <a:pt x="1305763" y="1922892"/>
                  </a:lnTo>
                  <a:lnTo>
                    <a:pt x="1277783" y="1925223"/>
                  </a:lnTo>
                  <a:lnTo>
                    <a:pt x="1252911" y="1920560"/>
                  </a:lnTo>
                  <a:lnTo>
                    <a:pt x="1242807" y="1915896"/>
                  </a:lnTo>
                  <a:lnTo>
                    <a:pt x="1238921" y="1926001"/>
                  </a:lnTo>
                  <a:lnTo>
                    <a:pt x="1230371" y="1928332"/>
                  </a:lnTo>
                  <a:lnTo>
                    <a:pt x="1203945" y="1924446"/>
                  </a:lnTo>
                  <a:lnTo>
                    <a:pt x="1167415" y="1926778"/>
                  </a:lnTo>
                  <a:lnTo>
                    <a:pt x="1151093" y="1932219"/>
                  </a:lnTo>
                  <a:lnTo>
                    <a:pt x="1140211" y="1931441"/>
                  </a:lnTo>
                  <a:lnTo>
                    <a:pt x="1120780" y="1922114"/>
                  </a:lnTo>
                  <a:lnTo>
                    <a:pt x="1113785" y="1915119"/>
                  </a:lnTo>
                  <a:lnTo>
                    <a:pt x="1111453" y="1894911"/>
                  </a:lnTo>
                  <a:lnTo>
                    <a:pt x="1133216" y="1892579"/>
                  </a:lnTo>
                  <a:lnTo>
                    <a:pt x="1118448" y="1874703"/>
                  </a:lnTo>
                  <a:lnTo>
                    <a:pt x="1103681" y="1864599"/>
                  </a:lnTo>
                  <a:lnTo>
                    <a:pt x="1102126" y="1853717"/>
                  </a:lnTo>
                  <a:lnTo>
                    <a:pt x="1107567" y="1843613"/>
                  </a:lnTo>
                  <a:lnTo>
                    <a:pt x="1119226" y="1845168"/>
                  </a:lnTo>
                  <a:lnTo>
                    <a:pt x="1148761" y="1844390"/>
                  </a:lnTo>
                  <a:lnTo>
                    <a:pt x="1195395" y="1856049"/>
                  </a:lnTo>
                  <a:lnTo>
                    <a:pt x="1233480" y="1853717"/>
                  </a:lnTo>
                  <a:lnTo>
                    <a:pt x="1227262" y="1849054"/>
                  </a:lnTo>
                  <a:lnTo>
                    <a:pt x="1204722" y="1849054"/>
                  </a:lnTo>
                  <a:lnTo>
                    <a:pt x="1148761" y="1838950"/>
                  </a:lnTo>
                  <a:lnTo>
                    <a:pt x="1131662" y="1839727"/>
                  </a:lnTo>
                  <a:lnTo>
                    <a:pt x="1122335" y="1837395"/>
                  </a:lnTo>
                  <a:lnTo>
                    <a:pt x="1116894" y="1829623"/>
                  </a:lnTo>
                  <a:lnTo>
                    <a:pt x="1120003" y="1814855"/>
                  </a:lnTo>
                  <a:lnTo>
                    <a:pt x="1128553" y="1811746"/>
                  </a:lnTo>
                  <a:lnTo>
                    <a:pt x="1137879" y="1816410"/>
                  </a:lnTo>
                  <a:lnTo>
                    <a:pt x="1152647" y="1798533"/>
                  </a:lnTo>
                  <a:lnTo>
                    <a:pt x="1167415" y="1790761"/>
                  </a:lnTo>
                  <a:lnTo>
                    <a:pt x="1182959" y="1786875"/>
                  </a:lnTo>
                  <a:lnTo>
                    <a:pt x="1198504" y="1794647"/>
                  </a:lnTo>
                  <a:lnTo>
                    <a:pt x="1208608" y="1793870"/>
                  </a:lnTo>
                  <a:lnTo>
                    <a:pt x="1239698" y="1787652"/>
                  </a:lnTo>
                  <a:lnTo>
                    <a:pt x="1229594" y="1783766"/>
                  </a:lnTo>
                  <a:lnTo>
                    <a:pt x="1202390" y="1787652"/>
                  </a:lnTo>
                  <a:lnTo>
                    <a:pt x="1200836" y="1783766"/>
                  </a:lnTo>
                  <a:lnTo>
                    <a:pt x="1219490" y="1765889"/>
                  </a:lnTo>
                  <a:lnTo>
                    <a:pt x="1252134" y="1762780"/>
                  </a:lnTo>
                  <a:lnTo>
                    <a:pt x="1297991" y="1766666"/>
                  </a:lnTo>
                  <a:lnTo>
                    <a:pt x="1315867" y="1772884"/>
                  </a:lnTo>
                  <a:lnTo>
                    <a:pt x="1318976" y="1758894"/>
                  </a:lnTo>
                  <a:lnTo>
                    <a:pt x="1360170" y="1748013"/>
                  </a:lnTo>
                  <a:lnTo>
                    <a:pt x="1307318" y="1754231"/>
                  </a:lnTo>
                  <a:lnTo>
                    <a:pt x="1293327" y="1750344"/>
                  </a:lnTo>
                  <a:lnTo>
                    <a:pt x="1255243" y="1755785"/>
                  </a:lnTo>
                  <a:lnTo>
                    <a:pt x="1254465" y="1745681"/>
                  </a:lnTo>
                  <a:lnTo>
                    <a:pt x="1272342" y="1727804"/>
                  </a:lnTo>
                  <a:lnTo>
                    <a:pt x="1304209" y="1720809"/>
                  </a:lnTo>
                  <a:lnTo>
                    <a:pt x="1318976" y="1712260"/>
                  </a:lnTo>
                  <a:lnTo>
                    <a:pt x="1343071" y="1710705"/>
                  </a:lnTo>
                  <a:lnTo>
                    <a:pt x="1363279" y="1713037"/>
                  </a:lnTo>
                  <a:lnTo>
                    <a:pt x="1372606" y="1723141"/>
                  </a:lnTo>
                  <a:lnTo>
                    <a:pt x="1406804" y="1736354"/>
                  </a:lnTo>
                  <a:lnTo>
                    <a:pt x="1367165" y="1705264"/>
                  </a:lnTo>
                  <a:lnTo>
                    <a:pt x="1375715" y="1692051"/>
                  </a:lnTo>
                  <a:lnTo>
                    <a:pt x="1401364" y="1688942"/>
                  </a:lnTo>
                  <a:lnTo>
                    <a:pt x="1401364" y="1676507"/>
                  </a:lnTo>
                  <a:lnTo>
                    <a:pt x="1384265" y="1674175"/>
                  </a:lnTo>
                  <a:lnTo>
                    <a:pt x="1384265" y="1664848"/>
                  </a:lnTo>
                  <a:lnTo>
                    <a:pt x="1399032" y="1657853"/>
                  </a:lnTo>
                  <a:lnTo>
                    <a:pt x="1420795" y="1652412"/>
                  </a:lnTo>
                  <a:lnTo>
                    <a:pt x="1445666" y="1658630"/>
                  </a:lnTo>
                  <a:lnTo>
                    <a:pt x="1441003" y="1668734"/>
                  </a:lnTo>
                  <a:lnTo>
                    <a:pt x="1447998" y="1672620"/>
                  </a:lnTo>
                  <a:lnTo>
                    <a:pt x="1461211" y="1660962"/>
                  </a:lnTo>
                  <a:lnTo>
                    <a:pt x="1491524" y="1654744"/>
                  </a:lnTo>
                  <a:lnTo>
                    <a:pt x="1513286" y="1671066"/>
                  </a:lnTo>
                  <a:lnTo>
                    <a:pt x="1517173" y="1679616"/>
                  </a:lnTo>
                  <a:lnTo>
                    <a:pt x="1525722" y="1675729"/>
                  </a:lnTo>
                  <a:lnTo>
                    <a:pt x="1546708" y="1671843"/>
                  </a:lnTo>
                  <a:lnTo>
                    <a:pt x="1567693" y="1674175"/>
                  </a:lnTo>
                  <a:lnTo>
                    <a:pt x="1581683" y="1672620"/>
                  </a:lnTo>
                  <a:lnTo>
                    <a:pt x="1573911" y="1662516"/>
                  </a:lnTo>
                  <a:lnTo>
                    <a:pt x="1577020" y="1654744"/>
                  </a:lnTo>
                  <a:lnTo>
                    <a:pt x="1595674" y="1646971"/>
                  </a:lnTo>
                  <a:lnTo>
                    <a:pt x="1608887" y="1644640"/>
                  </a:lnTo>
                  <a:lnTo>
                    <a:pt x="1629095" y="1635313"/>
                  </a:lnTo>
                  <a:lnTo>
                    <a:pt x="1622877" y="1627540"/>
                  </a:lnTo>
                  <a:lnTo>
                    <a:pt x="1611996" y="1625209"/>
                  </a:lnTo>
                  <a:lnTo>
                    <a:pt x="1634536" y="1613550"/>
                  </a:lnTo>
                  <a:lnTo>
                    <a:pt x="1621323" y="1608887"/>
                  </a:lnTo>
                  <a:lnTo>
                    <a:pt x="1602669" y="1615882"/>
                  </a:lnTo>
                  <a:lnTo>
                    <a:pt x="1590233" y="1622877"/>
                  </a:lnTo>
                  <a:lnTo>
                    <a:pt x="1601892" y="1630649"/>
                  </a:lnTo>
                  <a:lnTo>
                    <a:pt x="1593342" y="1639199"/>
                  </a:lnTo>
                  <a:lnTo>
                    <a:pt x="1545931" y="1660962"/>
                  </a:lnTo>
                  <a:lnTo>
                    <a:pt x="1522613" y="1667180"/>
                  </a:lnTo>
                  <a:lnTo>
                    <a:pt x="1511732" y="1666402"/>
                  </a:lnTo>
                  <a:lnTo>
                    <a:pt x="1496964" y="1646971"/>
                  </a:lnTo>
                  <a:lnTo>
                    <a:pt x="1480642" y="1646194"/>
                  </a:lnTo>
                  <a:lnTo>
                    <a:pt x="1490746" y="1629095"/>
                  </a:lnTo>
                  <a:lnTo>
                    <a:pt x="1503182" y="1622877"/>
                  </a:lnTo>
                  <a:lnTo>
                    <a:pt x="1514063" y="1605000"/>
                  </a:lnTo>
                  <a:lnTo>
                    <a:pt x="1531940" y="1594896"/>
                  </a:lnTo>
                  <a:lnTo>
                    <a:pt x="1556812" y="1569247"/>
                  </a:lnTo>
                  <a:lnTo>
                    <a:pt x="1578574" y="1560698"/>
                  </a:lnTo>
                  <a:lnTo>
                    <a:pt x="1585570" y="1552148"/>
                  </a:lnTo>
                  <a:lnTo>
                    <a:pt x="1608887" y="1540490"/>
                  </a:lnTo>
                  <a:lnTo>
                    <a:pt x="1632204" y="1533494"/>
                  </a:lnTo>
                  <a:lnTo>
                    <a:pt x="1634536" y="1525722"/>
                  </a:lnTo>
                  <a:lnTo>
                    <a:pt x="1613550" y="1532717"/>
                  </a:lnTo>
                  <a:lnTo>
                    <a:pt x="1616659" y="1516395"/>
                  </a:lnTo>
                  <a:lnTo>
                    <a:pt x="1627541" y="1508623"/>
                  </a:lnTo>
                  <a:lnTo>
                    <a:pt x="1680393" y="1486860"/>
                  </a:lnTo>
                  <a:lnTo>
                    <a:pt x="1692829" y="1496964"/>
                  </a:lnTo>
                  <a:lnTo>
                    <a:pt x="1709151" y="1495410"/>
                  </a:lnTo>
                  <a:lnTo>
                    <a:pt x="1727027" y="1482974"/>
                  </a:lnTo>
                  <a:lnTo>
                    <a:pt x="1724696" y="1477533"/>
                  </a:lnTo>
                  <a:lnTo>
                    <a:pt x="1708373" y="1485306"/>
                  </a:lnTo>
                  <a:lnTo>
                    <a:pt x="1696715" y="1485306"/>
                  </a:lnTo>
                  <a:lnTo>
                    <a:pt x="1693606" y="1480642"/>
                  </a:lnTo>
                  <a:lnTo>
                    <a:pt x="1677284" y="1476756"/>
                  </a:lnTo>
                  <a:lnTo>
                    <a:pt x="1674952" y="1467429"/>
                  </a:lnTo>
                  <a:lnTo>
                    <a:pt x="1685056" y="1445666"/>
                  </a:lnTo>
                  <a:lnTo>
                    <a:pt x="1711483" y="1420017"/>
                  </a:lnTo>
                  <a:lnTo>
                    <a:pt x="1715369" y="1409913"/>
                  </a:lnTo>
                  <a:lnTo>
                    <a:pt x="1725473" y="1404473"/>
                  </a:lnTo>
                  <a:lnTo>
                    <a:pt x="1738686" y="1406027"/>
                  </a:lnTo>
                  <a:lnTo>
                    <a:pt x="1737131" y="1397477"/>
                  </a:lnTo>
                  <a:lnTo>
                    <a:pt x="1720810" y="1388928"/>
                  </a:lnTo>
                  <a:lnTo>
                    <a:pt x="1768998" y="1380378"/>
                  </a:lnTo>
                  <a:lnTo>
                    <a:pt x="1792315" y="1380378"/>
                  </a:lnTo>
                  <a:lnTo>
                    <a:pt x="1810969" y="1373383"/>
                  </a:lnTo>
                  <a:lnTo>
                    <a:pt x="1814855" y="1365611"/>
                  </a:lnTo>
                  <a:lnTo>
                    <a:pt x="1765112" y="1374160"/>
                  </a:lnTo>
                  <a:lnTo>
                    <a:pt x="1746458" y="1374937"/>
                  </a:lnTo>
                  <a:lnTo>
                    <a:pt x="1740241" y="1353952"/>
                  </a:lnTo>
                  <a:lnTo>
                    <a:pt x="1741795" y="1342293"/>
                  </a:lnTo>
                  <a:lnTo>
                    <a:pt x="1756562" y="1325194"/>
                  </a:lnTo>
                  <a:lnTo>
                    <a:pt x="1767444" y="1323640"/>
                  </a:lnTo>
                  <a:lnTo>
                    <a:pt x="1780657" y="1315090"/>
                  </a:lnTo>
                  <a:lnTo>
                    <a:pt x="1781434" y="1303431"/>
                  </a:lnTo>
                  <a:lnTo>
                    <a:pt x="1799311" y="1297213"/>
                  </a:lnTo>
                  <a:lnTo>
                    <a:pt x="1815633" y="1280891"/>
                  </a:lnTo>
                  <a:lnTo>
                    <a:pt x="1833509" y="1277005"/>
                  </a:lnTo>
                  <a:lnTo>
                    <a:pt x="1844390" y="1278560"/>
                  </a:lnTo>
                  <a:lnTo>
                    <a:pt x="1867708" y="1273119"/>
                  </a:lnTo>
                  <a:lnTo>
                    <a:pt x="1919006" y="1272342"/>
                  </a:lnTo>
                  <a:lnTo>
                    <a:pt x="1919783" y="1267678"/>
                  </a:lnTo>
                  <a:lnTo>
                    <a:pt x="1870817" y="1265347"/>
                  </a:lnTo>
                  <a:lnTo>
                    <a:pt x="1843613" y="1266901"/>
                  </a:lnTo>
                  <a:lnTo>
                    <a:pt x="1840504" y="1262238"/>
                  </a:lnTo>
                  <a:lnTo>
                    <a:pt x="1862267" y="1241252"/>
                  </a:lnTo>
                  <a:lnTo>
                    <a:pt x="1877812" y="1233480"/>
                  </a:lnTo>
                  <a:lnTo>
                    <a:pt x="1891025" y="1235034"/>
                  </a:lnTo>
                  <a:lnTo>
                    <a:pt x="1905015" y="1242807"/>
                  </a:lnTo>
                  <a:lnTo>
                    <a:pt x="1909679" y="1236589"/>
                  </a:lnTo>
                  <a:lnTo>
                    <a:pt x="1897243" y="1224930"/>
                  </a:lnTo>
                  <a:lnTo>
                    <a:pt x="1902683" y="1213272"/>
                  </a:lnTo>
                  <a:lnTo>
                    <a:pt x="1882475" y="1221821"/>
                  </a:lnTo>
                  <a:lnTo>
                    <a:pt x="1868485" y="1224153"/>
                  </a:lnTo>
                  <a:lnTo>
                    <a:pt x="1861490" y="1208608"/>
                  </a:lnTo>
                  <a:lnTo>
                    <a:pt x="1879366" y="1193063"/>
                  </a:lnTo>
                  <a:lnTo>
                    <a:pt x="1897243" y="1193063"/>
                  </a:lnTo>
                  <a:lnTo>
                    <a:pt x="1899575" y="1181405"/>
                  </a:lnTo>
                  <a:lnTo>
                    <a:pt x="1925224" y="1171301"/>
                  </a:lnTo>
                  <a:lnTo>
                    <a:pt x="1939991" y="1169746"/>
                  </a:lnTo>
                  <a:lnTo>
                    <a:pt x="1951650" y="1165083"/>
                  </a:lnTo>
                  <a:lnTo>
                    <a:pt x="1956313" y="1168192"/>
                  </a:lnTo>
                  <a:lnTo>
                    <a:pt x="1963308" y="1186068"/>
                  </a:lnTo>
                  <a:lnTo>
                    <a:pt x="1974967" y="1188400"/>
                  </a:lnTo>
                  <a:lnTo>
                    <a:pt x="1982739" y="1182182"/>
                  </a:lnTo>
                  <a:lnTo>
                    <a:pt x="1972635" y="1173632"/>
                  </a:lnTo>
                  <a:lnTo>
                    <a:pt x="1964086" y="1159642"/>
                  </a:lnTo>
                  <a:lnTo>
                    <a:pt x="1979630" y="1147983"/>
                  </a:lnTo>
                  <a:lnTo>
                    <a:pt x="1997507" y="1146429"/>
                  </a:lnTo>
                  <a:lnTo>
                    <a:pt x="2017715" y="1151870"/>
                  </a:lnTo>
                  <a:lnTo>
                    <a:pt x="2035592" y="1150315"/>
                  </a:lnTo>
                  <a:lnTo>
                    <a:pt x="2042587" y="1140988"/>
                  </a:lnTo>
                  <a:lnTo>
                    <a:pt x="1993621" y="1140211"/>
                  </a:lnTo>
                  <a:lnTo>
                    <a:pt x="1987403" y="1133216"/>
                  </a:lnTo>
                  <a:lnTo>
                    <a:pt x="1996730" y="1123889"/>
                  </a:lnTo>
                  <a:lnTo>
                    <a:pt x="2013829" y="1117671"/>
                  </a:lnTo>
                  <a:lnTo>
                    <a:pt x="2033260" y="1116894"/>
                  </a:lnTo>
                  <a:lnTo>
                    <a:pt x="2051914" y="1106012"/>
                  </a:lnTo>
                  <a:lnTo>
                    <a:pt x="2058909" y="1097463"/>
                  </a:lnTo>
                  <a:lnTo>
                    <a:pt x="2061241" y="1085027"/>
                  </a:lnTo>
                  <a:lnTo>
                    <a:pt x="2072122" y="1074923"/>
                  </a:lnTo>
                  <a:lnTo>
                    <a:pt x="2102434" y="1068705"/>
                  </a:lnTo>
                  <a:lnTo>
                    <a:pt x="2097771" y="1051606"/>
                  </a:lnTo>
                  <a:lnTo>
                    <a:pt x="2103989" y="1040724"/>
                  </a:lnTo>
                  <a:lnTo>
                    <a:pt x="2111761" y="1036061"/>
                  </a:lnTo>
                  <a:lnTo>
                    <a:pt x="2128083" y="1047719"/>
                  </a:lnTo>
                  <a:lnTo>
                    <a:pt x="2142073" y="1051606"/>
                  </a:lnTo>
                  <a:lnTo>
                    <a:pt x="2138187" y="1040724"/>
                  </a:lnTo>
                  <a:lnTo>
                    <a:pt x="2140519" y="1031397"/>
                  </a:lnTo>
                  <a:lnTo>
                    <a:pt x="2156841" y="1031397"/>
                  </a:lnTo>
                  <a:lnTo>
                    <a:pt x="2164614" y="1027511"/>
                  </a:lnTo>
                  <a:lnTo>
                    <a:pt x="2166945" y="1017407"/>
                  </a:lnTo>
                  <a:lnTo>
                    <a:pt x="2177827" y="1008080"/>
                  </a:lnTo>
                  <a:lnTo>
                    <a:pt x="2214357" y="1002640"/>
                  </a:lnTo>
                  <a:lnTo>
                    <a:pt x="2218243" y="1022071"/>
                  </a:lnTo>
                  <a:lnTo>
                    <a:pt x="2223684" y="1032952"/>
                  </a:lnTo>
                  <a:lnTo>
                    <a:pt x="2229902" y="1011189"/>
                  </a:lnTo>
                  <a:lnTo>
                    <a:pt x="2242338" y="994867"/>
                  </a:lnTo>
                  <a:lnTo>
                    <a:pt x="2260991" y="987872"/>
                  </a:lnTo>
                  <a:lnTo>
                    <a:pt x="2267986" y="996422"/>
                  </a:lnTo>
                  <a:lnTo>
                    <a:pt x="2264878" y="1029843"/>
                  </a:lnTo>
                  <a:lnTo>
                    <a:pt x="2250110" y="1048497"/>
                  </a:lnTo>
                  <a:lnTo>
                    <a:pt x="2261769" y="1046942"/>
                  </a:lnTo>
                  <a:lnTo>
                    <a:pt x="2281200" y="1029066"/>
                  </a:lnTo>
                  <a:lnTo>
                    <a:pt x="2285863" y="1019739"/>
                  </a:lnTo>
                  <a:lnTo>
                    <a:pt x="2280422" y="997976"/>
                  </a:lnTo>
                  <a:lnTo>
                    <a:pt x="2285086" y="991758"/>
                  </a:lnTo>
                  <a:lnTo>
                    <a:pt x="2312289" y="990981"/>
                  </a:lnTo>
                  <a:lnTo>
                    <a:pt x="2327057" y="994090"/>
                  </a:lnTo>
                  <a:lnTo>
                    <a:pt x="2332497" y="982431"/>
                  </a:lnTo>
                  <a:lnTo>
                    <a:pt x="2345710" y="981654"/>
                  </a:lnTo>
                  <a:lnTo>
                    <a:pt x="2359701" y="988649"/>
                  </a:lnTo>
                  <a:lnTo>
                    <a:pt x="2391568" y="999531"/>
                  </a:lnTo>
                  <a:lnTo>
                    <a:pt x="2381464" y="982431"/>
                  </a:lnTo>
                  <a:lnTo>
                    <a:pt x="2373691" y="976213"/>
                  </a:lnTo>
                  <a:lnTo>
                    <a:pt x="2357369" y="972327"/>
                  </a:lnTo>
                  <a:lnTo>
                    <a:pt x="2340270" y="964555"/>
                  </a:lnTo>
                  <a:lnTo>
                    <a:pt x="2349597" y="956782"/>
                  </a:lnTo>
                  <a:lnTo>
                    <a:pt x="2368250" y="959114"/>
                  </a:lnTo>
                  <a:lnTo>
                    <a:pt x="2383795" y="952896"/>
                  </a:lnTo>
                  <a:lnTo>
                    <a:pt x="2400895" y="951342"/>
                  </a:lnTo>
                  <a:lnTo>
                    <a:pt x="2409444" y="956005"/>
                  </a:lnTo>
                  <a:lnTo>
                    <a:pt x="2415662" y="948233"/>
                  </a:lnTo>
                  <a:lnTo>
                    <a:pt x="2435093" y="944347"/>
                  </a:lnTo>
                  <a:lnTo>
                    <a:pt x="2456856" y="951342"/>
                  </a:lnTo>
                  <a:lnTo>
                    <a:pt x="2469292" y="972327"/>
                  </a:lnTo>
                  <a:lnTo>
                    <a:pt x="2487945" y="983209"/>
                  </a:lnTo>
                  <a:lnTo>
                    <a:pt x="2487168" y="972327"/>
                  </a:lnTo>
                  <a:lnTo>
                    <a:pt x="2491831" y="957560"/>
                  </a:lnTo>
                  <a:lnTo>
                    <a:pt x="2509708" y="942015"/>
                  </a:lnTo>
                  <a:lnTo>
                    <a:pt x="2526030" y="934242"/>
                  </a:lnTo>
                  <a:lnTo>
                    <a:pt x="2536912" y="933465"/>
                  </a:lnTo>
                  <a:lnTo>
                    <a:pt x="2559451" y="907039"/>
                  </a:lnTo>
                  <a:lnTo>
                    <a:pt x="2547016" y="899267"/>
                  </a:lnTo>
                  <a:lnTo>
                    <a:pt x="2572665" y="881390"/>
                  </a:lnTo>
                  <a:lnTo>
                    <a:pt x="2581214" y="880613"/>
                  </a:lnTo>
                  <a:lnTo>
                    <a:pt x="2623185" y="896935"/>
                  </a:lnTo>
                  <a:lnTo>
                    <a:pt x="2634844" y="889940"/>
                  </a:lnTo>
                  <a:lnTo>
                    <a:pt x="2661270" y="896158"/>
                  </a:lnTo>
                  <a:lnTo>
                    <a:pt x="2655052" y="903930"/>
                  </a:lnTo>
                  <a:lnTo>
                    <a:pt x="2630958" y="926470"/>
                  </a:lnTo>
                  <a:lnTo>
                    <a:pt x="2627071" y="932688"/>
                  </a:lnTo>
                  <a:lnTo>
                    <a:pt x="2626294" y="949787"/>
                  </a:lnTo>
                  <a:lnTo>
                    <a:pt x="2616967" y="960669"/>
                  </a:lnTo>
                  <a:lnTo>
                    <a:pt x="2623185" y="971550"/>
                  </a:lnTo>
                  <a:lnTo>
                    <a:pt x="2635621" y="968441"/>
                  </a:lnTo>
                  <a:lnTo>
                    <a:pt x="2649611" y="958337"/>
                  </a:lnTo>
                  <a:lnTo>
                    <a:pt x="2650389" y="948233"/>
                  </a:lnTo>
                  <a:lnTo>
                    <a:pt x="2683810" y="919475"/>
                  </a:lnTo>
                  <a:lnTo>
                    <a:pt x="2698577" y="903153"/>
                  </a:lnTo>
                  <a:lnTo>
                    <a:pt x="2716454" y="889940"/>
                  </a:lnTo>
                  <a:lnTo>
                    <a:pt x="2728113" y="887608"/>
                  </a:lnTo>
                  <a:lnTo>
                    <a:pt x="2735108" y="896158"/>
                  </a:lnTo>
                  <a:lnTo>
                    <a:pt x="2733553" y="907816"/>
                  </a:lnTo>
                  <a:lnTo>
                    <a:pt x="2735108" y="941238"/>
                  </a:lnTo>
                  <a:lnTo>
                    <a:pt x="2763865" y="930356"/>
                  </a:lnTo>
                  <a:lnTo>
                    <a:pt x="2772415" y="907039"/>
                  </a:lnTo>
                  <a:lnTo>
                    <a:pt x="2780965" y="901598"/>
                  </a:lnTo>
                  <a:lnTo>
                    <a:pt x="2774747" y="890717"/>
                  </a:lnTo>
                  <a:lnTo>
                    <a:pt x="2777856" y="882167"/>
                  </a:lnTo>
                  <a:lnTo>
                    <a:pt x="2795732" y="872063"/>
                  </a:lnTo>
                  <a:lnTo>
                    <a:pt x="2812832" y="875172"/>
                  </a:lnTo>
                  <a:lnTo>
                    <a:pt x="2838481" y="877504"/>
                  </a:lnTo>
                  <a:lnTo>
                    <a:pt x="2859466" y="883722"/>
                  </a:lnTo>
                  <a:lnTo>
                    <a:pt x="2861020" y="894603"/>
                  </a:lnTo>
                  <a:lnTo>
                    <a:pt x="2854803" y="901598"/>
                  </a:lnTo>
                  <a:lnTo>
                    <a:pt x="2832263" y="910148"/>
                  </a:lnTo>
                  <a:lnTo>
                    <a:pt x="2837703" y="915589"/>
                  </a:lnTo>
                  <a:lnTo>
                    <a:pt x="2853248" y="910925"/>
                  </a:lnTo>
                  <a:lnTo>
                    <a:pt x="2860243" y="953673"/>
                  </a:lnTo>
                  <a:lnTo>
                    <a:pt x="2867239" y="937351"/>
                  </a:lnTo>
                  <a:lnTo>
                    <a:pt x="2875011" y="931911"/>
                  </a:lnTo>
                  <a:lnTo>
                    <a:pt x="2875788" y="920252"/>
                  </a:lnTo>
                  <a:lnTo>
                    <a:pt x="2882006" y="905485"/>
                  </a:lnTo>
                  <a:lnTo>
                    <a:pt x="2895996" y="895380"/>
                  </a:lnTo>
                  <a:lnTo>
                    <a:pt x="2916982" y="895380"/>
                  </a:lnTo>
                  <a:lnTo>
                    <a:pt x="2942631" y="908594"/>
                  </a:lnTo>
                  <a:lnTo>
                    <a:pt x="2962062" y="910925"/>
                  </a:lnTo>
                  <a:lnTo>
                    <a:pt x="2976052" y="917143"/>
                  </a:lnTo>
                  <a:lnTo>
                    <a:pt x="2994706" y="911702"/>
                  </a:lnTo>
                  <a:lnTo>
                    <a:pt x="3010251" y="919475"/>
                  </a:lnTo>
                  <a:lnTo>
                    <a:pt x="3011028" y="927247"/>
                  </a:lnTo>
                  <a:lnTo>
                    <a:pt x="3040563" y="929579"/>
                  </a:lnTo>
                  <a:lnTo>
                    <a:pt x="3070098" y="942015"/>
                  </a:lnTo>
                  <a:lnTo>
                    <a:pt x="3074761" y="954451"/>
                  </a:lnTo>
                  <a:lnTo>
                    <a:pt x="3040563" y="962223"/>
                  </a:lnTo>
                  <a:lnTo>
                    <a:pt x="3026573" y="969995"/>
                  </a:lnTo>
                  <a:lnTo>
                    <a:pt x="3000924" y="973104"/>
                  </a:lnTo>
                  <a:lnTo>
                    <a:pt x="2911541" y="967664"/>
                  </a:lnTo>
                  <a:lnTo>
                    <a:pt x="2914650" y="973104"/>
                  </a:lnTo>
                  <a:lnTo>
                    <a:pt x="2979161" y="984763"/>
                  </a:lnTo>
                  <a:lnTo>
                    <a:pt x="2983825" y="988649"/>
                  </a:lnTo>
                  <a:lnTo>
                    <a:pt x="2986933" y="1004971"/>
                  </a:lnTo>
                  <a:lnTo>
                    <a:pt x="3000924" y="1010412"/>
                  </a:lnTo>
                  <a:lnTo>
                    <a:pt x="3028127" y="1008857"/>
                  </a:lnTo>
                  <a:lnTo>
                    <a:pt x="3028127" y="998753"/>
                  </a:lnTo>
                  <a:lnTo>
                    <a:pt x="3052999" y="1003417"/>
                  </a:lnTo>
                  <a:lnTo>
                    <a:pt x="3082534" y="1004971"/>
                  </a:lnTo>
                  <a:lnTo>
                    <a:pt x="3091084" y="1018184"/>
                  </a:lnTo>
                  <a:lnTo>
                    <a:pt x="3088752" y="1029843"/>
                  </a:lnTo>
                  <a:lnTo>
                    <a:pt x="3070098" y="1030620"/>
                  </a:lnTo>
                  <a:lnTo>
                    <a:pt x="3037454" y="1019739"/>
                  </a:lnTo>
                  <a:lnTo>
                    <a:pt x="3034345" y="1037615"/>
                  </a:lnTo>
                  <a:lnTo>
                    <a:pt x="3025795" y="1044610"/>
                  </a:lnTo>
                  <a:lnTo>
                    <a:pt x="2980716" y="1054715"/>
                  </a:lnTo>
                  <a:lnTo>
                    <a:pt x="2972166" y="1074923"/>
                  </a:lnTo>
                  <a:lnTo>
                    <a:pt x="2955067" y="1082695"/>
                  </a:lnTo>
                  <a:close/>
                  <a:moveTo>
                    <a:pt x="2640284" y="867400"/>
                  </a:moveTo>
                  <a:lnTo>
                    <a:pt x="2669042" y="871286"/>
                  </a:lnTo>
                  <a:lnTo>
                    <a:pt x="2686141" y="882167"/>
                  </a:lnTo>
                  <a:lnTo>
                    <a:pt x="2658161" y="886054"/>
                  </a:lnTo>
                  <a:lnTo>
                    <a:pt x="2644948" y="885276"/>
                  </a:lnTo>
                  <a:lnTo>
                    <a:pt x="2629403" y="871286"/>
                  </a:lnTo>
                  <a:lnTo>
                    <a:pt x="2640284" y="867400"/>
                  </a:lnTo>
                  <a:close/>
                  <a:moveTo>
                    <a:pt x="777" y="897712"/>
                  </a:moveTo>
                  <a:lnTo>
                    <a:pt x="0" y="889940"/>
                  </a:lnTo>
                  <a:lnTo>
                    <a:pt x="34976" y="878281"/>
                  </a:lnTo>
                  <a:lnTo>
                    <a:pt x="49743" y="867400"/>
                  </a:lnTo>
                  <a:lnTo>
                    <a:pt x="76169" y="863514"/>
                  </a:lnTo>
                  <a:lnTo>
                    <a:pt x="74615" y="877504"/>
                  </a:lnTo>
                  <a:lnTo>
                    <a:pt x="51298" y="883722"/>
                  </a:lnTo>
                  <a:lnTo>
                    <a:pt x="25649" y="887608"/>
                  </a:lnTo>
                  <a:lnTo>
                    <a:pt x="777" y="897712"/>
                  </a:lnTo>
                  <a:close/>
                  <a:moveTo>
                    <a:pt x="2093107" y="547954"/>
                  </a:moveTo>
                  <a:lnTo>
                    <a:pt x="2085335" y="551840"/>
                  </a:lnTo>
                  <a:lnTo>
                    <a:pt x="2070568" y="545622"/>
                  </a:lnTo>
                  <a:lnTo>
                    <a:pt x="2064349" y="536296"/>
                  </a:lnTo>
                  <a:lnTo>
                    <a:pt x="2087667" y="535518"/>
                  </a:lnTo>
                  <a:lnTo>
                    <a:pt x="2093107" y="547954"/>
                  </a:lnTo>
                  <a:close/>
                  <a:moveTo>
                    <a:pt x="2167723" y="158557"/>
                  </a:moveTo>
                  <a:lnTo>
                    <a:pt x="2198035" y="160111"/>
                  </a:lnTo>
                  <a:lnTo>
                    <a:pt x="2213580" y="174879"/>
                  </a:lnTo>
                  <a:lnTo>
                    <a:pt x="2224461" y="190424"/>
                  </a:lnTo>
                  <a:lnTo>
                    <a:pt x="2234565" y="191978"/>
                  </a:lnTo>
                  <a:lnTo>
                    <a:pt x="2271095" y="188869"/>
                  </a:lnTo>
                  <a:lnTo>
                    <a:pt x="2297521" y="194310"/>
                  </a:lnTo>
                  <a:lnTo>
                    <a:pt x="2286640" y="202860"/>
                  </a:lnTo>
                  <a:lnTo>
                    <a:pt x="2286640" y="212186"/>
                  </a:lnTo>
                  <a:lnTo>
                    <a:pt x="2329388" y="222291"/>
                  </a:lnTo>
                  <a:lnTo>
                    <a:pt x="2343379" y="223068"/>
                  </a:lnTo>
                  <a:lnTo>
                    <a:pt x="2366696" y="219959"/>
                  </a:lnTo>
                  <a:lnTo>
                    <a:pt x="2417217" y="233172"/>
                  </a:lnTo>
                  <a:lnTo>
                    <a:pt x="2365919" y="241722"/>
                  </a:lnTo>
                  <a:lnTo>
                    <a:pt x="2350374" y="256489"/>
                  </a:lnTo>
                  <a:lnTo>
                    <a:pt x="2321616" y="266593"/>
                  </a:lnTo>
                  <a:lnTo>
                    <a:pt x="2301408" y="266593"/>
                  </a:lnTo>
                  <a:lnTo>
                    <a:pt x="2283531" y="276697"/>
                  </a:lnTo>
                  <a:lnTo>
                    <a:pt x="2266432" y="277475"/>
                  </a:lnTo>
                  <a:lnTo>
                    <a:pt x="2254773" y="262707"/>
                  </a:lnTo>
                  <a:lnTo>
                    <a:pt x="2271873" y="252603"/>
                  </a:lnTo>
                  <a:lnTo>
                    <a:pt x="2247778" y="249494"/>
                  </a:lnTo>
                  <a:lnTo>
                    <a:pt x="2238451" y="253380"/>
                  </a:lnTo>
                  <a:lnTo>
                    <a:pt x="2156841" y="261153"/>
                  </a:lnTo>
                  <a:lnTo>
                    <a:pt x="2148292" y="259598"/>
                  </a:lnTo>
                  <a:lnTo>
                    <a:pt x="2141296" y="250271"/>
                  </a:lnTo>
                  <a:lnTo>
                    <a:pt x="2163059" y="245608"/>
                  </a:lnTo>
                  <a:lnTo>
                    <a:pt x="2164614" y="237058"/>
                  </a:lnTo>
                  <a:lnTo>
                    <a:pt x="2184045" y="218404"/>
                  </a:lnTo>
                  <a:lnTo>
                    <a:pt x="2141296" y="205969"/>
                  </a:lnTo>
                  <a:lnTo>
                    <a:pt x="2125752" y="196642"/>
                  </a:lnTo>
                  <a:lnTo>
                    <a:pt x="2119534" y="188869"/>
                  </a:lnTo>
                  <a:lnTo>
                    <a:pt x="2100103" y="181874"/>
                  </a:lnTo>
                  <a:lnTo>
                    <a:pt x="2100103" y="174102"/>
                  </a:lnTo>
                  <a:lnTo>
                    <a:pt x="2086889" y="174879"/>
                  </a:lnTo>
                  <a:lnTo>
                    <a:pt x="2083780" y="165552"/>
                  </a:lnTo>
                  <a:lnTo>
                    <a:pt x="2167723" y="158557"/>
                  </a:lnTo>
                  <a:close/>
                  <a:moveTo>
                    <a:pt x="2526807" y="153894"/>
                  </a:moveTo>
                  <a:lnTo>
                    <a:pt x="2516703" y="153894"/>
                  </a:lnTo>
                  <a:lnTo>
                    <a:pt x="2496495" y="147676"/>
                  </a:lnTo>
                  <a:lnTo>
                    <a:pt x="2501936" y="139903"/>
                  </a:lnTo>
                  <a:lnTo>
                    <a:pt x="2526807" y="153894"/>
                  </a:lnTo>
                  <a:close/>
                  <a:moveTo>
                    <a:pt x="1457325" y="157002"/>
                  </a:moveTo>
                  <a:lnTo>
                    <a:pt x="1484528" y="168661"/>
                  </a:lnTo>
                  <a:lnTo>
                    <a:pt x="1499296" y="172547"/>
                  </a:lnTo>
                  <a:lnTo>
                    <a:pt x="1517173" y="184206"/>
                  </a:lnTo>
                  <a:lnTo>
                    <a:pt x="1511732" y="191201"/>
                  </a:lnTo>
                  <a:lnTo>
                    <a:pt x="1496187" y="181874"/>
                  </a:lnTo>
                  <a:lnTo>
                    <a:pt x="1468206" y="171770"/>
                  </a:lnTo>
                  <a:lnTo>
                    <a:pt x="1450330" y="170216"/>
                  </a:lnTo>
                  <a:lnTo>
                    <a:pt x="1424681" y="150785"/>
                  </a:lnTo>
                  <a:lnTo>
                    <a:pt x="1413022" y="144567"/>
                  </a:lnTo>
                  <a:lnTo>
                    <a:pt x="1406804" y="131354"/>
                  </a:lnTo>
                  <a:lnTo>
                    <a:pt x="1434785" y="136794"/>
                  </a:lnTo>
                  <a:lnTo>
                    <a:pt x="1447221" y="144567"/>
                  </a:lnTo>
                  <a:lnTo>
                    <a:pt x="1444889" y="150785"/>
                  </a:lnTo>
                  <a:lnTo>
                    <a:pt x="1457325" y="157002"/>
                  </a:lnTo>
                  <a:close/>
                  <a:moveTo>
                    <a:pt x="2666710" y="130576"/>
                  </a:moveTo>
                  <a:lnTo>
                    <a:pt x="2687696" y="131354"/>
                  </a:lnTo>
                  <a:lnTo>
                    <a:pt x="2686919" y="136017"/>
                  </a:lnTo>
                  <a:lnTo>
                    <a:pt x="2630180" y="132908"/>
                  </a:lnTo>
                  <a:lnTo>
                    <a:pt x="2600645" y="138349"/>
                  </a:lnTo>
                  <a:lnTo>
                    <a:pt x="2603754" y="131354"/>
                  </a:lnTo>
                  <a:lnTo>
                    <a:pt x="2622408" y="126690"/>
                  </a:lnTo>
                  <a:lnTo>
                    <a:pt x="2651166" y="125913"/>
                  </a:lnTo>
                  <a:lnTo>
                    <a:pt x="2666710" y="130576"/>
                  </a:lnTo>
                  <a:close/>
                  <a:moveTo>
                    <a:pt x="1812524" y="46634"/>
                  </a:moveTo>
                  <a:lnTo>
                    <a:pt x="1823405" y="41971"/>
                  </a:lnTo>
                  <a:lnTo>
                    <a:pt x="1865376" y="48189"/>
                  </a:lnTo>
                  <a:lnTo>
                    <a:pt x="1884807" y="55184"/>
                  </a:lnTo>
                  <a:lnTo>
                    <a:pt x="1894911" y="62956"/>
                  </a:lnTo>
                  <a:lnTo>
                    <a:pt x="1880144" y="77724"/>
                  </a:lnTo>
                  <a:lnTo>
                    <a:pt x="1893357" y="85496"/>
                  </a:lnTo>
                  <a:lnTo>
                    <a:pt x="1918228" y="72283"/>
                  </a:lnTo>
                  <a:lnTo>
                    <a:pt x="1939214" y="74615"/>
                  </a:lnTo>
                  <a:lnTo>
                    <a:pt x="1952427" y="81610"/>
                  </a:lnTo>
                  <a:lnTo>
                    <a:pt x="1960199" y="90160"/>
                  </a:lnTo>
                  <a:lnTo>
                    <a:pt x="1958645" y="101041"/>
                  </a:lnTo>
                  <a:lnTo>
                    <a:pt x="1982739" y="109591"/>
                  </a:lnTo>
                  <a:lnTo>
                    <a:pt x="2009165" y="108036"/>
                  </a:lnTo>
                  <a:lnTo>
                    <a:pt x="2027819" y="110368"/>
                  </a:lnTo>
                  <a:lnTo>
                    <a:pt x="2039478" y="118140"/>
                  </a:lnTo>
                  <a:lnTo>
                    <a:pt x="2054245" y="116586"/>
                  </a:lnTo>
                  <a:lnTo>
                    <a:pt x="2055800" y="110368"/>
                  </a:lnTo>
                  <a:lnTo>
                    <a:pt x="2076008" y="111923"/>
                  </a:lnTo>
                  <a:lnTo>
                    <a:pt x="2099325" y="118140"/>
                  </a:lnTo>
                  <a:lnTo>
                    <a:pt x="2083003" y="125136"/>
                  </a:lnTo>
                  <a:lnTo>
                    <a:pt x="2099325" y="131354"/>
                  </a:lnTo>
                  <a:lnTo>
                    <a:pt x="2125752" y="136017"/>
                  </a:lnTo>
                  <a:lnTo>
                    <a:pt x="2142073" y="140680"/>
                  </a:lnTo>
                  <a:lnTo>
                    <a:pt x="2130415" y="151562"/>
                  </a:lnTo>
                  <a:lnTo>
                    <a:pt x="2105543" y="151562"/>
                  </a:lnTo>
                  <a:lnTo>
                    <a:pt x="2083003" y="153894"/>
                  </a:lnTo>
                  <a:lnTo>
                    <a:pt x="2041032" y="156225"/>
                  </a:lnTo>
                  <a:lnTo>
                    <a:pt x="2017715" y="168661"/>
                  </a:lnTo>
                  <a:lnTo>
                    <a:pt x="1998284" y="182651"/>
                  </a:lnTo>
                  <a:lnTo>
                    <a:pt x="1995175" y="195087"/>
                  </a:lnTo>
                  <a:lnTo>
                    <a:pt x="1999838" y="203637"/>
                  </a:lnTo>
                  <a:lnTo>
                    <a:pt x="1988180" y="207523"/>
                  </a:lnTo>
                  <a:lnTo>
                    <a:pt x="1962531" y="209078"/>
                  </a:lnTo>
                  <a:lnTo>
                    <a:pt x="1964086" y="239390"/>
                  </a:lnTo>
                  <a:lnTo>
                    <a:pt x="1957868" y="254157"/>
                  </a:lnTo>
                  <a:lnTo>
                    <a:pt x="1932219" y="256489"/>
                  </a:lnTo>
                  <a:lnTo>
                    <a:pt x="1918228" y="265039"/>
                  </a:lnTo>
                  <a:lnTo>
                    <a:pt x="1908901" y="281361"/>
                  </a:lnTo>
                  <a:lnTo>
                    <a:pt x="1892579" y="296906"/>
                  </a:lnTo>
                  <a:lnTo>
                    <a:pt x="1900352" y="304678"/>
                  </a:lnTo>
                  <a:lnTo>
                    <a:pt x="1884030" y="319446"/>
                  </a:lnTo>
                  <a:lnTo>
                    <a:pt x="1893357" y="333436"/>
                  </a:lnTo>
                  <a:lnTo>
                    <a:pt x="1885584" y="338099"/>
                  </a:lnTo>
                  <a:lnTo>
                    <a:pt x="1869262" y="340431"/>
                  </a:lnTo>
                  <a:lnTo>
                    <a:pt x="1852163" y="338099"/>
                  </a:lnTo>
                  <a:lnTo>
                    <a:pt x="1834286" y="329550"/>
                  </a:lnTo>
                  <a:lnTo>
                    <a:pt x="1782211" y="312450"/>
                  </a:lnTo>
                  <a:lnTo>
                    <a:pt x="1748790" y="293797"/>
                  </a:lnTo>
                  <a:lnTo>
                    <a:pt x="1702156" y="283693"/>
                  </a:lnTo>
                  <a:lnTo>
                    <a:pt x="1676507" y="271257"/>
                  </a:lnTo>
                  <a:lnTo>
                    <a:pt x="1664848" y="261153"/>
                  </a:lnTo>
                  <a:lnTo>
                    <a:pt x="1667180" y="250271"/>
                  </a:lnTo>
                  <a:lnTo>
                    <a:pt x="1688942" y="248717"/>
                  </a:lnTo>
                  <a:lnTo>
                    <a:pt x="1711483" y="254157"/>
                  </a:lnTo>
                  <a:lnTo>
                    <a:pt x="1724696" y="239390"/>
                  </a:lnTo>
                  <a:lnTo>
                    <a:pt x="1812524" y="230840"/>
                  </a:lnTo>
                  <a:lnTo>
                    <a:pt x="1869262" y="229286"/>
                  </a:lnTo>
                  <a:lnTo>
                    <a:pt x="1854495" y="219182"/>
                  </a:lnTo>
                  <a:lnTo>
                    <a:pt x="1800865" y="224622"/>
                  </a:lnTo>
                  <a:lnTo>
                    <a:pt x="1767444" y="223068"/>
                  </a:lnTo>
                  <a:lnTo>
                    <a:pt x="1751122" y="223845"/>
                  </a:lnTo>
                  <a:lnTo>
                    <a:pt x="1734800" y="228509"/>
                  </a:lnTo>
                  <a:lnTo>
                    <a:pt x="1701379" y="232395"/>
                  </a:lnTo>
                  <a:lnTo>
                    <a:pt x="1665625" y="231617"/>
                  </a:lnTo>
                  <a:lnTo>
                    <a:pt x="1643086" y="223845"/>
                  </a:lnTo>
                  <a:lnTo>
                    <a:pt x="1632981" y="208300"/>
                  </a:lnTo>
                  <a:lnTo>
                    <a:pt x="1642308" y="203637"/>
                  </a:lnTo>
                  <a:lnTo>
                    <a:pt x="1671843" y="204414"/>
                  </a:lnTo>
                  <a:lnTo>
                    <a:pt x="1721587" y="197419"/>
                  </a:lnTo>
                  <a:lnTo>
                    <a:pt x="1744904" y="191201"/>
                  </a:lnTo>
                  <a:lnTo>
                    <a:pt x="1768998" y="190424"/>
                  </a:lnTo>
                  <a:lnTo>
                    <a:pt x="1765112" y="184206"/>
                  </a:lnTo>
                  <a:lnTo>
                    <a:pt x="1779103" y="181097"/>
                  </a:lnTo>
                  <a:lnTo>
                    <a:pt x="1797756" y="179542"/>
                  </a:lnTo>
                  <a:lnTo>
                    <a:pt x="1841282" y="180320"/>
                  </a:lnTo>
                  <a:lnTo>
                    <a:pt x="1842836" y="175656"/>
                  </a:lnTo>
                  <a:lnTo>
                    <a:pt x="1822628" y="170993"/>
                  </a:lnTo>
                  <a:lnTo>
                    <a:pt x="1815633" y="166329"/>
                  </a:lnTo>
                  <a:lnTo>
                    <a:pt x="1835841" y="152339"/>
                  </a:lnTo>
                  <a:lnTo>
                    <a:pt x="1818742" y="153116"/>
                  </a:lnTo>
                  <a:lnTo>
                    <a:pt x="1795424" y="163220"/>
                  </a:lnTo>
                  <a:lnTo>
                    <a:pt x="1781434" y="167107"/>
                  </a:lnTo>
                  <a:lnTo>
                    <a:pt x="1745681" y="169438"/>
                  </a:lnTo>
                  <a:lnTo>
                    <a:pt x="1732468" y="157002"/>
                  </a:lnTo>
                  <a:lnTo>
                    <a:pt x="1739463" y="147676"/>
                  </a:lnTo>
                  <a:lnTo>
                    <a:pt x="1733245" y="142235"/>
                  </a:lnTo>
                  <a:lnTo>
                    <a:pt x="1723141" y="152339"/>
                  </a:lnTo>
                  <a:lnTo>
                    <a:pt x="1706819" y="154671"/>
                  </a:lnTo>
                  <a:lnTo>
                    <a:pt x="1691274" y="147676"/>
                  </a:lnTo>
                  <a:lnTo>
                    <a:pt x="1676507" y="151562"/>
                  </a:lnTo>
                  <a:lnTo>
                    <a:pt x="1681948" y="159334"/>
                  </a:lnTo>
                  <a:lnTo>
                    <a:pt x="1677284" y="167107"/>
                  </a:lnTo>
                  <a:lnTo>
                    <a:pt x="1692829" y="174102"/>
                  </a:lnTo>
                  <a:lnTo>
                    <a:pt x="1674952" y="178765"/>
                  </a:lnTo>
                  <a:lnTo>
                    <a:pt x="1658630" y="187315"/>
                  </a:lnTo>
                  <a:lnTo>
                    <a:pt x="1628318" y="188869"/>
                  </a:lnTo>
                  <a:lnTo>
                    <a:pt x="1593342" y="189647"/>
                  </a:lnTo>
                  <a:lnTo>
                    <a:pt x="1557589" y="177211"/>
                  </a:lnTo>
                  <a:lnTo>
                    <a:pt x="1540490" y="167884"/>
                  </a:lnTo>
                  <a:lnTo>
                    <a:pt x="1526499" y="158557"/>
                  </a:lnTo>
                  <a:lnTo>
                    <a:pt x="1505514" y="153894"/>
                  </a:lnTo>
                  <a:lnTo>
                    <a:pt x="1492301" y="147676"/>
                  </a:lnTo>
                  <a:lnTo>
                    <a:pt x="1489192" y="139126"/>
                  </a:lnTo>
                  <a:lnTo>
                    <a:pt x="1478311" y="133685"/>
                  </a:lnTo>
                  <a:lnTo>
                    <a:pt x="1472870" y="124358"/>
                  </a:lnTo>
                  <a:lnTo>
                    <a:pt x="1507068" y="124358"/>
                  </a:lnTo>
                  <a:lnTo>
                    <a:pt x="1493855" y="110368"/>
                  </a:lnTo>
                  <a:lnTo>
                    <a:pt x="1497742" y="97932"/>
                  </a:lnTo>
                  <a:lnTo>
                    <a:pt x="1471315" y="98709"/>
                  </a:lnTo>
                  <a:lnTo>
                    <a:pt x="1474424" y="105705"/>
                  </a:lnTo>
                  <a:lnTo>
                    <a:pt x="1457325" y="113477"/>
                  </a:lnTo>
                  <a:lnTo>
                    <a:pt x="1447998" y="111923"/>
                  </a:lnTo>
                  <a:lnTo>
                    <a:pt x="1430122" y="97155"/>
                  </a:lnTo>
                  <a:lnTo>
                    <a:pt x="1411468" y="78501"/>
                  </a:lnTo>
                  <a:lnTo>
                    <a:pt x="1414577" y="68397"/>
                  </a:lnTo>
                  <a:lnTo>
                    <a:pt x="1405250" y="60625"/>
                  </a:lnTo>
                  <a:lnTo>
                    <a:pt x="1416908" y="55184"/>
                  </a:lnTo>
                  <a:lnTo>
                    <a:pt x="1436339" y="62179"/>
                  </a:lnTo>
                  <a:lnTo>
                    <a:pt x="1442558" y="56739"/>
                  </a:lnTo>
                  <a:lnTo>
                    <a:pt x="1472093" y="53630"/>
                  </a:lnTo>
                  <a:lnTo>
                    <a:pt x="1507846" y="62179"/>
                  </a:lnTo>
                  <a:lnTo>
                    <a:pt x="1510955" y="53630"/>
                  </a:lnTo>
                  <a:lnTo>
                    <a:pt x="1543599" y="57516"/>
                  </a:lnTo>
                  <a:lnTo>
                    <a:pt x="1566916" y="52852"/>
                  </a:lnTo>
                  <a:lnTo>
                    <a:pt x="1605778" y="50521"/>
                  </a:lnTo>
                  <a:lnTo>
                    <a:pt x="1621323" y="53630"/>
                  </a:lnTo>
                  <a:lnTo>
                    <a:pt x="1613550" y="62179"/>
                  </a:lnTo>
                  <a:lnTo>
                    <a:pt x="1564584" y="64511"/>
                  </a:lnTo>
                  <a:lnTo>
                    <a:pt x="1533494" y="74615"/>
                  </a:lnTo>
                  <a:lnTo>
                    <a:pt x="1577797" y="73061"/>
                  </a:lnTo>
                  <a:lnTo>
                    <a:pt x="1585570" y="73838"/>
                  </a:lnTo>
                  <a:lnTo>
                    <a:pt x="1590233" y="82387"/>
                  </a:lnTo>
                  <a:lnTo>
                    <a:pt x="1613550" y="86274"/>
                  </a:lnTo>
                  <a:lnTo>
                    <a:pt x="1631427" y="94046"/>
                  </a:lnTo>
                  <a:lnTo>
                    <a:pt x="1637645" y="90160"/>
                  </a:lnTo>
                  <a:lnTo>
                    <a:pt x="1632981" y="73061"/>
                  </a:lnTo>
                  <a:lnTo>
                    <a:pt x="1667180" y="55184"/>
                  </a:lnTo>
                  <a:lnTo>
                    <a:pt x="1683502" y="58293"/>
                  </a:lnTo>
                  <a:lnTo>
                    <a:pt x="1699824" y="65288"/>
                  </a:lnTo>
                  <a:lnTo>
                    <a:pt x="1730914" y="88605"/>
                  </a:lnTo>
                  <a:lnTo>
                    <a:pt x="1748790" y="103373"/>
                  </a:lnTo>
                  <a:lnTo>
                    <a:pt x="1796202" y="125136"/>
                  </a:lnTo>
                  <a:lnTo>
                    <a:pt x="1790761" y="113477"/>
                  </a:lnTo>
                  <a:lnTo>
                    <a:pt x="1758117" y="78501"/>
                  </a:lnTo>
                  <a:lnTo>
                    <a:pt x="1751122" y="65288"/>
                  </a:lnTo>
                  <a:lnTo>
                    <a:pt x="1758117" y="52075"/>
                  </a:lnTo>
                  <a:lnTo>
                    <a:pt x="1766666" y="48189"/>
                  </a:lnTo>
                  <a:lnTo>
                    <a:pt x="1763558" y="38085"/>
                  </a:lnTo>
                  <a:lnTo>
                    <a:pt x="1773662" y="34199"/>
                  </a:lnTo>
                  <a:lnTo>
                    <a:pt x="1792315" y="36530"/>
                  </a:lnTo>
                  <a:lnTo>
                    <a:pt x="1812524" y="46634"/>
                  </a:lnTo>
                  <a:close/>
                  <a:moveTo>
                    <a:pt x="2859466" y="28758"/>
                  </a:moveTo>
                  <a:lnTo>
                    <a:pt x="2797287" y="31867"/>
                  </a:lnTo>
                  <a:lnTo>
                    <a:pt x="2790292" y="29535"/>
                  </a:lnTo>
                  <a:lnTo>
                    <a:pt x="2912318" y="18654"/>
                  </a:lnTo>
                  <a:lnTo>
                    <a:pt x="2925532" y="22540"/>
                  </a:lnTo>
                  <a:lnTo>
                    <a:pt x="2859466" y="28758"/>
                  </a:lnTo>
                  <a:close/>
                  <a:moveTo>
                    <a:pt x="1935328" y="13990"/>
                  </a:moveTo>
                  <a:lnTo>
                    <a:pt x="1921337" y="18654"/>
                  </a:lnTo>
                  <a:lnTo>
                    <a:pt x="1896466" y="14768"/>
                  </a:lnTo>
                  <a:lnTo>
                    <a:pt x="1903461" y="9327"/>
                  </a:lnTo>
                  <a:lnTo>
                    <a:pt x="1935328" y="13990"/>
                  </a:lnTo>
                  <a:close/>
                  <a:moveTo>
                    <a:pt x="2079894" y="17877"/>
                  </a:moveTo>
                  <a:lnTo>
                    <a:pt x="2123420" y="18654"/>
                  </a:lnTo>
                  <a:lnTo>
                    <a:pt x="2135078" y="25649"/>
                  </a:lnTo>
                  <a:lnTo>
                    <a:pt x="2177827" y="34199"/>
                  </a:lnTo>
                  <a:lnTo>
                    <a:pt x="2184045" y="22540"/>
                  </a:lnTo>
                  <a:lnTo>
                    <a:pt x="2179381" y="5441"/>
                  </a:lnTo>
                  <a:lnTo>
                    <a:pt x="2194149" y="4663"/>
                  </a:lnTo>
                  <a:lnTo>
                    <a:pt x="2207362" y="0"/>
                  </a:lnTo>
                  <a:lnTo>
                    <a:pt x="2231456" y="2332"/>
                  </a:lnTo>
                  <a:lnTo>
                    <a:pt x="2233011" y="12436"/>
                  </a:lnTo>
                  <a:lnTo>
                    <a:pt x="2229124" y="23317"/>
                  </a:lnTo>
                  <a:lnTo>
                    <a:pt x="2245447" y="24094"/>
                  </a:lnTo>
                  <a:lnTo>
                    <a:pt x="2267209" y="21763"/>
                  </a:lnTo>
                  <a:lnTo>
                    <a:pt x="2281977" y="13213"/>
                  </a:lnTo>
                  <a:lnTo>
                    <a:pt x="2300631" y="13990"/>
                  </a:lnTo>
                  <a:lnTo>
                    <a:pt x="2310735" y="9327"/>
                  </a:lnTo>
                  <a:lnTo>
                    <a:pt x="2321616" y="13990"/>
                  </a:lnTo>
                  <a:lnTo>
                    <a:pt x="2385350" y="19431"/>
                  </a:lnTo>
                  <a:lnTo>
                    <a:pt x="2410999" y="24094"/>
                  </a:lnTo>
                  <a:lnTo>
                    <a:pt x="2451415" y="24094"/>
                  </a:lnTo>
                  <a:lnTo>
                    <a:pt x="2480173" y="25649"/>
                  </a:lnTo>
                  <a:lnTo>
                    <a:pt x="2501936" y="33421"/>
                  </a:lnTo>
                  <a:lnTo>
                    <a:pt x="2510485" y="46634"/>
                  </a:lnTo>
                  <a:lnTo>
                    <a:pt x="2503490" y="49743"/>
                  </a:lnTo>
                  <a:lnTo>
                    <a:pt x="2451415" y="65288"/>
                  </a:lnTo>
                  <a:lnTo>
                    <a:pt x="2438979" y="70729"/>
                  </a:lnTo>
                  <a:lnTo>
                    <a:pt x="2420326" y="88605"/>
                  </a:lnTo>
                  <a:lnTo>
                    <a:pt x="2388459" y="94046"/>
                  </a:lnTo>
                  <a:lnTo>
                    <a:pt x="2361255" y="91714"/>
                  </a:lnTo>
                  <a:lnTo>
                    <a:pt x="2337938" y="97155"/>
                  </a:lnTo>
                  <a:lnTo>
                    <a:pt x="2323171" y="104927"/>
                  </a:lnTo>
                  <a:lnTo>
                    <a:pt x="2311512" y="106482"/>
                  </a:lnTo>
                  <a:lnTo>
                    <a:pt x="2240006" y="103373"/>
                  </a:lnTo>
                  <a:lnTo>
                    <a:pt x="2222907" y="94823"/>
                  </a:lnTo>
                  <a:lnTo>
                    <a:pt x="2232233" y="87828"/>
                  </a:lnTo>
                  <a:lnTo>
                    <a:pt x="2168500" y="90160"/>
                  </a:lnTo>
                  <a:lnTo>
                    <a:pt x="2096993" y="89383"/>
                  </a:lnTo>
                  <a:lnTo>
                    <a:pt x="2089221" y="85496"/>
                  </a:lnTo>
                  <a:lnTo>
                    <a:pt x="2045696" y="81610"/>
                  </a:lnTo>
                  <a:lnTo>
                    <a:pt x="2013052" y="73061"/>
                  </a:lnTo>
                  <a:lnTo>
                    <a:pt x="2021601" y="69174"/>
                  </a:lnTo>
                  <a:lnTo>
                    <a:pt x="2066681" y="69174"/>
                  </a:lnTo>
                  <a:lnTo>
                    <a:pt x="2061241" y="57516"/>
                  </a:lnTo>
                  <a:lnTo>
                    <a:pt x="2038700" y="56739"/>
                  </a:lnTo>
                  <a:lnTo>
                    <a:pt x="2024710" y="59847"/>
                  </a:lnTo>
                  <a:lnTo>
                    <a:pt x="1991289" y="61402"/>
                  </a:lnTo>
                  <a:lnTo>
                    <a:pt x="1960199" y="60625"/>
                  </a:lnTo>
                  <a:lnTo>
                    <a:pt x="1945432" y="58293"/>
                  </a:lnTo>
                  <a:lnTo>
                    <a:pt x="1915897" y="50521"/>
                  </a:lnTo>
                  <a:lnTo>
                    <a:pt x="1910456" y="44303"/>
                  </a:lnTo>
                  <a:lnTo>
                    <a:pt x="1932219" y="41194"/>
                  </a:lnTo>
                  <a:lnTo>
                    <a:pt x="1948541" y="35753"/>
                  </a:lnTo>
                  <a:lnTo>
                    <a:pt x="1913565" y="33421"/>
                  </a:lnTo>
                  <a:lnTo>
                    <a:pt x="1898797" y="31090"/>
                  </a:lnTo>
                  <a:lnTo>
                    <a:pt x="1894134" y="24094"/>
                  </a:lnTo>
                  <a:lnTo>
                    <a:pt x="1939991" y="22540"/>
                  </a:lnTo>
                  <a:lnTo>
                    <a:pt x="1978853" y="28758"/>
                  </a:lnTo>
                  <a:lnTo>
                    <a:pt x="1973413" y="11659"/>
                  </a:lnTo>
                  <a:lnTo>
                    <a:pt x="2003725" y="20208"/>
                  </a:lnTo>
                  <a:lnTo>
                    <a:pt x="2005279" y="11659"/>
                  </a:lnTo>
                  <a:lnTo>
                    <a:pt x="1989734" y="777"/>
                  </a:lnTo>
                  <a:lnTo>
                    <a:pt x="2005279" y="0"/>
                  </a:lnTo>
                  <a:lnTo>
                    <a:pt x="2040255" y="5441"/>
                  </a:lnTo>
                  <a:lnTo>
                    <a:pt x="2079894" y="1787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5" name="Freeform 34">
              <a:extLst>
                <a:ext uri="{FF2B5EF4-FFF2-40B4-BE49-F238E27FC236}">
                  <a16:creationId xmlns:a16="http://schemas.microsoft.com/office/drawing/2014/main" id="{5E612419-0154-C8F7-5A19-2BC9954AED54}"/>
                </a:ext>
              </a:extLst>
            </p:cNvPr>
            <p:cNvSpPr/>
            <p:nvPr/>
          </p:nvSpPr>
          <p:spPr>
            <a:xfrm>
              <a:off x="5810168" y="3277483"/>
              <a:ext cx="954450" cy="680862"/>
            </a:xfrm>
            <a:custGeom>
              <a:avLst/>
              <a:gdLst>
                <a:gd name="connsiteX0" fmla="*/ 769468 w 954450"/>
                <a:gd name="connsiteY0" fmla="*/ 55961 h 680862"/>
                <a:gd name="connsiteX1" fmla="*/ 774131 w 954450"/>
                <a:gd name="connsiteY1" fmla="*/ 51298 h 680862"/>
                <a:gd name="connsiteX2" fmla="*/ 792008 w 954450"/>
                <a:gd name="connsiteY2" fmla="*/ 56739 h 680862"/>
                <a:gd name="connsiteX3" fmla="*/ 826984 w 954450"/>
                <a:gd name="connsiteY3" fmla="*/ 73838 h 680862"/>
                <a:gd name="connsiteX4" fmla="*/ 835533 w 954450"/>
                <a:gd name="connsiteY4" fmla="*/ 80833 h 680862"/>
                <a:gd name="connsiteX5" fmla="*/ 841751 w 954450"/>
                <a:gd name="connsiteY5" fmla="*/ 104150 h 680862"/>
                <a:gd name="connsiteX6" fmla="*/ 858073 w 954450"/>
                <a:gd name="connsiteY6" fmla="*/ 143789 h 680862"/>
                <a:gd name="connsiteX7" fmla="*/ 880613 w 954450"/>
                <a:gd name="connsiteY7" fmla="*/ 181874 h 680862"/>
                <a:gd name="connsiteX8" fmla="*/ 893826 w 954450"/>
                <a:gd name="connsiteY8" fmla="*/ 209855 h 680862"/>
                <a:gd name="connsiteX9" fmla="*/ 900821 w 954450"/>
                <a:gd name="connsiteY9" fmla="*/ 240167 h 680862"/>
                <a:gd name="connsiteX10" fmla="*/ 896158 w 954450"/>
                <a:gd name="connsiteY10" fmla="*/ 252603 h 680862"/>
                <a:gd name="connsiteX11" fmla="*/ 865068 w 954450"/>
                <a:gd name="connsiteY11" fmla="*/ 265816 h 680862"/>
                <a:gd name="connsiteX12" fmla="*/ 858850 w 954450"/>
                <a:gd name="connsiteY12" fmla="*/ 269702 h 680862"/>
                <a:gd name="connsiteX13" fmla="*/ 843305 w 954450"/>
                <a:gd name="connsiteY13" fmla="*/ 290688 h 680862"/>
                <a:gd name="connsiteX14" fmla="*/ 843305 w 954450"/>
                <a:gd name="connsiteY14" fmla="*/ 300015 h 680862"/>
                <a:gd name="connsiteX15" fmla="*/ 868954 w 954450"/>
                <a:gd name="connsiteY15" fmla="*/ 310119 h 680862"/>
                <a:gd name="connsiteX16" fmla="*/ 882945 w 954450"/>
                <a:gd name="connsiteY16" fmla="*/ 317891 h 680862"/>
                <a:gd name="connsiteX17" fmla="*/ 889163 w 954450"/>
                <a:gd name="connsiteY17" fmla="*/ 325664 h 680862"/>
                <a:gd name="connsiteX18" fmla="*/ 887608 w 954450"/>
                <a:gd name="connsiteY18" fmla="*/ 344317 h 680862"/>
                <a:gd name="connsiteX19" fmla="*/ 890717 w 954450"/>
                <a:gd name="connsiteY19" fmla="*/ 352867 h 680862"/>
                <a:gd name="connsiteX20" fmla="*/ 884499 w 954450"/>
                <a:gd name="connsiteY20" fmla="*/ 364526 h 680862"/>
                <a:gd name="connsiteX21" fmla="*/ 885277 w 954450"/>
                <a:gd name="connsiteY21" fmla="*/ 374630 h 680862"/>
                <a:gd name="connsiteX22" fmla="*/ 893049 w 954450"/>
                <a:gd name="connsiteY22" fmla="*/ 387066 h 680862"/>
                <a:gd name="connsiteX23" fmla="*/ 902376 w 954450"/>
                <a:gd name="connsiteY23" fmla="*/ 401056 h 680862"/>
                <a:gd name="connsiteX24" fmla="*/ 902376 w 954450"/>
                <a:gd name="connsiteY24" fmla="*/ 411160 h 680862"/>
                <a:gd name="connsiteX25" fmla="*/ 923361 w 954450"/>
                <a:gd name="connsiteY25" fmla="*/ 432923 h 680862"/>
                <a:gd name="connsiteX26" fmla="*/ 938129 w 954450"/>
                <a:gd name="connsiteY26" fmla="*/ 454685 h 680862"/>
                <a:gd name="connsiteX27" fmla="*/ 949010 w 954450"/>
                <a:gd name="connsiteY27" fmla="*/ 462458 h 680862"/>
                <a:gd name="connsiteX28" fmla="*/ 939683 w 954450"/>
                <a:gd name="connsiteY28" fmla="*/ 472562 h 680862"/>
                <a:gd name="connsiteX29" fmla="*/ 953674 w 954450"/>
                <a:gd name="connsiteY29" fmla="*/ 492770 h 680862"/>
                <a:gd name="connsiteX30" fmla="*/ 954451 w 954450"/>
                <a:gd name="connsiteY30" fmla="*/ 502874 h 680862"/>
                <a:gd name="connsiteX31" fmla="*/ 945124 w 954450"/>
                <a:gd name="connsiteY31" fmla="*/ 516865 h 680862"/>
                <a:gd name="connsiteX32" fmla="*/ 921807 w 954450"/>
                <a:gd name="connsiteY32" fmla="*/ 520751 h 680862"/>
                <a:gd name="connsiteX33" fmla="*/ 884499 w 954450"/>
                <a:gd name="connsiteY33" fmla="*/ 556504 h 680862"/>
                <a:gd name="connsiteX34" fmla="*/ 865846 w 954450"/>
                <a:gd name="connsiteY34" fmla="*/ 577489 h 680862"/>
                <a:gd name="connsiteX35" fmla="*/ 839419 w 954450"/>
                <a:gd name="connsiteY35" fmla="*/ 611688 h 680862"/>
                <a:gd name="connsiteX36" fmla="*/ 834756 w 954450"/>
                <a:gd name="connsiteY36" fmla="*/ 619460 h 680862"/>
                <a:gd name="connsiteX37" fmla="*/ 846415 w 954450"/>
                <a:gd name="connsiteY37" fmla="*/ 648995 h 680862"/>
                <a:gd name="connsiteX38" fmla="*/ 845637 w 954450"/>
                <a:gd name="connsiteY38" fmla="*/ 662986 h 680862"/>
                <a:gd name="connsiteX39" fmla="*/ 860405 w 954450"/>
                <a:gd name="connsiteY39" fmla="*/ 673867 h 680862"/>
                <a:gd name="connsiteX40" fmla="*/ 857296 w 954450"/>
                <a:gd name="connsiteY40" fmla="*/ 680862 h 680862"/>
                <a:gd name="connsiteX41" fmla="*/ 831647 w 954450"/>
                <a:gd name="connsiteY41" fmla="*/ 675422 h 680862"/>
                <a:gd name="connsiteX42" fmla="*/ 824652 w 954450"/>
                <a:gd name="connsiteY42" fmla="*/ 673867 h 680862"/>
                <a:gd name="connsiteX43" fmla="*/ 780349 w 954450"/>
                <a:gd name="connsiteY43" fmla="*/ 659100 h 680862"/>
                <a:gd name="connsiteX44" fmla="*/ 774131 w 954450"/>
                <a:gd name="connsiteY44" fmla="*/ 648218 h 680862"/>
                <a:gd name="connsiteX45" fmla="*/ 766359 w 954450"/>
                <a:gd name="connsiteY45" fmla="*/ 642778 h 680862"/>
                <a:gd name="connsiteX46" fmla="*/ 742264 w 954450"/>
                <a:gd name="connsiteY46" fmla="*/ 635005 h 680862"/>
                <a:gd name="connsiteX47" fmla="*/ 714284 w 954450"/>
                <a:gd name="connsiteY47" fmla="*/ 632674 h 680862"/>
                <a:gd name="connsiteX48" fmla="*/ 689412 w 954450"/>
                <a:gd name="connsiteY48" fmla="*/ 634228 h 680862"/>
                <a:gd name="connsiteX49" fmla="*/ 678530 w 954450"/>
                <a:gd name="connsiteY49" fmla="*/ 645886 h 680862"/>
                <a:gd name="connsiteX50" fmla="*/ 664540 w 954450"/>
                <a:gd name="connsiteY50" fmla="*/ 645109 h 680862"/>
                <a:gd name="connsiteX51" fmla="*/ 645887 w 954450"/>
                <a:gd name="connsiteY51" fmla="*/ 637337 h 680862"/>
                <a:gd name="connsiteX52" fmla="*/ 622570 w 954450"/>
                <a:gd name="connsiteY52" fmla="*/ 638114 h 680862"/>
                <a:gd name="connsiteX53" fmla="*/ 604693 w 954450"/>
                <a:gd name="connsiteY53" fmla="*/ 645886 h 680862"/>
                <a:gd name="connsiteX54" fmla="*/ 596143 w 954450"/>
                <a:gd name="connsiteY54" fmla="*/ 662209 h 680862"/>
                <a:gd name="connsiteX55" fmla="*/ 582930 w 954450"/>
                <a:gd name="connsiteY55" fmla="*/ 657545 h 680862"/>
                <a:gd name="connsiteX56" fmla="*/ 572049 w 954450"/>
                <a:gd name="connsiteY56" fmla="*/ 660654 h 680862"/>
                <a:gd name="connsiteX57" fmla="*/ 567385 w 954450"/>
                <a:gd name="connsiteY57" fmla="*/ 639669 h 680862"/>
                <a:gd name="connsiteX58" fmla="*/ 556504 w 954450"/>
                <a:gd name="connsiteY58" fmla="*/ 636560 h 680862"/>
                <a:gd name="connsiteX59" fmla="*/ 533187 w 954450"/>
                <a:gd name="connsiteY59" fmla="*/ 613243 h 680862"/>
                <a:gd name="connsiteX60" fmla="*/ 516088 w 954450"/>
                <a:gd name="connsiteY60" fmla="*/ 623347 h 680862"/>
                <a:gd name="connsiteX61" fmla="*/ 508315 w 954450"/>
                <a:gd name="connsiteY61" fmla="*/ 636560 h 680862"/>
                <a:gd name="connsiteX62" fmla="*/ 491216 w 954450"/>
                <a:gd name="connsiteY62" fmla="*/ 636560 h 680862"/>
                <a:gd name="connsiteX63" fmla="*/ 487330 w 954450"/>
                <a:gd name="connsiteY63" fmla="*/ 624901 h 680862"/>
                <a:gd name="connsiteX64" fmla="*/ 477226 w 954450"/>
                <a:gd name="connsiteY64" fmla="*/ 623347 h 680862"/>
                <a:gd name="connsiteX65" fmla="*/ 473339 w 954450"/>
                <a:gd name="connsiteY65" fmla="*/ 610911 h 680862"/>
                <a:gd name="connsiteX66" fmla="*/ 451577 w 954450"/>
                <a:gd name="connsiteY66" fmla="*/ 593812 h 680862"/>
                <a:gd name="connsiteX67" fmla="*/ 447691 w 954450"/>
                <a:gd name="connsiteY67" fmla="*/ 579821 h 680862"/>
                <a:gd name="connsiteX68" fmla="*/ 426705 w 954450"/>
                <a:gd name="connsiteY68" fmla="*/ 573603 h 680862"/>
                <a:gd name="connsiteX69" fmla="*/ 422819 w 954450"/>
                <a:gd name="connsiteY69" fmla="*/ 575158 h 680862"/>
                <a:gd name="connsiteX70" fmla="*/ 395615 w 954450"/>
                <a:gd name="connsiteY70" fmla="*/ 561167 h 680862"/>
                <a:gd name="connsiteX71" fmla="*/ 381625 w 954450"/>
                <a:gd name="connsiteY71" fmla="*/ 568940 h 680862"/>
                <a:gd name="connsiteX72" fmla="*/ 373853 w 954450"/>
                <a:gd name="connsiteY72" fmla="*/ 564276 h 680862"/>
                <a:gd name="connsiteX73" fmla="*/ 352867 w 954450"/>
                <a:gd name="connsiteY73" fmla="*/ 546400 h 680862"/>
                <a:gd name="connsiteX74" fmla="*/ 363748 w 954450"/>
                <a:gd name="connsiteY74" fmla="*/ 542514 h 680862"/>
                <a:gd name="connsiteX75" fmla="*/ 363748 w 954450"/>
                <a:gd name="connsiteY75" fmla="*/ 530078 h 680862"/>
                <a:gd name="connsiteX76" fmla="*/ 335768 w 954450"/>
                <a:gd name="connsiteY76" fmla="*/ 535519 h 680862"/>
                <a:gd name="connsiteX77" fmla="*/ 310119 w 954450"/>
                <a:gd name="connsiteY77" fmla="*/ 520751 h 680862"/>
                <a:gd name="connsiteX78" fmla="*/ 293020 w 954450"/>
                <a:gd name="connsiteY78" fmla="*/ 516088 h 680862"/>
                <a:gd name="connsiteX79" fmla="*/ 282916 w 954450"/>
                <a:gd name="connsiteY79" fmla="*/ 516088 h 680862"/>
                <a:gd name="connsiteX80" fmla="*/ 296129 w 954450"/>
                <a:gd name="connsiteY80" fmla="*/ 534741 h 680862"/>
                <a:gd name="connsiteX81" fmla="*/ 268925 w 954450"/>
                <a:gd name="connsiteY81" fmla="*/ 554172 h 680862"/>
                <a:gd name="connsiteX82" fmla="*/ 261153 w 954450"/>
                <a:gd name="connsiteY82" fmla="*/ 551063 h 680862"/>
                <a:gd name="connsiteX83" fmla="*/ 249494 w 954450"/>
                <a:gd name="connsiteY83" fmla="*/ 536296 h 680862"/>
                <a:gd name="connsiteX84" fmla="*/ 233950 w 954450"/>
                <a:gd name="connsiteY84" fmla="*/ 522305 h 680862"/>
                <a:gd name="connsiteX85" fmla="*/ 221513 w 954450"/>
                <a:gd name="connsiteY85" fmla="*/ 515310 h 680862"/>
                <a:gd name="connsiteX86" fmla="*/ 233950 w 954450"/>
                <a:gd name="connsiteY86" fmla="*/ 505983 h 680862"/>
                <a:gd name="connsiteX87" fmla="*/ 239390 w 954450"/>
                <a:gd name="connsiteY87" fmla="*/ 497434 h 680862"/>
                <a:gd name="connsiteX88" fmla="*/ 225400 w 954450"/>
                <a:gd name="connsiteY88" fmla="*/ 488107 h 680862"/>
                <a:gd name="connsiteX89" fmla="*/ 200528 w 954450"/>
                <a:gd name="connsiteY89" fmla="*/ 493547 h 680862"/>
                <a:gd name="connsiteX90" fmla="*/ 194310 w 954450"/>
                <a:gd name="connsiteY90" fmla="*/ 486552 h 680862"/>
                <a:gd name="connsiteX91" fmla="*/ 173324 w 954450"/>
                <a:gd name="connsiteY91" fmla="*/ 478003 h 680862"/>
                <a:gd name="connsiteX92" fmla="*/ 137572 w 954450"/>
                <a:gd name="connsiteY92" fmla="*/ 469453 h 680862"/>
                <a:gd name="connsiteX93" fmla="*/ 129799 w 954450"/>
                <a:gd name="connsiteY93" fmla="*/ 460903 h 680862"/>
                <a:gd name="connsiteX94" fmla="*/ 127468 w 954450"/>
                <a:gd name="connsiteY94" fmla="*/ 452354 h 680862"/>
                <a:gd name="connsiteX95" fmla="*/ 101819 w 954450"/>
                <a:gd name="connsiteY95" fmla="*/ 446136 h 680862"/>
                <a:gd name="connsiteX96" fmla="*/ 102596 w 954450"/>
                <a:gd name="connsiteY96" fmla="*/ 460903 h 680862"/>
                <a:gd name="connsiteX97" fmla="*/ 86274 w 954450"/>
                <a:gd name="connsiteY97" fmla="*/ 464012 h 680862"/>
                <a:gd name="connsiteX98" fmla="*/ 98710 w 954450"/>
                <a:gd name="connsiteY98" fmla="*/ 436032 h 680862"/>
                <a:gd name="connsiteX99" fmla="*/ 101819 w 954450"/>
                <a:gd name="connsiteY99" fmla="*/ 418155 h 680862"/>
                <a:gd name="connsiteX100" fmla="*/ 89383 w 954450"/>
                <a:gd name="connsiteY100" fmla="*/ 393283 h 680862"/>
                <a:gd name="connsiteX101" fmla="*/ 72283 w 954450"/>
                <a:gd name="connsiteY101" fmla="*/ 386288 h 680862"/>
                <a:gd name="connsiteX102" fmla="*/ 72283 w 954450"/>
                <a:gd name="connsiteY102" fmla="*/ 373852 h 680862"/>
                <a:gd name="connsiteX103" fmla="*/ 57516 w 954450"/>
                <a:gd name="connsiteY103" fmla="*/ 349758 h 680862"/>
                <a:gd name="connsiteX104" fmla="*/ 63734 w 954450"/>
                <a:gd name="connsiteY104" fmla="*/ 341209 h 680862"/>
                <a:gd name="connsiteX105" fmla="*/ 69175 w 954450"/>
                <a:gd name="connsiteY105" fmla="*/ 321000 h 680862"/>
                <a:gd name="connsiteX106" fmla="*/ 62957 w 954450"/>
                <a:gd name="connsiteY106" fmla="*/ 306233 h 680862"/>
                <a:gd name="connsiteX107" fmla="*/ 47412 w 954450"/>
                <a:gd name="connsiteY107" fmla="*/ 288356 h 680862"/>
                <a:gd name="connsiteX108" fmla="*/ 52075 w 954450"/>
                <a:gd name="connsiteY108" fmla="*/ 268148 h 680862"/>
                <a:gd name="connsiteX109" fmla="*/ 41194 w 954450"/>
                <a:gd name="connsiteY109" fmla="*/ 254935 h 680862"/>
                <a:gd name="connsiteX110" fmla="*/ 15545 w 954450"/>
                <a:gd name="connsiteY110" fmla="*/ 238613 h 680862"/>
                <a:gd name="connsiteX111" fmla="*/ 3109 w 954450"/>
                <a:gd name="connsiteY111" fmla="*/ 227731 h 680862"/>
                <a:gd name="connsiteX112" fmla="*/ 8550 w 954450"/>
                <a:gd name="connsiteY112" fmla="*/ 215296 h 680862"/>
                <a:gd name="connsiteX113" fmla="*/ 23317 w 954450"/>
                <a:gd name="connsiteY113" fmla="*/ 201305 h 680862"/>
                <a:gd name="connsiteX114" fmla="*/ 25649 w 954450"/>
                <a:gd name="connsiteY114" fmla="*/ 180320 h 680862"/>
                <a:gd name="connsiteX115" fmla="*/ 11659 w 954450"/>
                <a:gd name="connsiteY115" fmla="*/ 148453 h 680862"/>
                <a:gd name="connsiteX116" fmla="*/ 6218 w 954450"/>
                <a:gd name="connsiteY116" fmla="*/ 128245 h 680862"/>
                <a:gd name="connsiteX117" fmla="*/ 27981 w 954450"/>
                <a:gd name="connsiteY117" fmla="*/ 135240 h 680862"/>
                <a:gd name="connsiteX118" fmla="*/ 33421 w 954450"/>
                <a:gd name="connsiteY118" fmla="*/ 131354 h 680862"/>
                <a:gd name="connsiteX119" fmla="*/ 32644 w 954450"/>
                <a:gd name="connsiteY119" fmla="*/ 117363 h 680862"/>
                <a:gd name="connsiteX120" fmla="*/ 778 w 954450"/>
                <a:gd name="connsiteY120" fmla="*/ 111923 h 680862"/>
                <a:gd name="connsiteX121" fmla="*/ 0 w 954450"/>
                <a:gd name="connsiteY121" fmla="*/ 102596 h 680862"/>
                <a:gd name="connsiteX122" fmla="*/ 15545 w 954450"/>
                <a:gd name="connsiteY122" fmla="*/ 105705 h 680862"/>
                <a:gd name="connsiteX123" fmla="*/ 45080 w 954450"/>
                <a:gd name="connsiteY123" fmla="*/ 94823 h 680862"/>
                <a:gd name="connsiteX124" fmla="*/ 95600 w 954450"/>
                <a:gd name="connsiteY124" fmla="*/ 80833 h 680862"/>
                <a:gd name="connsiteX125" fmla="*/ 149230 w 954450"/>
                <a:gd name="connsiteY125" fmla="*/ 67620 h 680862"/>
                <a:gd name="connsiteX126" fmla="*/ 174879 w 954450"/>
                <a:gd name="connsiteY126" fmla="*/ 63734 h 680862"/>
                <a:gd name="connsiteX127" fmla="*/ 190424 w 954450"/>
                <a:gd name="connsiteY127" fmla="*/ 46634 h 680862"/>
                <a:gd name="connsiteX128" fmla="*/ 205192 w 954450"/>
                <a:gd name="connsiteY128" fmla="*/ 33421 h 680862"/>
                <a:gd name="connsiteX129" fmla="*/ 234727 w 954450"/>
                <a:gd name="connsiteY129" fmla="*/ 27981 h 680862"/>
                <a:gd name="connsiteX130" fmla="*/ 244831 w 954450"/>
                <a:gd name="connsiteY130" fmla="*/ 21763 h 680862"/>
                <a:gd name="connsiteX131" fmla="*/ 266593 w 954450"/>
                <a:gd name="connsiteY131" fmla="*/ 12436 h 680862"/>
                <a:gd name="connsiteX132" fmla="*/ 317891 w 954450"/>
                <a:gd name="connsiteY132" fmla="*/ 3109 h 680862"/>
                <a:gd name="connsiteX133" fmla="*/ 360640 w 954450"/>
                <a:gd name="connsiteY133" fmla="*/ 0 h 680862"/>
                <a:gd name="connsiteX134" fmla="*/ 402610 w 954450"/>
                <a:gd name="connsiteY134" fmla="*/ 17877 h 680862"/>
                <a:gd name="connsiteX135" fmla="*/ 395615 w 954450"/>
                <a:gd name="connsiteY135" fmla="*/ 20208 h 680862"/>
                <a:gd name="connsiteX136" fmla="*/ 372298 w 954450"/>
                <a:gd name="connsiteY136" fmla="*/ 10882 h 680862"/>
                <a:gd name="connsiteX137" fmla="*/ 389398 w 954450"/>
                <a:gd name="connsiteY137" fmla="*/ 38085 h 680862"/>
                <a:gd name="connsiteX138" fmla="*/ 397947 w 954450"/>
                <a:gd name="connsiteY138" fmla="*/ 47412 h 680862"/>
                <a:gd name="connsiteX139" fmla="*/ 413492 w 954450"/>
                <a:gd name="connsiteY139" fmla="*/ 54407 h 680862"/>
                <a:gd name="connsiteX140" fmla="*/ 426705 w 954450"/>
                <a:gd name="connsiteY140" fmla="*/ 56739 h 680862"/>
                <a:gd name="connsiteX141" fmla="*/ 464789 w 954450"/>
                <a:gd name="connsiteY141" fmla="*/ 52852 h 680862"/>
                <a:gd name="connsiteX142" fmla="*/ 481889 w 954450"/>
                <a:gd name="connsiteY142" fmla="*/ 44303 h 680862"/>
                <a:gd name="connsiteX143" fmla="*/ 485775 w 954450"/>
                <a:gd name="connsiteY143" fmla="*/ 45080 h 680862"/>
                <a:gd name="connsiteX144" fmla="*/ 537073 w 954450"/>
                <a:gd name="connsiteY144" fmla="*/ 48189 h 680862"/>
                <a:gd name="connsiteX145" fmla="*/ 715061 w 954450"/>
                <a:gd name="connsiteY145" fmla="*/ 55184 h 680862"/>
                <a:gd name="connsiteX146" fmla="*/ 769468 w 954450"/>
                <a:gd name="connsiteY146" fmla="*/ 55961 h 68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54450" h="680862">
                  <a:moveTo>
                    <a:pt x="769468" y="55961"/>
                  </a:moveTo>
                  <a:lnTo>
                    <a:pt x="774131" y="51298"/>
                  </a:lnTo>
                  <a:lnTo>
                    <a:pt x="792008" y="56739"/>
                  </a:lnTo>
                  <a:lnTo>
                    <a:pt x="826984" y="73838"/>
                  </a:lnTo>
                  <a:lnTo>
                    <a:pt x="835533" y="80833"/>
                  </a:lnTo>
                  <a:lnTo>
                    <a:pt x="841751" y="104150"/>
                  </a:lnTo>
                  <a:lnTo>
                    <a:pt x="858073" y="143789"/>
                  </a:lnTo>
                  <a:lnTo>
                    <a:pt x="880613" y="181874"/>
                  </a:lnTo>
                  <a:lnTo>
                    <a:pt x="893826" y="209855"/>
                  </a:lnTo>
                  <a:lnTo>
                    <a:pt x="900821" y="240167"/>
                  </a:lnTo>
                  <a:lnTo>
                    <a:pt x="896158" y="252603"/>
                  </a:lnTo>
                  <a:lnTo>
                    <a:pt x="865068" y="265816"/>
                  </a:lnTo>
                  <a:lnTo>
                    <a:pt x="858850" y="269702"/>
                  </a:lnTo>
                  <a:lnTo>
                    <a:pt x="843305" y="290688"/>
                  </a:lnTo>
                  <a:lnTo>
                    <a:pt x="843305" y="300015"/>
                  </a:lnTo>
                  <a:lnTo>
                    <a:pt x="868954" y="310119"/>
                  </a:lnTo>
                  <a:lnTo>
                    <a:pt x="882945" y="317891"/>
                  </a:lnTo>
                  <a:lnTo>
                    <a:pt x="889163" y="325664"/>
                  </a:lnTo>
                  <a:lnTo>
                    <a:pt x="887608" y="344317"/>
                  </a:lnTo>
                  <a:lnTo>
                    <a:pt x="890717" y="352867"/>
                  </a:lnTo>
                  <a:lnTo>
                    <a:pt x="884499" y="364526"/>
                  </a:lnTo>
                  <a:lnTo>
                    <a:pt x="885277" y="374630"/>
                  </a:lnTo>
                  <a:lnTo>
                    <a:pt x="893049" y="387066"/>
                  </a:lnTo>
                  <a:lnTo>
                    <a:pt x="902376" y="401056"/>
                  </a:lnTo>
                  <a:lnTo>
                    <a:pt x="902376" y="411160"/>
                  </a:lnTo>
                  <a:lnTo>
                    <a:pt x="923361" y="432923"/>
                  </a:lnTo>
                  <a:lnTo>
                    <a:pt x="938129" y="454685"/>
                  </a:lnTo>
                  <a:lnTo>
                    <a:pt x="949010" y="462458"/>
                  </a:lnTo>
                  <a:lnTo>
                    <a:pt x="939683" y="472562"/>
                  </a:lnTo>
                  <a:lnTo>
                    <a:pt x="953674" y="492770"/>
                  </a:lnTo>
                  <a:lnTo>
                    <a:pt x="954451" y="502874"/>
                  </a:lnTo>
                  <a:lnTo>
                    <a:pt x="945124" y="516865"/>
                  </a:lnTo>
                  <a:lnTo>
                    <a:pt x="921807" y="520751"/>
                  </a:lnTo>
                  <a:lnTo>
                    <a:pt x="884499" y="556504"/>
                  </a:lnTo>
                  <a:lnTo>
                    <a:pt x="865846" y="577489"/>
                  </a:lnTo>
                  <a:lnTo>
                    <a:pt x="839419" y="611688"/>
                  </a:lnTo>
                  <a:lnTo>
                    <a:pt x="834756" y="619460"/>
                  </a:lnTo>
                  <a:lnTo>
                    <a:pt x="846415" y="648995"/>
                  </a:lnTo>
                  <a:lnTo>
                    <a:pt x="845637" y="662986"/>
                  </a:lnTo>
                  <a:lnTo>
                    <a:pt x="860405" y="673867"/>
                  </a:lnTo>
                  <a:lnTo>
                    <a:pt x="857296" y="680862"/>
                  </a:lnTo>
                  <a:lnTo>
                    <a:pt x="831647" y="675422"/>
                  </a:lnTo>
                  <a:lnTo>
                    <a:pt x="824652" y="673867"/>
                  </a:lnTo>
                  <a:lnTo>
                    <a:pt x="780349" y="659100"/>
                  </a:lnTo>
                  <a:lnTo>
                    <a:pt x="774131" y="648218"/>
                  </a:lnTo>
                  <a:lnTo>
                    <a:pt x="766359" y="642778"/>
                  </a:lnTo>
                  <a:lnTo>
                    <a:pt x="742264" y="635005"/>
                  </a:lnTo>
                  <a:lnTo>
                    <a:pt x="714284" y="632674"/>
                  </a:lnTo>
                  <a:lnTo>
                    <a:pt x="689412" y="634228"/>
                  </a:lnTo>
                  <a:lnTo>
                    <a:pt x="678530" y="645886"/>
                  </a:lnTo>
                  <a:lnTo>
                    <a:pt x="664540" y="645109"/>
                  </a:lnTo>
                  <a:lnTo>
                    <a:pt x="645887" y="637337"/>
                  </a:lnTo>
                  <a:lnTo>
                    <a:pt x="622570" y="638114"/>
                  </a:lnTo>
                  <a:lnTo>
                    <a:pt x="604693" y="645886"/>
                  </a:lnTo>
                  <a:lnTo>
                    <a:pt x="596143" y="662209"/>
                  </a:lnTo>
                  <a:lnTo>
                    <a:pt x="582930" y="657545"/>
                  </a:lnTo>
                  <a:lnTo>
                    <a:pt x="572049" y="660654"/>
                  </a:lnTo>
                  <a:lnTo>
                    <a:pt x="567385" y="639669"/>
                  </a:lnTo>
                  <a:lnTo>
                    <a:pt x="556504" y="636560"/>
                  </a:lnTo>
                  <a:lnTo>
                    <a:pt x="533187" y="613243"/>
                  </a:lnTo>
                  <a:lnTo>
                    <a:pt x="516088" y="623347"/>
                  </a:lnTo>
                  <a:lnTo>
                    <a:pt x="508315" y="636560"/>
                  </a:lnTo>
                  <a:lnTo>
                    <a:pt x="491216" y="636560"/>
                  </a:lnTo>
                  <a:lnTo>
                    <a:pt x="487330" y="624901"/>
                  </a:lnTo>
                  <a:lnTo>
                    <a:pt x="477226" y="623347"/>
                  </a:lnTo>
                  <a:lnTo>
                    <a:pt x="473339" y="610911"/>
                  </a:lnTo>
                  <a:lnTo>
                    <a:pt x="451577" y="593812"/>
                  </a:lnTo>
                  <a:lnTo>
                    <a:pt x="447691" y="579821"/>
                  </a:lnTo>
                  <a:lnTo>
                    <a:pt x="426705" y="573603"/>
                  </a:lnTo>
                  <a:lnTo>
                    <a:pt x="422819" y="575158"/>
                  </a:lnTo>
                  <a:lnTo>
                    <a:pt x="395615" y="561167"/>
                  </a:lnTo>
                  <a:lnTo>
                    <a:pt x="381625" y="568940"/>
                  </a:lnTo>
                  <a:lnTo>
                    <a:pt x="373853" y="564276"/>
                  </a:lnTo>
                  <a:lnTo>
                    <a:pt x="352867" y="546400"/>
                  </a:lnTo>
                  <a:lnTo>
                    <a:pt x="363748" y="542514"/>
                  </a:lnTo>
                  <a:lnTo>
                    <a:pt x="363748" y="530078"/>
                  </a:lnTo>
                  <a:lnTo>
                    <a:pt x="335768" y="535519"/>
                  </a:lnTo>
                  <a:lnTo>
                    <a:pt x="310119" y="520751"/>
                  </a:lnTo>
                  <a:lnTo>
                    <a:pt x="293020" y="516088"/>
                  </a:lnTo>
                  <a:lnTo>
                    <a:pt x="282916" y="516088"/>
                  </a:lnTo>
                  <a:lnTo>
                    <a:pt x="296129" y="534741"/>
                  </a:lnTo>
                  <a:lnTo>
                    <a:pt x="268925" y="554172"/>
                  </a:lnTo>
                  <a:lnTo>
                    <a:pt x="261153" y="551063"/>
                  </a:lnTo>
                  <a:lnTo>
                    <a:pt x="249494" y="536296"/>
                  </a:lnTo>
                  <a:lnTo>
                    <a:pt x="233950" y="522305"/>
                  </a:lnTo>
                  <a:lnTo>
                    <a:pt x="221513" y="515310"/>
                  </a:lnTo>
                  <a:lnTo>
                    <a:pt x="233950" y="505983"/>
                  </a:lnTo>
                  <a:lnTo>
                    <a:pt x="239390" y="497434"/>
                  </a:lnTo>
                  <a:lnTo>
                    <a:pt x="225400" y="488107"/>
                  </a:lnTo>
                  <a:lnTo>
                    <a:pt x="200528" y="493547"/>
                  </a:lnTo>
                  <a:lnTo>
                    <a:pt x="194310" y="486552"/>
                  </a:lnTo>
                  <a:lnTo>
                    <a:pt x="173324" y="478003"/>
                  </a:lnTo>
                  <a:lnTo>
                    <a:pt x="137572" y="469453"/>
                  </a:lnTo>
                  <a:lnTo>
                    <a:pt x="129799" y="460903"/>
                  </a:lnTo>
                  <a:lnTo>
                    <a:pt x="127468" y="452354"/>
                  </a:lnTo>
                  <a:lnTo>
                    <a:pt x="101819" y="446136"/>
                  </a:lnTo>
                  <a:lnTo>
                    <a:pt x="102596" y="460903"/>
                  </a:lnTo>
                  <a:lnTo>
                    <a:pt x="86274" y="464012"/>
                  </a:lnTo>
                  <a:lnTo>
                    <a:pt x="98710" y="436032"/>
                  </a:lnTo>
                  <a:lnTo>
                    <a:pt x="101819" y="418155"/>
                  </a:lnTo>
                  <a:lnTo>
                    <a:pt x="89383" y="393283"/>
                  </a:lnTo>
                  <a:lnTo>
                    <a:pt x="72283" y="386288"/>
                  </a:lnTo>
                  <a:lnTo>
                    <a:pt x="72283" y="373852"/>
                  </a:lnTo>
                  <a:lnTo>
                    <a:pt x="57516" y="349758"/>
                  </a:lnTo>
                  <a:lnTo>
                    <a:pt x="63734" y="341209"/>
                  </a:lnTo>
                  <a:lnTo>
                    <a:pt x="69175" y="321000"/>
                  </a:lnTo>
                  <a:lnTo>
                    <a:pt x="62957" y="306233"/>
                  </a:lnTo>
                  <a:lnTo>
                    <a:pt x="47412" y="288356"/>
                  </a:lnTo>
                  <a:lnTo>
                    <a:pt x="52075" y="268148"/>
                  </a:lnTo>
                  <a:lnTo>
                    <a:pt x="41194" y="254935"/>
                  </a:lnTo>
                  <a:lnTo>
                    <a:pt x="15545" y="238613"/>
                  </a:lnTo>
                  <a:lnTo>
                    <a:pt x="3109" y="227731"/>
                  </a:lnTo>
                  <a:lnTo>
                    <a:pt x="8550" y="215296"/>
                  </a:lnTo>
                  <a:lnTo>
                    <a:pt x="23317" y="201305"/>
                  </a:lnTo>
                  <a:lnTo>
                    <a:pt x="25649" y="180320"/>
                  </a:lnTo>
                  <a:lnTo>
                    <a:pt x="11659" y="148453"/>
                  </a:lnTo>
                  <a:lnTo>
                    <a:pt x="6218" y="128245"/>
                  </a:lnTo>
                  <a:lnTo>
                    <a:pt x="27981" y="135240"/>
                  </a:lnTo>
                  <a:lnTo>
                    <a:pt x="33421" y="131354"/>
                  </a:lnTo>
                  <a:lnTo>
                    <a:pt x="32644" y="117363"/>
                  </a:lnTo>
                  <a:lnTo>
                    <a:pt x="778" y="111923"/>
                  </a:lnTo>
                  <a:lnTo>
                    <a:pt x="0" y="102596"/>
                  </a:lnTo>
                  <a:lnTo>
                    <a:pt x="15545" y="105705"/>
                  </a:lnTo>
                  <a:lnTo>
                    <a:pt x="45080" y="94823"/>
                  </a:lnTo>
                  <a:lnTo>
                    <a:pt x="95600" y="80833"/>
                  </a:lnTo>
                  <a:lnTo>
                    <a:pt x="149230" y="67620"/>
                  </a:lnTo>
                  <a:lnTo>
                    <a:pt x="174879" y="63734"/>
                  </a:lnTo>
                  <a:lnTo>
                    <a:pt x="190424" y="46634"/>
                  </a:lnTo>
                  <a:lnTo>
                    <a:pt x="205192" y="33421"/>
                  </a:lnTo>
                  <a:lnTo>
                    <a:pt x="234727" y="27981"/>
                  </a:lnTo>
                  <a:lnTo>
                    <a:pt x="244831" y="21763"/>
                  </a:lnTo>
                  <a:lnTo>
                    <a:pt x="266593" y="12436"/>
                  </a:lnTo>
                  <a:lnTo>
                    <a:pt x="317891" y="3109"/>
                  </a:lnTo>
                  <a:lnTo>
                    <a:pt x="360640" y="0"/>
                  </a:lnTo>
                  <a:lnTo>
                    <a:pt x="402610" y="17877"/>
                  </a:lnTo>
                  <a:lnTo>
                    <a:pt x="395615" y="20208"/>
                  </a:lnTo>
                  <a:lnTo>
                    <a:pt x="372298" y="10882"/>
                  </a:lnTo>
                  <a:lnTo>
                    <a:pt x="389398" y="38085"/>
                  </a:lnTo>
                  <a:lnTo>
                    <a:pt x="397947" y="47412"/>
                  </a:lnTo>
                  <a:lnTo>
                    <a:pt x="413492" y="54407"/>
                  </a:lnTo>
                  <a:lnTo>
                    <a:pt x="426705" y="56739"/>
                  </a:lnTo>
                  <a:lnTo>
                    <a:pt x="464789" y="52852"/>
                  </a:lnTo>
                  <a:lnTo>
                    <a:pt x="481889" y="44303"/>
                  </a:lnTo>
                  <a:lnTo>
                    <a:pt x="485775" y="45080"/>
                  </a:lnTo>
                  <a:lnTo>
                    <a:pt x="537073" y="48189"/>
                  </a:lnTo>
                  <a:lnTo>
                    <a:pt x="715061" y="55184"/>
                  </a:lnTo>
                  <a:lnTo>
                    <a:pt x="769468" y="55961"/>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6" name="Freeform 35">
              <a:extLst>
                <a:ext uri="{FF2B5EF4-FFF2-40B4-BE49-F238E27FC236}">
                  <a16:creationId xmlns:a16="http://schemas.microsoft.com/office/drawing/2014/main" id="{767C8E20-D70C-E5F8-E350-F75A6D0606AA}"/>
                </a:ext>
              </a:extLst>
            </p:cNvPr>
            <p:cNvSpPr/>
            <p:nvPr/>
          </p:nvSpPr>
          <p:spPr>
            <a:xfrm>
              <a:off x="3574049" y="4783774"/>
              <a:ext cx="334213" cy="621791"/>
            </a:xfrm>
            <a:custGeom>
              <a:avLst/>
              <a:gdLst>
                <a:gd name="connsiteX0" fmla="*/ 201305 w 334213"/>
                <a:gd name="connsiteY0" fmla="*/ 600807 h 621791"/>
                <a:gd name="connsiteX1" fmla="*/ 191978 w 334213"/>
                <a:gd name="connsiteY1" fmla="*/ 602361 h 621791"/>
                <a:gd name="connsiteX2" fmla="*/ 157002 w 334213"/>
                <a:gd name="connsiteY2" fmla="*/ 621792 h 621791"/>
                <a:gd name="connsiteX3" fmla="*/ 146898 w 334213"/>
                <a:gd name="connsiteY3" fmla="*/ 621792 h 621791"/>
                <a:gd name="connsiteX4" fmla="*/ 127467 w 334213"/>
                <a:gd name="connsiteY4" fmla="*/ 613243 h 621791"/>
                <a:gd name="connsiteX5" fmla="*/ 92492 w 334213"/>
                <a:gd name="connsiteY5" fmla="*/ 610133 h 621791"/>
                <a:gd name="connsiteX6" fmla="*/ 80833 w 334213"/>
                <a:gd name="connsiteY6" fmla="*/ 607802 h 621791"/>
                <a:gd name="connsiteX7" fmla="*/ 66843 w 334213"/>
                <a:gd name="connsiteY7" fmla="*/ 613243 h 621791"/>
                <a:gd name="connsiteX8" fmla="*/ 55184 w 334213"/>
                <a:gd name="connsiteY8" fmla="*/ 613243 h 621791"/>
                <a:gd name="connsiteX9" fmla="*/ 46634 w 334213"/>
                <a:gd name="connsiteY9" fmla="*/ 621015 h 621791"/>
                <a:gd name="connsiteX10" fmla="*/ 40416 w 334213"/>
                <a:gd name="connsiteY10" fmla="*/ 618683 h 621791"/>
                <a:gd name="connsiteX11" fmla="*/ 48189 w 334213"/>
                <a:gd name="connsiteY11" fmla="*/ 602361 h 621791"/>
                <a:gd name="connsiteX12" fmla="*/ 60625 w 334213"/>
                <a:gd name="connsiteY12" fmla="*/ 570494 h 621791"/>
                <a:gd name="connsiteX13" fmla="*/ 60625 w 334213"/>
                <a:gd name="connsiteY13" fmla="*/ 550286 h 621791"/>
                <a:gd name="connsiteX14" fmla="*/ 63734 w 334213"/>
                <a:gd name="connsiteY14" fmla="*/ 533187 h 621791"/>
                <a:gd name="connsiteX15" fmla="*/ 61402 w 334213"/>
                <a:gd name="connsiteY15" fmla="*/ 516865 h 621791"/>
                <a:gd name="connsiteX16" fmla="*/ 55961 w 334213"/>
                <a:gd name="connsiteY16" fmla="*/ 505983 h 621791"/>
                <a:gd name="connsiteX17" fmla="*/ 64511 w 334213"/>
                <a:gd name="connsiteY17" fmla="*/ 478780 h 621791"/>
                <a:gd name="connsiteX18" fmla="*/ 64511 w 334213"/>
                <a:gd name="connsiteY18" fmla="*/ 464790 h 621791"/>
                <a:gd name="connsiteX19" fmla="*/ 57516 w 334213"/>
                <a:gd name="connsiteY19" fmla="*/ 446913 h 621791"/>
                <a:gd name="connsiteX20" fmla="*/ 79278 w 334213"/>
                <a:gd name="connsiteY20" fmla="*/ 449245 h 621791"/>
                <a:gd name="connsiteX21" fmla="*/ 66065 w 334213"/>
                <a:gd name="connsiteY21" fmla="*/ 438364 h 621791"/>
                <a:gd name="connsiteX22" fmla="*/ 54407 w 334213"/>
                <a:gd name="connsiteY22" fmla="*/ 438364 h 621791"/>
                <a:gd name="connsiteX23" fmla="*/ 36530 w 334213"/>
                <a:gd name="connsiteY23" fmla="*/ 445359 h 621791"/>
                <a:gd name="connsiteX24" fmla="*/ 24872 w 334213"/>
                <a:gd name="connsiteY24" fmla="*/ 446136 h 621791"/>
                <a:gd name="connsiteX25" fmla="*/ 25649 w 334213"/>
                <a:gd name="connsiteY25" fmla="*/ 435254 h 621791"/>
                <a:gd name="connsiteX26" fmla="*/ 21763 w 334213"/>
                <a:gd name="connsiteY26" fmla="*/ 421264 h 621791"/>
                <a:gd name="connsiteX27" fmla="*/ 37307 w 334213"/>
                <a:gd name="connsiteY27" fmla="*/ 416601 h 621791"/>
                <a:gd name="connsiteX28" fmla="*/ 49743 w 334213"/>
                <a:gd name="connsiteY28" fmla="*/ 403388 h 621791"/>
                <a:gd name="connsiteX29" fmla="*/ 47412 w 334213"/>
                <a:gd name="connsiteY29" fmla="*/ 390952 h 621791"/>
                <a:gd name="connsiteX30" fmla="*/ 38085 w 334213"/>
                <a:gd name="connsiteY30" fmla="*/ 399502 h 621791"/>
                <a:gd name="connsiteX31" fmla="*/ 33421 w 334213"/>
                <a:gd name="connsiteY31" fmla="*/ 410383 h 621791"/>
                <a:gd name="connsiteX32" fmla="*/ 11659 w 334213"/>
                <a:gd name="connsiteY32" fmla="*/ 415823 h 621791"/>
                <a:gd name="connsiteX33" fmla="*/ 0 w 334213"/>
                <a:gd name="connsiteY33" fmla="*/ 411937 h 621791"/>
                <a:gd name="connsiteX34" fmla="*/ 0 w 334213"/>
                <a:gd name="connsiteY34" fmla="*/ 397170 h 621791"/>
                <a:gd name="connsiteX35" fmla="*/ 4663 w 334213"/>
                <a:gd name="connsiteY35" fmla="*/ 383957 h 621791"/>
                <a:gd name="connsiteX36" fmla="*/ 7772 w 334213"/>
                <a:gd name="connsiteY36" fmla="*/ 366080 h 621791"/>
                <a:gd name="connsiteX37" fmla="*/ 13990 w 334213"/>
                <a:gd name="connsiteY37" fmla="*/ 348981 h 621791"/>
                <a:gd name="connsiteX38" fmla="*/ 12436 w 334213"/>
                <a:gd name="connsiteY38" fmla="*/ 338099 h 621791"/>
                <a:gd name="connsiteX39" fmla="*/ 24872 w 334213"/>
                <a:gd name="connsiteY39" fmla="*/ 327995 h 621791"/>
                <a:gd name="connsiteX40" fmla="*/ 35753 w 334213"/>
                <a:gd name="connsiteY40" fmla="*/ 313228 h 621791"/>
                <a:gd name="connsiteX41" fmla="*/ 69174 w 334213"/>
                <a:gd name="connsiteY41" fmla="*/ 244054 h 621791"/>
                <a:gd name="connsiteX42" fmla="*/ 64511 w 334213"/>
                <a:gd name="connsiteY42" fmla="*/ 236281 h 621791"/>
                <a:gd name="connsiteX43" fmla="*/ 77724 w 334213"/>
                <a:gd name="connsiteY43" fmla="*/ 184983 h 621791"/>
                <a:gd name="connsiteX44" fmla="*/ 87051 w 334213"/>
                <a:gd name="connsiteY44" fmla="*/ 167107 h 621791"/>
                <a:gd name="connsiteX45" fmla="*/ 91714 w 334213"/>
                <a:gd name="connsiteY45" fmla="*/ 133685 h 621791"/>
                <a:gd name="connsiteX46" fmla="*/ 90160 w 334213"/>
                <a:gd name="connsiteY46" fmla="*/ 118141 h 621791"/>
                <a:gd name="connsiteX47" fmla="*/ 84719 w 334213"/>
                <a:gd name="connsiteY47" fmla="*/ 102596 h 621791"/>
                <a:gd name="connsiteX48" fmla="*/ 79278 w 334213"/>
                <a:gd name="connsiteY48" fmla="*/ 69175 h 621791"/>
                <a:gd name="connsiteX49" fmla="*/ 79278 w 334213"/>
                <a:gd name="connsiteY49" fmla="*/ 58293 h 621791"/>
                <a:gd name="connsiteX50" fmla="*/ 72283 w 334213"/>
                <a:gd name="connsiteY50" fmla="*/ 44303 h 621791"/>
                <a:gd name="connsiteX51" fmla="*/ 73061 w 334213"/>
                <a:gd name="connsiteY51" fmla="*/ 36530 h 621791"/>
                <a:gd name="connsiteX52" fmla="*/ 83942 w 334213"/>
                <a:gd name="connsiteY52" fmla="*/ 23317 h 621791"/>
                <a:gd name="connsiteX53" fmla="*/ 93269 w 334213"/>
                <a:gd name="connsiteY53" fmla="*/ 14768 h 621791"/>
                <a:gd name="connsiteX54" fmla="*/ 108036 w 334213"/>
                <a:gd name="connsiteY54" fmla="*/ 7772 h 621791"/>
                <a:gd name="connsiteX55" fmla="*/ 139903 w 334213"/>
                <a:gd name="connsiteY55" fmla="*/ 0 h 621791"/>
                <a:gd name="connsiteX56" fmla="*/ 147676 w 334213"/>
                <a:gd name="connsiteY56" fmla="*/ 13991 h 621791"/>
                <a:gd name="connsiteX57" fmla="*/ 137571 w 334213"/>
                <a:gd name="connsiteY57" fmla="*/ 28758 h 621791"/>
                <a:gd name="connsiteX58" fmla="*/ 144567 w 334213"/>
                <a:gd name="connsiteY58" fmla="*/ 38862 h 621791"/>
                <a:gd name="connsiteX59" fmla="*/ 167884 w 334213"/>
                <a:gd name="connsiteY59" fmla="*/ 30313 h 621791"/>
                <a:gd name="connsiteX60" fmla="*/ 190424 w 334213"/>
                <a:gd name="connsiteY60" fmla="*/ 29535 h 621791"/>
                <a:gd name="connsiteX61" fmla="*/ 207523 w 334213"/>
                <a:gd name="connsiteY61" fmla="*/ 35753 h 621791"/>
                <a:gd name="connsiteX62" fmla="*/ 218404 w 334213"/>
                <a:gd name="connsiteY62" fmla="*/ 35753 h 621791"/>
                <a:gd name="connsiteX63" fmla="*/ 237835 w 334213"/>
                <a:gd name="connsiteY63" fmla="*/ 28758 h 621791"/>
                <a:gd name="connsiteX64" fmla="*/ 244053 w 334213"/>
                <a:gd name="connsiteY64" fmla="*/ 17877 h 621791"/>
                <a:gd name="connsiteX65" fmla="*/ 255712 w 334213"/>
                <a:gd name="connsiteY65" fmla="*/ 21763 h 621791"/>
                <a:gd name="connsiteX66" fmla="*/ 296129 w 334213"/>
                <a:gd name="connsiteY66" fmla="*/ 22540 h 621791"/>
                <a:gd name="connsiteX67" fmla="*/ 301569 w 334213"/>
                <a:gd name="connsiteY67" fmla="*/ 31090 h 621791"/>
                <a:gd name="connsiteX68" fmla="*/ 302346 w 334213"/>
                <a:gd name="connsiteY68" fmla="*/ 55184 h 621791"/>
                <a:gd name="connsiteX69" fmla="*/ 317114 w 334213"/>
                <a:gd name="connsiteY69" fmla="*/ 56739 h 621791"/>
                <a:gd name="connsiteX70" fmla="*/ 331881 w 334213"/>
                <a:gd name="connsiteY70" fmla="*/ 63734 h 621791"/>
                <a:gd name="connsiteX71" fmla="*/ 334213 w 334213"/>
                <a:gd name="connsiteY71" fmla="*/ 72284 h 621791"/>
                <a:gd name="connsiteX72" fmla="*/ 314782 w 334213"/>
                <a:gd name="connsiteY72" fmla="*/ 91715 h 621791"/>
                <a:gd name="connsiteX73" fmla="*/ 298460 w 334213"/>
                <a:gd name="connsiteY73" fmla="*/ 100264 h 621791"/>
                <a:gd name="connsiteX74" fmla="*/ 286024 w 334213"/>
                <a:gd name="connsiteY74" fmla="*/ 111146 h 621791"/>
                <a:gd name="connsiteX75" fmla="*/ 277475 w 334213"/>
                <a:gd name="connsiteY75" fmla="*/ 123581 h 621791"/>
                <a:gd name="connsiteX76" fmla="*/ 261930 w 334213"/>
                <a:gd name="connsiteY76" fmla="*/ 136017 h 621791"/>
                <a:gd name="connsiteX77" fmla="*/ 268148 w 334213"/>
                <a:gd name="connsiteY77" fmla="*/ 151562 h 621791"/>
                <a:gd name="connsiteX78" fmla="*/ 271257 w 334213"/>
                <a:gd name="connsiteY78" fmla="*/ 178765 h 621791"/>
                <a:gd name="connsiteX79" fmla="*/ 268148 w 334213"/>
                <a:gd name="connsiteY79" fmla="*/ 208301 h 621791"/>
                <a:gd name="connsiteX80" fmla="*/ 271257 w 334213"/>
                <a:gd name="connsiteY80" fmla="*/ 216850 h 621791"/>
                <a:gd name="connsiteX81" fmla="*/ 250271 w 334213"/>
                <a:gd name="connsiteY81" fmla="*/ 233172 h 621791"/>
                <a:gd name="connsiteX82" fmla="*/ 248717 w 334213"/>
                <a:gd name="connsiteY82" fmla="*/ 240944 h 621791"/>
                <a:gd name="connsiteX83" fmla="*/ 259598 w 334213"/>
                <a:gd name="connsiteY83" fmla="*/ 251049 h 621791"/>
                <a:gd name="connsiteX84" fmla="*/ 259598 w 334213"/>
                <a:gd name="connsiteY84" fmla="*/ 265816 h 621791"/>
                <a:gd name="connsiteX85" fmla="*/ 246385 w 334213"/>
                <a:gd name="connsiteY85" fmla="*/ 293020 h 621791"/>
                <a:gd name="connsiteX86" fmla="*/ 238613 w 334213"/>
                <a:gd name="connsiteY86" fmla="*/ 296906 h 621791"/>
                <a:gd name="connsiteX87" fmla="*/ 205191 w 334213"/>
                <a:gd name="connsiteY87" fmla="*/ 296906 h 621791"/>
                <a:gd name="connsiteX88" fmla="*/ 196642 w 334213"/>
                <a:gd name="connsiteY88" fmla="*/ 299237 h 621791"/>
                <a:gd name="connsiteX89" fmla="*/ 205191 w 334213"/>
                <a:gd name="connsiteY89" fmla="*/ 314005 h 621791"/>
                <a:gd name="connsiteX90" fmla="*/ 216073 w 334213"/>
                <a:gd name="connsiteY90" fmla="*/ 323332 h 621791"/>
                <a:gd name="connsiteX91" fmla="*/ 218404 w 334213"/>
                <a:gd name="connsiteY91" fmla="*/ 338099 h 621791"/>
                <a:gd name="connsiteX92" fmla="*/ 230840 w 334213"/>
                <a:gd name="connsiteY92" fmla="*/ 362971 h 621791"/>
                <a:gd name="connsiteX93" fmla="*/ 244053 w 334213"/>
                <a:gd name="connsiteY93" fmla="*/ 366080 h 621791"/>
                <a:gd name="connsiteX94" fmla="*/ 247940 w 334213"/>
                <a:gd name="connsiteY94" fmla="*/ 372298 h 621791"/>
                <a:gd name="connsiteX95" fmla="*/ 243276 w 334213"/>
                <a:gd name="connsiteY95" fmla="*/ 390952 h 621791"/>
                <a:gd name="connsiteX96" fmla="*/ 218404 w 334213"/>
                <a:gd name="connsiteY96" fmla="*/ 414269 h 621791"/>
                <a:gd name="connsiteX97" fmla="*/ 211409 w 334213"/>
                <a:gd name="connsiteY97" fmla="*/ 445359 h 621791"/>
                <a:gd name="connsiteX98" fmla="*/ 234726 w 334213"/>
                <a:gd name="connsiteY98" fmla="*/ 478780 h 621791"/>
                <a:gd name="connsiteX99" fmla="*/ 247940 w 334213"/>
                <a:gd name="connsiteY99" fmla="*/ 477226 h 621791"/>
                <a:gd name="connsiteX100" fmla="*/ 242499 w 334213"/>
                <a:gd name="connsiteY100" fmla="*/ 495879 h 621791"/>
                <a:gd name="connsiteX101" fmla="*/ 226177 w 334213"/>
                <a:gd name="connsiteY101" fmla="*/ 500543 h 621791"/>
                <a:gd name="connsiteX102" fmla="*/ 198973 w 334213"/>
                <a:gd name="connsiteY102" fmla="*/ 533964 h 621791"/>
                <a:gd name="connsiteX103" fmla="*/ 192755 w 334213"/>
                <a:gd name="connsiteY103" fmla="*/ 551063 h 621791"/>
                <a:gd name="connsiteX104" fmla="*/ 201305 w 334213"/>
                <a:gd name="connsiteY104" fmla="*/ 600807 h 62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34213" h="621791">
                  <a:moveTo>
                    <a:pt x="201305" y="600807"/>
                  </a:moveTo>
                  <a:lnTo>
                    <a:pt x="191978" y="602361"/>
                  </a:lnTo>
                  <a:lnTo>
                    <a:pt x="157002" y="621792"/>
                  </a:lnTo>
                  <a:lnTo>
                    <a:pt x="146898" y="621792"/>
                  </a:lnTo>
                  <a:lnTo>
                    <a:pt x="127467" y="613243"/>
                  </a:lnTo>
                  <a:lnTo>
                    <a:pt x="92492" y="610133"/>
                  </a:lnTo>
                  <a:lnTo>
                    <a:pt x="80833" y="607802"/>
                  </a:lnTo>
                  <a:lnTo>
                    <a:pt x="66843" y="613243"/>
                  </a:lnTo>
                  <a:lnTo>
                    <a:pt x="55184" y="613243"/>
                  </a:lnTo>
                  <a:lnTo>
                    <a:pt x="46634" y="621015"/>
                  </a:lnTo>
                  <a:lnTo>
                    <a:pt x="40416" y="618683"/>
                  </a:lnTo>
                  <a:lnTo>
                    <a:pt x="48189" y="602361"/>
                  </a:lnTo>
                  <a:lnTo>
                    <a:pt x="60625" y="570494"/>
                  </a:lnTo>
                  <a:lnTo>
                    <a:pt x="60625" y="550286"/>
                  </a:lnTo>
                  <a:lnTo>
                    <a:pt x="63734" y="533187"/>
                  </a:lnTo>
                  <a:lnTo>
                    <a:pt x="61402" y="516865"/>
                  </a:lnTo>
                  <a:lnTo>
                    <a:pt x="55961" y="505983"/>
                  </a:lnTo>
                  <a:lnTo>
                    <a:pt x="64511" y="478780"/>
                  </a:lnTo>
                  <a:lnTo>
                    <a:pt x="64511" y="464790"/>
                  </a:lnTo>
                  <a:lnTo>
                    <a:pt x="57516" y="446913"/>
                  </a:lnTo>
                  <a:lnTo>
                    <a:pt x="79278" y="449245"/>
                  </a:lnTo>
                  <a:lnTo>
                    <a:pt x="66065" y="438364"/>
                  </a:lnTo>
                  <a:lnTo>
                    <a:pt x="54407" y="438364"/>
                  </a:lnTo>
                  <a:lnTo>
                    <a:pt x="36530" y="445359"/>
                  </a:lnTo>
                  <a:lnTo>
                    <a:pt x="24872" y="446136"/>
                  </a:lnTo>
                  <a:lnTo>
                    <a:pt x="25649" y="435254"/>
                  </a:lnTo>
                  <a:lnTo>
                    <a:pt x="21763" y="421264"/>
                  </a:lnTo>
                  <a:lnTo>
                    <a:pt x="37307" y="416601"/>
                  </a:lnTo>
                  <a:lnTo>
                    <a:pt x="49743" y="403388"/>
                  </a:lnTo>
                  <a:lnTo>
                    <a:pt x="47412" y="390952"/>
                  </a:lnTo>
                  <a:lnTo>
                    <a:pt x="38085" y="399502"/>
                  </a:lnTo>
                  <a:lnTo>
                    <a:pt x="33421" y="410383"/>
                  </a:lnTo>
                  <a:lnTo>
                    <a:pt x="11659" y="415823"/>
                  </a:lnTo>
                  <a:lnTo>
                    <a:pt x="0" y="411937"/>
                  </a:lnTo>
                  <a:lnTo>
                    <a:pt x="0" y="397170"/>
                  </a:lnTo>
                  <a:lnTo>
                    <a:pt x="4663" y="383957"/>
                  </a:lnTo>
                  <a:lnTo>
                    <a:pt x="7772" y="366080"/>
                  </a:lnTo>
                  <a:lnTo>
                    <a:pt x="13990" y="348981"/>
                  </a:lnTo>
                  <a:lnTo>
                    <a:pt x="12436" y="338099"/>
                  </a:lnTo>
                  <a:lnTo>
                    <a:pt x="24872" y="327995"/>
                  </a:lnTo>
                  <a:lnTo>
                    <a:pt x="35753" y="313228"/>
                  </a:lnTo>
                  <a:lnTo>
                    <a:pt x="69174" y="244054"/>
                  </a:lnTo>
                  <a:lnTo>
                    <a:pt x="64511" y="236281"/>
                  </a:lnTo>
                  <a:lnTo>
                    <a:pt x="77724" y="184983"/>
                  </a:lnTo>
                  <a:lnTo>
                    <a:pt x="87051" y="167107"/>
                  </a:lnTo>
                  <a:lnTo>
                    <a:pt x="91714" y="133685"/>
                  </a:lnTo>
                  <a:lnTo>
                    <a:pt x="90160" y="118141"/>
                  </a:lnTo>
                  <a:lnTo>
                    <a:pt x="84719" y="102596"/>
                  </a:lnTo>
                  <a:lnTo>
                    <a:pt x="79278" y="69175"/>
                  </a:lnTo>
                  <a:lnTo>
                    <a:pt x="79278" y="58293"/>
                  </a:lnTo>
                  <a:lnTo>
                    <a:pt x="72283" y="44303"/>
                  </a:lnTo>
                  <a:lnTo>
                    <a:pt x="73061" y="36530"/>
                  </a:lnTo>
                  <a:lnTo>
                    <a:pt x="83942" y="23317"/>
                  </a:lnTo>
                  <a:lnTo>
                    <a:pt x="93269" y="14768"/>
                  </a:lnTo>
                  <a:lnTo>
                    <a:pt x="108036" y="7772"/>
                  </a:lnTo>
                  <a:lnTo>
                    <a:pt x="139903" y="0"/>
                  </a:lnTo>
                  <a:lnTo>
                    <a:pt x="147676" y="13991"/>
                  </a:lnTo>
                  <a:lnTo>
                    <a:pt x="137571" y="28758"/>
                  </a:lnTo>
                  <a:lnTo>
                    <a:pt x="144567" y="38862"/>
                  </a:lnTo>
                  <a:lnTo>
                    <a:pt x="167884" y="30313"/>
                  </a:lnTo>
                  <a:lnTo>
                    <a:pt x="190424" y="29535"/>
                  </a:lnTo>
                  <a:lnTo>
                    <a:pt x="207523" y="35753"/>
                  </a:lnTo>
                  <a:lnTo>
                    <a:pt x="218404" y="35753"/>
                  </a:lnTo>
                  <a:lnTo>
                    <a:pt x="237835" y="28758"/>
                  </a:lnTo>
                  <a:lnTo>
                    <a:pt x="244053" y="17877"/>
                  </a:lnTo>
                  <a:lnTo>
                    <a:pt x="255712" y="21763"/>
                  </a:lnTo>
                  <a:lnTo>
                    <a:pt x="296129" y="22540"/>
                  </a:lnTo>
                  <a:lnTo>
                    <a:pt x="301569" y="31090"/>
                  </a:lnTo>
                  <a:lnTo>
                    <a:pt x="302346" y="55184"/>
                  </a:lnTo>
                  <a:lnTo>
                    <a:pt x="317114" y="56739"/>
                  </a:lnTo>
                  <a:lnTo>
                    <a:pt x="331881" y="63734"/>
                  </a:lnTo>
                  <a:lnTo>
                    <a:pt x="334213" y="72284"/>
                  </a:lnTo>
                  <a:lnTo>
                    <a:pt x="314782" y="91715"/>
                  </a:lnTo>
                  <a:lnTo>
                    <a:pt x="298460" y="100264"/>
                  </a:lnTo>
                  <a:lnTo>
                    <a:pt x="286024" y="111146"/>
                  </a:lnTo>
                  <a:lnTo>
                    <a:pt x="277475" y="123581"/>
                  </a:lnTo>
                  <a:lnTo>
                    <a:pt x="261930" y="136017"/>
                  </a:lnTo>
                  <a:lnTo>
                    <a:pt x="268148" y="151562"/>
                  </a:lnTo>
                  <a:lnTo>
                    <a:pt x="271257" y="178765"/>
                  </a:lnTo>
                  <a:lnTo>
                    <a:pt x="268148" y="208301"/>
                  </a:lnTo>
                  <a:lnTo>
                    <a:pt x="271257" y="216850"/>
                  </a:lnTo>
                  <a:lnTo>
                    <a:pt x="250271" y="233172"/>
                  </a:lnTo>
                  <a:lnTo>
                    <a:pt x="248717" y="240944"/>
                  </a:lnTo>
                  <a:lnTo>
                    <a:pt x="259598" y="251049"/>
                  </a:lnTo>
                  <a:lnTo>
                    <a:pt x="259598" y="265816"/>
                  </a:lnTo>
                  <a:lnTo>
                    <a:pt x="246385" y="293020"/>
                  </a:lnTo>
                  <a:lnTo>
                    <a:pt x="238613" y="296906"/>
                  </a:lnTo>
                  <a:lnTo>
                    <a:pt x="205191" y="296906"/>
                  </a:lnTo>
                  <a:lnTo>
                    <a:pt x="196642" y="299237"/>
                  </a:lnTo>
                  <a:lnTo>
                    <a:pt x="205191" y="314005"/>
                  </a:lnTo>
                  <a:lnTo>
                    <a:pt x="216073" y="323332"/>
                  </a:lnTo>
                  <a:lnTo>
                    <a:pt x="218404" y="338099"/>
                  </a:lnTo>
                  <a:lnTo>
                    <a:pt x="230840" y="362971"/>
                  </a:lnTo>
                  <a:lnTo>
                    <a:pt x="244053" y="366080"/>
                  </a:lnTo>
                  <a:lnTo>
                    <a:pt x="247940" y="372298"/>
                  </a:lnTo>
                  <a:lnTo>
                    <a:pt x="243276" y="390952"/>
                  </a:lnTo>
                  <a:lnTo>
                    <a:pt x="218404" y="414269"/>
                  </a:lnTo>
                  <a:lnTo>
                    <a:pt x="211409" y="445359"/>
                  </a:lnTo>
                  <a:lnTo>
                    <a:pt x="234726" y="478780"/>
                  </a:lnTo>
                  <a:lnTo>
                    <a:pt x="247940" y="477226"/>
                  </a:lnTo>
                  <a:lnTo>
                    <a:pt x="242499" y="495879"/>
                  </a:lnTo>
                  <a:lnTo>
                    <a:pt x="226177" y="500543"/>
                  </a:lnTo>
                  <a:lnTo>
                    <a:pt x="198973" y="533964"/>
                  </a:lnTo>
                  <a:lnTo>
                    <a:pt x="192755" y="551063"/>
                  </a:lnTo>
                  <a:lnTo>
                    <a:pt x="201305" y="60080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7" name="Freeform 36">
              <a:extLst>
                <a:ext uri="{FF2B5EF4-FFF2-40B4-BE49-F238E27FC236}">
                  <a16:creationId xmlns:a16="http://schemas.microsoft.com/office/drawing/2014/main" id="{90358617-FE2C-C82D-ECAA-60EA56995926}"/>
                </a:ext>
              </a:extLst>
            </p:cNvPr>
            <p:cNvSpPr/>
            <p:nvPr/>
          </p:nvSpPr>
          <p:spPr>
            <a:xfrm>
              <a:off x="6461495" y="4049282"/>
              <a:ext cx="922583" cy="548731"/>
            </a:xfrm>
            <a:custGeom>
              <a:avLst/>
              <a:gdLst>
                <a:gd name="connsiteX0" fmla="*/ 775686 w 922583"/>
                <a:gd name="connsiteY0" fmla="*/ 334990 h 548731"/>
                <a:gd name="connsiteX1" fmla="*/ 787345 w 922583"/>
                <a:gd name="connsiteY1" fmla="*/ 347426 h 548731"/>
                <a:gd name="connsiteX2" fmla="*/ 801335 w 922583"/>
                <a:gd name="connsiteY2" fmla="*/ 354421 h 548731"/>
                <a:gd name="connsiteX3" fmla="*/ 832424 w 922583"/>
                <a:gd name="connsiteY3" fmla="*/ 361417 h 548731"/>
                <a:gd name="connsiteX4" fmla="*/ 837088 w 922583"/>
                <a:gd name="connsiteY4" fmla="*/ 352090 h 548731"/>
                <a:gd name="connsiteX5" fmla="*/ 844083 w 922583"/>
                <a:gd name="connsiteY5" fmla="*/ 354421 h 548731"/>
                <a:gd name="connsiteX6" fmla="*/ 856519 w 922583"/>
                <a:gd name="connsiteY6" fmla="*/ 350535 h 548731"/>
                <a:gd name="connsiteX7" fmla="*/ 873618 w 922583"/>
                <a:gd name="connsiteY7" fmla="*/ 340431 h 548731"/>
                <a:gd name="connsiteX8" fmla="*/ 890717 w 922583"/>
                <a:gd name="connsiteY8" fmla="*/ 338877 h 548731"/>
                <a:gd name="connsiteX9" fmla="*/ 907817 w 922583"/>
                <a:gd name="connsiteY9" fmla="*/ 344317 h 548731"/>
                <a:gd name="connsiteX10" fmla="*/ 922584 w 922583"/>
                <a:gd name="connsiteY10" fmla="*/ 358308 h 548731"/>
                <a:gd name="connsiteX11" fmla="*/ 921029 w 922583"/>
                <a:gd name="connsiteY11" fmla="*/ 391729 h 548731"/>
                <a:gd name="connsiteX12" fmla="*/ 915589 w 922583"/>
                <a:gd name="connsiteY12" fmla="*/ 408051 h 548731"/>
                <a:gd name="connsiteX13" fmla="*/ 867400 w 922583"/>
                <a:gd name="connsiteY13" fmla="*/ 418155 h 548731"/>
                <a:gd name="connsiteX14" fmla="*/ 870509 w 922583"/>
                <a:gd name="connsiteY14" fmla="*/ 413492 h 548731"/>
                <a:gd name="connsiteX15" fmla="*/ 865069 w 922583"/>
                <a:gd name="connsiteY15" fmla="*/ 397947 h 548731"/>
                <a:gd name="connsiteX16" fmla="*/ 857296 w 922583"/>
                <a:gd name="connsiteY16" fmla="*/ 390174 h 548731"/>
                <a:gd name="connsiteX17" fmla="*/ 850301 w 922583"/>
                <a:gd name="connsiteY17" fmla="*/ 398724 h 548731"/>
                <a:gd name="connsiteX18" fmla="*/ 854964 w 922583"/>
                <a:gd name="connsiteY18" fmla="*/ 411937 h 548731"/>
                <a:gd name="connsiteX19" fmla="*/ 849524 w 922583"/>
                <a:gd name="connsiteY19" fmla="*/ 422818 h 548731"/>
                <a:gd name="connsiteX20" fmla="*/ 847969 w 922583"/>
                <a:gd name="connsiteY20" fmla="*/ 441472 h 548731"/>
                <a:gd name="connsiteX21" fmla="*/ 852632 w 922583"/>
                <a:gd name="connsiteY21" fmla="*/ 448467 h 548731"/>
                <a:gd name="connsiteX22" fmla="*/ 840197 w 922583"/>
                <a:gd name="connsiteY22" fmla="*/ 464012 h 548731"/>
                <a:gd name="connsiteX23" fmla="*/ 836311 w 922583"/>
                <a:gd name="connsiteY23" fmla="*/ 474116 h 548731"/>
                <a:gd name="connsiteX24" fmla="*/ 842528 w 922583"/>
                <a:gd name="connsiteY24" fmla="*/ 511424 h 548731"/>
                <a:gd name="connsiteX25" fmla="*/ 839419 w 922583"/>
                <a:gd name="connsiteY25" fmla="*/ 540182 h 548731"/>
                <a:gd name="connsiteX26" fmla="*/ 823874 w 922583"/>
                <a:gd name="connsiteY26" fmla="*/ 540182 h 548731"/>
                <a:gd name="connsiteX27" fmla="*/ 803666 w 922583"/>
                <a:gd name="connsiteY27" fmla="*/ 536296 h 548731"/>
                <a:gd name="connsiteX28" fmla="*/ 786567 w 922583"/>
                <a:gd name="connsiteY28" fmla="*/ 530855 h 548731"/>
                <a:gd name="connsiteX29" fmla="*/ 767136 w 922583"/>
                <a:gd name="connsiteY29" fmla="*/ 510646 h 548731"/>
                <a:gd name="connsiteX30" fmla="*/ 753923 w 922583"/>
                <a:gd name="connsiteY30" fmla="*/ 514533 h 548731"/>
                <a:gd name="connsiteX31" fmla="*/ 746928 w 922583"/>
                <a:gd name="connsiteY31" fmla="*/ 509869 h 548731"/>
                <a:gd name="connsiteX32" fmla="*/ 722056 w 922583"/>
                <a:gd name="connsiteY32" fmla="*/ 506760 h 548731"/>
                <a:gd name="connsiteX33" fmla="*/ 687080 w 922583"/>
                <a:gd name="connsiteY33" fmla="*/ 488884 h 548731"/>
                <a:gd name="connsiteX34" fmla="*/ 664540 w 922583"/>
                <a:gd name="connsiteY34" fmla="*/ 491993 h 548731"/>
                <a:gd name="connsiteX35" fmla="*/ 630342 w 922583"/>
                <a:gd name="connsiteY35" fmla="*/ 498988 h 548731"/>
                <a:gd name="connsiteX36" fmla="*/ 605470 w 922583"/>
                <a:gd name="connsiteY36" fmla="*/ 508315 h 548731"/>
                <a:gd name="connsiteX37" fmla="*/ 579821 w 922583"/>
                <a:gd name="connsiteY37" fmla="*/ 524637 h 548731"/>
                <a:gd name="connsiteX38" fmla="*/ 570494 w 922583"/>
                <a:gd name="connsiteY38" fmla="*/ 537073 h 548731"/>
                <a:gd name="connsiteX39" fmla="*/ 558059 w 922583"/>
                <a:gd name="connsiteY39" fmla="*/ 544068 h 548731"/>
                <a:gd name="connsiteX40" fmla="*/ 540182 w 922583"/>
                <a:gd name="connsiteY40" fmla="*/ 548731 h 548731"/>
                <a:gd name="connsiteX41" fmla="*/ 507538 w 922583"/>
                <a:gd name="connsiteY41" fmla="*/ 547177 h 548731"/>
                <a:gd name="connsiteX42" fmla="*/ 434477 w 922583"/>
                <a:gd name="connsiteY42" fmla="*/ 533964 h 548731"/>
                <a:gd name="connsiteX43" fmla="*/ 415046 w 922583"/>
                <a:gd name="connsiteY43" fmla="*/ 537850 h 548731"/>
                <a:gd name="connsiteX44" fmla="*/ 387843 w 922583"/>
                <a:gd name="connsiteY44" fmla="*/ 534741 h 548731"/>
                <a:gd name="connsiteX45" fmla="*/ 346649 w 922583"/>
                <a:gd name="connsiteY45" fmla="*/ 526969 h 548731"/>
                <a:gd name="connsiteX46" fmla="*/ 316337 w 922583"/>
                <a:gd name="connsiteY46" fmla="*/ 524637 h 548731"/>
                <a:gd name="connsiteX47" fmla="*/ 287579 w 922583"/>
                <a:gd name="connsiteY47" fmla="*/ 529300 h 548731"/>
                <a:gd name="connsiteX48" fmla="*/ 280584 w 922583"/>
                <a:gd name="connsiteY48" fmla="*/ 515310 h 548731"/>
                <a:gd name="connsiteX49" fmla="*/ 294574 w 922583"/>
                <a:gd name="connsiteY49" fmla="*/ 499765 h 548731"/>
                <a:gd name="connsiteX50" fmla="*/ 261153 w 922583"/>
                <a:gd name="connsiteY50" fmla="*/ 480334 h 548731"/>
                <a:gd name="connsiteX51" fmla="*/ 254935 w 922583"/>
                <a:gd name="connsiteY51" fmla="*/ 471007 h 548731"/>
                <a:gd name="connsiteX52" fmla="*/ 242499 w 922583"/>
                <a:gd name="connsiteY52" fmla="*/ 464012 h 548731"/>
                <a:gd name="connsiteX53" fmla="*/ 238613 w 922583"/>
                <a:gd name="connsiteY53" fmla="*/ 450799 h 548731"/>
                <a:gd name="connsiteX54" fmla="*/ 258044 w 922583"/>
                <a:gd name="connsiteY54" fmla="*/ 436809 h 548731"/>
                <a:gd name="connsiteX55" fmla="*/ 234727 w 922583"/>
                <a:gd name="connsiteY55" fmla="*/ 424373 h 548731"/>
                <a:gd name="connsiteX56" fmla="*/ 221513 w 922583"/>
                <a:gd name="connsiteY56" fmla="*/ 428259 h 548731"/>
                <a:gd name="connsiteX57" fmla="*/ 208301 w 922583"/>
                <a:gd name="connsiteY57" fmla="*/ 442249 h 548731"/>
                <a:gd name="connsiteX58" fmla="*/ 198196 w 922583"/>
                <a:gd name="connsiteY58" fmla="*/ 443804 h 548731"/>
                <a:gd name="connsiteX59" fmla="*/ 190424 w 922583"/>
                <a:gd name="connsiteY59" fmla="*/ 434477 h 548731"/>
                <a:gd name="connsiteX60" fmla="*/ 178765 w 922583"/>
                <a:gd name="connsiteY60" fmla="*/ 429036 h 548731"/>
                <a:gd name="connsiteX61" fmla="*/ 151562 w 922583"/>
                <a:gd name="connsiteY61" fmla="*/ 423596 h 548731"/>
                <a:gd name="connsiteX62" fmla="*/ 139903 w 922583"/>
                <a:gd name="connsiteY62" fmla="*/ 414269 h 548731"/>
                <a:gd name="connsiteX63" fmla="*/ 123581 w 922583"/>
                <a:gd name="connsiteY63" fmla="*/ 409605 h 548731"/>
                <a:gd name="connsiteX64" fmla="*/ 125136 w 922583"/>
                <a:gd name="connsiteY64" fmla="*/ 404942 h 548731"/>
                <a:gd name="connsiteX65" fmla="*/ 139126 w 922583"/>
                <a:gd name="connsiteY65" fmla="*/ 398724 h 548731"/>
                <a:gd name="connsiteX66" fmla="*/ 121250 w 922583"/>
                <a:gd name="connsiteY66" fmla="*/ 390174 h 548731"/>
                <a:gd name="connsiteX67" fmla="*/ 132908 w 922583"/>
                <a:gd name="connsiteY67" fmla="*/ 374630 h 548731"/>
                <a:gd name="connsiteX68" fmla="*/ 125913 w 922583"/>
                <a:gd name="connsiteY68" fmla="*/ 366080 h 548731"/>
                <a:gd name="connsiteX69" fmla="*/ 105705 w 922583"/>
                <a:gd name="connsiteY69" fmla="*/ 359862 h 548731"/>
                <a:gd name="connsiteX70" fmla="*/ 76170 w 922583"/>
                <a:gd name="connsiteY70" fmla="*/ 345094 h 548731"/>
                <a:gd name="connsiteX71" fmla="*/ 59071 w 922583"/>
                <a:gd name="connsiteY71" fmla="*/ 331104 h 548731"/>
                <a:gd name="connsiteX72" fmla="*/ 55961 w 922583"/>
                <a:gd name="connsiteY72" fmla="*/ 299237 h 548731"/>
                <a:gd name="connsiteX73" fmla="*/ 49744 w 922583"/>
                <a:gd name="connsiteY73" fmla="*/ 300792 h 548731"/>
                <a:gd name="connsiteX74" fmla="*/ 35753 w 922583"/>
                <a:gd name="connsiteY74" fmla="*/ 285247 h 548731"/>
                <a:gd name="connsiteX75" fmla="*/ 13213 w 922583"/>
                <a:gd name="connsiteY75" fmla="*/ 272034 h 548731"/>
                <a:gd name="connsiteX76" fmla="*/ 0 w 922583"/>
                <a:gd name="connsiteY76" fmla="*/ 256489 h 548731"/>
                <a:gd name="connsiteX77" fmla="*/ 24872 w 922583"/>
                <a:gd name="connsiteY77" fmla="*/ 249494 h 548731"/>
                <a:gd name="connsiteX78" fmla="*/ 35753 w 922583"/>
                <a:gd name="connsiteY78" fmla="*/ 253380 h 548731"/>
                <a:gd name="connsiteX79" fmla="*/ 55184 w 922583"/>
                <a:gd name="connsiteY79" fmla="*/ 237835 h 548731"/>
                <a:gd name="connsiteX80" fmla="*/ 75392 w 922583"/>
                <a:gd name="connsiteY80" fmla="*/ 240167 h 548731"/>
                <a:gd name="connsiteX81" fmla="*/ 85496 w 922583"/>
                <a:gd name="connsiteY81" fmla="*/ 233172 h 548731"/>
                <a:gd name="connsiteX82" fmla="*/ 97155 w 922583"/>
                <a:gd name="connsiteY82" fmla="*/ 196642 h 548731"/>
                <a:gd name="connsiteX83" fmla="*/ 113477 w 922583"/>
                <a:gd name="connsiteY83" fmla="*/ 184983 h 548731"/>
                <a:gd name="connsiteX84" fmla="*/ 111923 w 922583"/>
                <a:gd name="connsiteY84" fmla="*/ 174879 h 548731"/>
                <a:gd name="connsiteX85" fmla="*/ 124358 w 922583"/>
                <a:gd name="connsiteY85" fmla="*/ 153893 h 548731"/>
                <a:gd name="connsiteX86" fmla="*/ 124358 w 922583"/>
                <a:gd name="connsiteY86" fmla="*/ 144567 h 548731"/>
                <a:gd name="connsiteX87" fmla="*/ 135240 w 922583"/>
                <a:gd name="connsiteY87" fmla="*/ 132908 h 548731"/>
                <a:gd name="connsiteX88" fmla="*/ 140681 w 922583"/>
                <a:gd name="connsiteY88" fmla="*/ 113477 h 548731"/>
                <a:gd name="connsiteX89" fmla="*/ 151562 w 922583"/>
                <a:gd name="connsiteY89" fmla="*/ 102596 h 548731"/>
                <a:gd name="connsiteX90" fmla="*/ 150785 w 922583"/>
                <a:gd name="connsiteY90" fmla="*/ 89383 h 548731"/>
                <a:gd name="connsiteX91" fmla="*/ 160112 w 922583"/>
                <a:gd name="connsiteY91" fmla="*/ 81610 h 548731"/>
                <a:gd name="connsiteX92" fmla="*/ 174879 w 922583"/>
                <a:gd name="connsiteY92" fmla="*/ 62956 h 548731"/>
                <a:gd name="connsiteX93" fmla="*/ 210632 w 922583"/>
                <a:gd name="connsiteY93" fmla="*/ 54407 h 548731"/>
                <a:gd name="connsiteX94" fmla="*/ 227732 w 922583"/>
                <a:gd name="connsiteY94" fmla="*/ 36530 h 548731"/>
                <a:gd name="connsiteX95" fmla="*/ 244054 w 922583"/>
                <a:gd name="connsiteY95" fmla="*/ 29535 h 548731"/>
                <a:gd name="connsiteX96" fmla="*/ 251049 w 922583"/>
                <a:gd name="connsiteY96" fmla="*/ 20208 h 548731"/>
                <a:gd name="connsiteX97" fmla="*/ 256489 w 922583"/>
                <a:gd name="connsiteY97" fmla="*/ 20208 h 548731"/>
                <a:gd name="connsiteX98" fmla="*/ 277475 w 922583"/>
                <a:gd name="connsiteY98" fmla="*/ 31867 h 548731"/>
                <a:gd name="connsiteX99" fmla="*/ 298460 w 922583"/>
                <a:gd name="connsiteY99" fmla="*/ 31090 h 548731"/>
                <a:gd name="connsiteX100" fmla="*/ 352090 w 922583"/>
                <a:gd name="connsiteY100" fmla="*/ 41971 h 548731"/>
                <a:gd name="connsiteX101" fmla="*/ 380071 w 922583"/>
                <a:gd name="connsiteY101" fmla="*/ 36530 h 548731"/>
                <a:gd name="connsiteX102" fmla="*/ 389398 w 922583"/>
                <a:gd name="connsiteY102" fmla="*/ 38862 h 548731"/>
                <a:gd name="connsiteX103" fmla="*/ 422819 w 922583"/>
                <a:gd name="connsiteY103" fmla="*/ 64511 h 548731"/>
                <a:gd name="connsiteX104" fmla="*/ 439141 w 922583"/>
                <a:gd name="connsiteY104" fmla="*/ 60625 h 548731"/>
                <a:gd name="connsiteX105" fmla="*/ 446913 w 922583"/>
                <a:gd name="connsiteY105" fmla="*/ 51298 h 548731"/>
                <a:gd name="connsiteX106" fmla="*/ 473339 w 922583"/>
                <a:gd name="connsiteY106" fmla="*/ 41194 h 548731"/>
                <a:gd name="connsiteX107" fmla="*/ 538628 w 922583"/>
                <a:gd name="connsiteY107" fmla="*/ 31867 h 548731"/>
                <a:gd name="connsiteX108" fmla="*/ 547177 w 922583"/>
                <a:gd name="connsiteY108" fmla="*/ 17099 h 548731"/>
                <a:gd name="connsiteX109" fmla="*/ 548732 w 922583"/>
                <a:gd name="connsiteY109" fmla="*/ 6218 h 548731"/>
                <a:gd name="connsiteX110" fmla="*/ 577490 w 922583"/>
                <a:gd name="connsiteY110" fmla="*/ 0 h 548731"/>
                <a:gd name="connsiteX111" fmla="*/ 593812 w 922583"/>
                <a:gd name="connsiteY111" fmla="*/ 0 h 548731"/>
                <a:gd name="connsiteX112" fmla="*/ 613243 w 922583"/>
                <a:gd name="connsiteY112" fmla="*/ 12436 h 548731"/>
                <a:gd name="connsiteX113" fmla="*/ 632674 w 922583"/>
                <a:gd name="connsiteY113" fmla="*/ 35753 h 548731"/>
                <a:gd name="connsiteX114" fmla="*/ 655991 w 922583"/>
                <a:gd name="connsiteY114" fmla="*/ 73838 h 548731"/>
                <a:gd name="connsiteX115" fmla="*/ 667649 w 922583"/>
                <a:gd name="connsiteY115" fmla="*/ 83942 h 548731"/>
                <a:gd name="connsiteX116" fmla="*/ 687080 w 922583"/>
                <a:gd name="connsiteY116" fmla="*/ 108814 h 548731"/>
                <a:gd name="connsiteX117" fmla="*/ 703402 w 922583"/>
                <a:gd name="connsiteY117" fmla="*/ 122804 h 548731"/>
                <a:gd name="connsiteX118" fmla="*/ 713507 w 922583"/>
                <a:gd name="connsiteY118" fmla="*/ 136017 h 548731"/>
                <a:gd name="connsiteX119" fmla="*/ 736824 w 922583"/>
                <a:gd name="connsiteY119" fmla="*/ 152339 h 548731"/>
                <a:gd name="connsiteX120" fmla="*/ 747705 w 922583"/>
                <a:gd name="connsiteY120" fmla="*/ 174879 h 548731"/>
                <a:gd name="connsiteX121" fmla="*/ 758587 w 922583"/>
                <a:gd name="connsiteY121" fmla="*/ 192755 h 548731"/>
                <a:gd name="connsiteX122" fmla="*/ 762473 w 922583"/>
                <a:gd name="connsiteY122" fmla="*/ 215295 h 548731"/>
                <a:gd name="connsiteX123" fmla="*/ 755477 w 922583"/>
                <a:gd name="connsiteY123" fmla="*/ 252603 h 548731"/>
                <a:gd name="connsiteX124" fmla="*/ 756255 w 922583"/>
                <a:gd name="connsiteY124" fmla="*/ 272811 h 548731"/>
                <a:gd name="connsiteX125" fmla="*/ 767136 w 922583"/>
                <a:gd name="connsiteY125" fmla="*/ 311673 h 548731"/>
                <a:gd name="connsiteX126" fmla="*/ 760141 w 922583"/>
                <a:gd name="connsiteY126" fmla="*/ 317114 h 548731"/>
                <a:gd name="connsiteX127" fmla="*/ 775686 w 922583"/>
                <a:gd name="connsiteY127" fmla="*/ 334990 h 54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922583" h="548731">
                  <a:moveTo>
                    <a:pt x="775686" y="334990"/>
                  </a:moveTo>
                  <a:lnTo>
                    <a:pt x="787345" y="347426"/>
                  </a:lnTo>
                  <a:lnTo>
                    <a:pt x="801335" y="354421"/>
                  </a:lnTo>
                  <a:lnTo>
                    <a:pt x="832424" y="361417"/>
                  </a:lnTo>
                  <a:lnTo>
                    <a:pt x="837088" y="352090"/>
                  </a:lnTo>
                  <a:lnTo>
                    <a:pt x="844083" y="354421"/>
                  </a:lnTo>
                  <a:lnTo>
                    <a:pt x="856519" y="350535"/>
                  </a:lnTo>
                  <a:lnTo>
                    <a:pt x="873618" y="340431"/>
                  </a:lnTo>
                  <a:lnTo>
                    <a:pt x="890717" y="338877"/>
                  </a:lnTo>
                  <a:lnTo>
                    <a:pt x="907817" y="344317"/>
                  </a:lnTo>
                  <a:lnTo>
                    <a:pt x="922584" y="358308"/>
                  </a:lnTo>
                  <a:lnTo>
                    <a:pt x="921029" y="391729"/>
                  </a:lnTo>
                  <a:lnTo>
                    <a:pt x="915589" y="408051"/>
                  </a:lnTo>
                  <a:lnTo>
                    <a:pt x="867400" y="418155"/>
                  </a:lnTo>
                  <a:lnTo>
                    <a:pt x="870509" y="413492"/>
                  </a:lnTo>
                  <a:lnTo>
                    <a:pt x="865069" y="397947"/>
                  </a:lnTo>
                  <a:lnTo>
                    <a:pt x="857296" y="390174"/>
                  </a:lnTo>
                  <a:lnTo>
                    <a:pt x="850301" y="398724"/>
                  </a:lnTo>
                  <a:lnTo>
                    <a:pt x="854964" y="411937"/>
                  </a:lnTo>
                  <a:lnTo>
                    <a:pt x="849524" y="422818"/>
                  </a:lnTo>
                  <a:lnTo>
                    <a:pt x="847969" y="441472"/>
                  </a:lnTo>
                  <a:lnTo>
                    <a:pt x="852632" y="448467"/>
                  </a:lnTo>
                  <a:lnTo>
                    <a:pt x="840197" y="464012"/>
                  </a:lnTo>
                  <a:lnTo>
                    <a:pt x="836311" y="474116"/>
                  </a:lnTo>
                  <a:lnTo>
                    <a:pt x="842528" y="511424"/>
                  </a:lnTo>
                  <a:lnTo>
                    <a:pt x="839419" y="540182"/>
                  </a:lnTo>
                  <a:lnTo>
                    <a:pt x="823874" y="540182"/>
                  </a:lnTo>
                  <a:lnTo>
                    <a:pt x="803666" y="536296"/>
                  </a:lnTo>
                  <a:lnTo>
                    <a:pt x="786567" y="530855"/>
                  </a:lnTo>
                  <a:lnTo>
                    <a:pt x="767136" y="510646"/>
                  </a:lnTo>
                  <a:lnTo>
                    <a:pt x="753923" y="514533"/>
                  </a:lnTo>
                  <a:lnTo>
                    <a:pt x="746928" y="509869"/>
                  </a:lnTo>
                  <a:lnTo>
                    <a:pt x="722056" y="506760"/>
                  </a:lnTo>
                  <a:lnTo>
                    <a:pt x="687080" y="488884"/>
                  </a:lnTo>
                  <a:lnTo>
                    <a:pt x="664540" y="491993"/>
                  </a:lnTo>
                  <a:lnTo>
                    <a:pt x="630342" y="498988"/>
                  </a:lnTo>
                  <a:lnTo>
                    <a:pt x="605470" y="508315"/>
                  </a:lnTo>
                  <a:lnTo>
                    <a:pt x="579821" y="524637"/>
                  </a:lnTo>
                  <a:lnTo>
                    <a:pt x="570494" y="537073"/>
                  </a:lnTo>
                  <a:lnTo>
                    <a:pt x="558059" y="544068"/>
                  </a:lnTo>
                  <a:lnTo>
                    <a:pt x="540182" y="548731"/>
                  </a:lnTo>
                  <a:lnTo>
                    <a:pt x="507538" y="547177"/>
                  </a:lnTo>
                  <a:lnTo>
                    <a:pt x="434477" y="533964"/>
                  </a:lnTo>
                  <a:lnTo>
                    <a:pt x="415046" y="537850"/>
                  </a:lnTo>
                  <a:lnTo>
                    <a:pt x="387843" y="534741"/>
                  </a:lnTo>
                  <a:lnTo>
                    <a:pt x="346649" y="526969"/>
                  </a:lnTo>
                  <a:lnTo>
                    <a:pt x="316337" y="524637"/>
                  </a:lnTo>
                  <a:lnTo>
                    <a:pt x="287579" y="529300"/>
                  </a:lnTo>
                  <a:lnTo>
                    <a:pt x="280584" y="515310"/>
                  </a:lnTo>
                  <a:lnTo>
                    <a:pt x="294574" y="499765"/>
                  </a:lnTo>
                  <a:lnTo>
                    <a:pt x="261153" y="480334"/>
                  </a:lnTo>
                  <a:lnTo>
                    <a:pt x="254935" y="471007"/>
                  </a:lnTo>
                  <a:lnTo>
                    <a:pt x="242499" y="464012"/>
                  </a:lnTo>
                  <a:lnTo>
                    <a:pt x="238613" y="450799"/>
                  </a:lnTo>
                  <a:lnTo>
                    <a:pt x="258044" y="436809"/>
                  </a:lnTo>
                  <a:lnTo>
                    <a:pt x="234727" y="424373"/>
                  </a:lnTo>
                  <a:lnTo>
                    <a:pt x="221513" y="428259"/>
                  </a:lnTo>
                  <a:lnTo>
                    <a:pt x="208301" y="442249"/>
                  </a:lnTo>
                  <a:lnTo>
                    <a:pt x="198196" y="443804"/>
                  </a:lnTo>
                  <a:lnTo>
                    <a:pt x="190424" y="434477"/>
                  </a:lnTo>
                  <a:lnTo>
                    <a:pt x="178765" y="429036"/>
                  </a:lnTo>
                  <a:lnTo>
                    <a:pt x="151562" y="423596"/>
                  </a:lnTo>
                  <a:lnTo>
                    <a:pt x="139903" y="414269"/>
                  </a:lnTo>
                  <a:lnTo>
                    <a:pt x="123581" y="409605"/>
                  </a:lnTo>
                  <a:lnTo>
                    <a:pt x="125136" y="404942"/>
                  </a:lnTo>
                  <a:lnTo>
                    <a:pt x="139126" y="398724"/>
                  </a:lnTo>
                  <a:lnTo>
                    <a:pt x="121250" y="390174"/>
                  </a:lnTo>
                  <a:lnTo>
                    <a:pt x="132908" y="374630"/>
                  </a:lnTo>
                  <a:lnTo>
                    <a:pt x="125913" y="366080"/>
                  </a:lnTo>
                  <a:lnTo>
                    <a:pt x="105705" y="359862"/>
                  </a:lnTo>
                  <a:lnTo>
                    <a:pt x="76170" y="345094"/>
                  </a:lnTo>
                  <a:lnTo>
                    <a:pt x="59071" y="331104"/>
                  </a:lnTo>
                  <a:lnTo>
                    <a:pt x="55961" y="299237"/>
                  </a:lnTo>
                  <a:lnTo>
                    <a:pt x="49744" y="300792"/>
                  </a:lnTo>
                  <a:lnTo>
                    <a:pt x="35753" y="285247"/>
                  </a:lnTo>
                  <a:lnTo>
                    <a:pt x="13213" y="272034"/>
                  </a:lnTo>
                  <a:lnTo>
                    <a:pt x="0" y="256489"/>
                  </a:lnTo>
                  <a:lnTo>
                    <a:pt x="24872" y="249494"/>
                  </a:lnTo>
                  <a:lnTo>
                    <a:pt x="35753" y="253380"/>
                  </a:lnTo>
                  <a:lnTo>
                    <a:pt x="55184" y="237835"/>
                  </a:lnTo>
                  <a:lnTo>
                    <a:pt x="75392" y="240167"/>
                  </a:lnTo>
                  <a:lnTo>
                    <a:pt x="85496" y="233172"/>
                  </a:lnTo>
                  <a:lnTo>
                    <a:pt x="97155" y="196642"/>
                  </a:lnTo>
                  <a:lnTo>
                    <a:pt x="113477" y="184983"/>
                  </a:lnTo>
                  <a:lnTo>
                    <a:pt x="111923" y="174879"/>
                  </a:lnTo>
                  <a:lnTo>
                    <a:pt x="124358" y="153893"/>
                  </a:lnTo>
                  <a:lnTo>
                    <a:pt x="124358" y="144567"/>
                  </a:lnTo>
                  <a:lnTo>
                    <a:pt x="135240" y="132908"/>
                  </a:lnTo>
                  <a:lnTo>
                    <a:pt x="140681" y="113477"/>
                  </a:lnTo>
                  <a:lnTo>
                    <a:pt x="151562" y="102596"/>
                  </a:lnTo>
                  <a:lnTo>
                    <a:pt x="150785" y="89383"/>
                  </a:lnTo>
                  <a:lnTo>
                    <a:pt x="160112" y="81610"/>
                  </a:lnTo>
                  <a:lnTo>
                    <a:pt x="174879" y="62956"/>
                  </a:lnTo>
                  <a:lnTo>
                    <a:pt x="210632" y="54407"/>
                  </a:lnTo>
                  <a:lnTo>
                    <a:pt x="227732" y="36530"/>
                  </a:lnTo>
                  <a:lnTo>
                    <a:pt x="244054" y="29535"/>
                  </a:lnTo>
                  <a:lnTo>
                    <a:pt x="251049" y="20208"/>
                  </a:lnTo>
                  <a:lnTo>
                    <a:pt x="256489" y="20208"/>
                  </a:lnTo>
                  <a:lnTo>
                    <a:pt x="277475" y="31867"/>
                  </a:lnTo>
                  <a:lnTo>
                    <a:pt x="298460" y="31090"/>
                  </a:lnTo>
                  <a:lnTo>
                    <a:pt x="352090" y="41971"/>
                  </a:lnTo>
                  <a:lnTo>
                    <a:pt x="380071" y="36530"/>
                  </a:lnTo>
                  <a:lnTo>
                    <a:pt x="389398" y="38862"/>
                  </a:lnTo>
                  <a:lnTo>
                    <a:pt x="422819" y="64511"/>
                  </a:lnTo>
                  <a:lnTo>
                    <a:pt x="439141" y="60625"/>
                  </a:lnTo>
                  <a:lnTo>
                    <a:pt x="446913" y="51298"/>
                  </a:lnTo>
                  <a:lnTo>
                    <a:pt x="473339" y="41194"/>
                  </a:lnTo>
                  <a:lnTo>
                    <a:pt x="538628" y="31867"/>
                  </a:lnTo>
                  <a:lnTo>
                    <a:pt x="547177" y="17099"/>
                  </a:lnTo>
                  <a:lnTo>
                    <a:pt x="548732" y="6218"/>
                  </a:lnTo>
                  <a:lnTo>
                    <a:pt x="577490" y="0"/>
                  </a:lnTo>
                  <a:lnTo>
                    <a:pt x="593812" y="0"/>
                  </a:lnTo>
                  <a:lnTo>
                    <a:pt x="613243" y="12436"/>
                  </a:lnTo>
                  <a:lnTo>
                    <a:pt x="632674" y="35753"/>
                  </a:lnTo>
                  <a:lnTo>
                    <a:pt x="655991" y="73838"/>
                  </a:lnTo>
                  <a:lnTo>
                    <a:pt x="667649" y="83942"/>
                  </a:lnTo>
                  <a:lnTo>
                    <a:pt x="687080" y="108814"/>
                  </a:lnTo>
                  <a:lnTo>
                    <a:pt x="703402" y="122804"/>
                  </a:lnTo>
                  <a:lnTo>
                    <a:pt x="713507" y="136017"/>
                  </a:lnTo>
                  <a:lnTo>
                    <a:pt x="736824" y="152339"/>
                  </a:lnTo>
                  <a:lnTo>
                    <a:pt x="747705" y="174879"/>
                  </a:lnTo>
                  <a:lnTo>
                    <a:pt x="758587" y="192755"/>
                  </a:lnTo>
                  <a:lnTo>
                    <a:pt x="762473" y="215295"/>
                  </a:lnTo>
                  <a:lnTo>
                    <a:pt x="755477" y="252603"/>
                  </a:lnTo>
                  <a:lnTo>
                    <a:pt x="756255" y="272811"/>
                  </a:lnTo>
                  <a:lnTo>
                    <a:pt x="767136" y="311673"/>
                  </a:lnTo>
                  <a:lnTo>
                    <a:pt x="760141" y="317114"/>
                  </a:lnTo>
                  <a:lnTo>
                    <a:pt x="775686" y="33499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8" name="Freeform 37">
              <a:extLst>
                <a:ext uri="{FF2B5EF4-FFF2-40B4-BE49-F238E27FC236}">
                  <a16:creationId xmlns:a16="http://schemas.microsoft.com/office/drawing/2014/main" id="{9F365491-736D-5E0F-FB20-5E902F726525}"/>
                </a:ext>
              </a:extLst>
            </p:cNvPr>
            <p:cNvSpPr/>
            <p:nvPr/>
          </p:nvSpPr>
          <p:spPr>
            <a:xfrm>
              <a:off x="6330142" y="4297999"/>
              <a:ext cx="432922" cy="471784"/>
            </a:xfrm>
            <a:custGeom>
              <a:avLst/>
              <a:gdLst>
                <a:gd name="connsiteX0" fmla="*/ 131353 w 432922"/>
                <a:gd name="connsiteY0" fmla="*/ 7772 h 471784"/>
                <a:gd name="connsiteX1" fmla="*/ 144566 w 432922"/>
                <a:gd name="connsiteY1" fmla="*/ 23317 h 471784"/>
                <a:gd name="connsiteX2" fmla="*/ 167107 w 432922"/>
                <a:gd name="connsiteY2" fmla="*/ 36530 h 471784"/>
                <a:gd name="connsiteX3" fmla="*/ 181097 w 432922"/>
                <a:gd name="connsiteY3" fmla="*/ 52075 h 471784"/>
                <a:gd name="connsiteX4" fmla="*/ 187315 w 432922"/>
                <a:gd name="connsiteY4" fmla="*/ 50521 h 471784"/>
                <a:gd name="connsiteX5" fmla="*/ 190424 w 432922"/>
                <a:gd name="connsiteY5" fmla="*/ 82387 h 471784"/>
                <a:gd name="connsiteX6" fmla="*/ 207523 w 432922"/>
                <a:gd name="connsiteY6" fmla="*/ 96378 h 471784"/>
                <a:gd name="connsiteX7" fmla="*/ 237058 w 432922"/>
                <a:gd name="connsiteY7" fmla="*/ 111145 h 471784"/>
                <a:gd name="connsiteX8" fmla="*/ 257266 w 432922"/>
                <a:gd name="connsiteY8" fmla="*/ 117363 h 471784"/>
                <a:gd name="connsiteX9" fmla="*/ 264262 w 432922"/>
                <a:gd name="connsiteY9" fmla="*/ 125913 h 471784"/>
                <a:gd name="connsiteX10" fmla="*/ 252603 w 432922"/>
                <a:gd name="connsiteY10" fmla="*/ 141458 h 471784"/>
                <a:gd name="connsiteX11" fmla="*/ 270479 w 432922"/>
                <a:gd name="connsiteY11" fmla="*/ 150007 h 471784"/>
                <a:gd name="connsiteX12" fmla="*/ 256489 w 432922"/>
                <a:gd name="connsiteY12" fmla="*/ 156225 h 471784"/>
                <a:gd name="connsiteX13" fmla="*/ 254935 w 432922"/>
                <a:gd name="connsiteY13" fmla="*/ 160889 h 471784"/>
                <a:gd name="connsiteX14" fmla="*/ 271256 w 432922"/>
                <a:gd name="connsiteY14" fmla="*/ 165552 h 471784"/>
                <a:gd name="connsiteX15" fmla="*/ 282915 w 432922"/>
                <a:gd name="connsiteY15" fmla="*/ 174879 h 471784"/>
                <a:gd name="connsiteX16" fmla="*/ 310118 w 432922"/>
                <a:gd name="connsiteY16" fmla="*/ 180320 h 471784"/>
                <a:gd name="connsiteX17" fmla="*/ 321777 w 432922"/>
                <a:gd name="connsiteY17" fmla="*/ 185760 h 471784"/>
                <a:gd name="connsiteX18" fmla="*/ 329549 w 432922"/>
                <a:gd name="connsiteY18" fmla="*/ 195087 h 471784"/>
                <a:gd name="connsiteX19" fmla="*/ 339654 w 432922"/>
                <a:gd name="connsiteY19" fmla="*/ 193533 h 471784"/>
                <a:gd name="connsiteX20" fmla="*/ 352867 w 432922"/>
                <a:gd name="connsiteY20" fmla="*/ 179542 h 471784"/>
                <a:gd name="connsiteX21" fmla="*/ 366080 w 432922"/>
                <a:gd name="connsiteY21" fmla="*/ 175656 h 471784"/>
                <a:gd name="connsiteX22" fmla="*/ 389397 w 432922"/>
                <a:gd name="connsiteY22" fmla="*/ 188092 h 471784"/>
                <a:gd name="connsiteX23" fmla="*/ 369966 w 432922"/>
                <a:gd name="connsiteY23" fmla="*/ 202082 h 471784"/>
                <a:gd name="connsiteX24" fmla="*/ 373852 w 432922"/>
                <a:gd name="connsiteY24" fmla="*/ 215295 h 471784"/>
                <a:gd name="connsiteX25" fmla="*/ 386288 w 432922"/>
                <a:gd name="connsiteY25" fmla="*/ 222291 h 471784"/>
                <a:gd name="connsiteX26" fmla="*/ 392506 w 432922"/>
                <a:gd name="connsiteY26" fmla="*/ 231617 h 471784"/>
                <a:gd name="connsiteX27" fmla="*/ 385511 w 432922"/>
                <a:gd name="connsiteY27" fmla="*/ 237058 h 471784"/>
                <a:gd name="connsiteX28" fmla="*/ 383956 w 432922"/>
                <a:gd name="connsiteY28" fmla="*/ 251826 h 471784"/>
                <a:gd name="connsiteX29" fmla="*/ 367634 w 432922"/>
                <a:gd name="connsiteY29" fmla="*/ 259598 h 471784"/>
                <a:gd name="connsiteX30" fmla="*/ 364525 w 432922"/>
                <a:gd name="connsiteY30" fmla="*/ 277475 h 471784"/>
                <a:gd name="connsiteX31" fmla="*/ 369189 w 432922"/>
                <a:gd name="connsiteY31" fmla="*/ 296128 h 471784"/>
                <a:gd name="connsiteX32" fmla="*/ 387842 w 432922"/>
                <a:gd name="connsiteY32" fmla="*/ 326441 h 471784"/>
                <a:gd name="connsiteX33" fmla="*/ 410383 w 432922"/>
                <a:gd name="connsiteY33" fmla="*/ 338099 h 471784"/>
                <a:gd name="connsiteX34" fmla="*/ 420487 w 432922"/>
                <a:gd name="connsiteY34" fmla="*/ 350535 h 471784"/>
                <a:gd name="connsiteX35" fmla="*/ 432923 w 432922"/>
                <a:gd name="connsiteY35" fmla="*/ 358308 h 471784"/>
                <a:gd name="connsiteX36" fmla="*/ 430591 w 432922"/>
                <a:gd name="connsiteY36" fmla="*/ 369189 h 471784"/>
                <a:gd name="connsiteX37" fmla="*/ 418155 w 432922"/>
                <a:gd name="connsiteY37" fmla="*/ 382402 h 471784"/>
                <a:gd name="connsiteX38" fmla="*/ 409606 w 432922"/>
                <a:gd name="connsiteY38" fmla="*/ 394838 h 471784"/>
                <a:gd name="connsiteX39" fmla="*/ 395615 w 432922"/>
                <a:gd name="connsiteY39" fmla="*/ 395615 h 471784"/>
                <a:gd name="connsiteX40" fmla="*/ 387065 w 432922"/>
                <a:gd name="connsiteY40" fmla="*/ 400278 h 471784"/>
                <a:gd name="connsiteX41" fmla="*/ 387065 w 432922"/>
                <a:gd name="connsiteY41" fmla="*/ 425928 h 471784"/>
                <a:gd name="connsiteX42" fmla="*/ 397947 w 432922"/>
                <a:gd name="connsiteY42" fmla="*/ 448467 h 471784"/>
                <a:gd name="connsiteX43" fmla="*/ 389397 w 432922"/>
                <a:gd name="connsiteY43" fmla="*/ 461680 h 471784"/>
                <a:gd name="connsiteX44" fmla="*/ 381625 w 432922"/>
                <a:gd name="connsiteY44" fmla="*/ 464012 h 471784"/>
                <a:gd name="connsiteX45" fmla="*/ 370744 w 432922"/>
                <a:gd name="connsiteY45" fmla="*/ 458571 h 471784"/>
                <a:gd name="connsiteX46" fmla="*/ 352867 w 432922"/>
                <a:gd name="connsiteY46" fmla="*/ 464790 h 471784"/>
                <a:gd name="connsiteX47" fmla="*/ 338099 w 432922"/>
                <a:gd name="connsiteY47" fmla="*/ 462458 h 471784"/>
                <a:gd name="connsiteX48" fmla="*/ 322555 w 432922"/>
                <a:gd name="connsiteY48" fmla="*/ 469453 h 471784"/>
                <a:gd name="connsiteX49" fmla="*/ 305455 w 432922"/>
                <a:gd name="connsiteY49" fmla="*/ 471785 h 471784"/>
                <a:gd name="connsiteX50" fmla="*/ 300792 w 432922"/>
                <a:gd name="connsiteY50" fmla="*/ 461680 h 471784"/>
                <a:gd name="connsiteX51" fmla="*/ 308564 w 432922"/>
                <a:gd name="connsiteY51" fmla="*/ 454685 h 471784"/>
                <a:gd name="connsiteX52" fmla="*/ 317891 w 432922"/>
                <a:gd name="connsiteY52" fmla="*/ 429814 h 471784"/>
                <a:gd name="connsiteX53" fmla="*/ 319445 w 432922"/>
                <a:gd name="connsiteY53" fmla="*/ 420487 h 471784"/>
                <a:gd name="connsiteX54" fmla="*/ 282915 w 432922"/>
                <a:gd name="connsiteY54" fmla="*/ 411160 h 471784"/>
                <a:gd name="connsiteX55" fmla="*/ 282915 w 432922"/>
                <a:gd name="connsiteY55" fmla="*/ 401056 h 471784"/>
                <a:gd name="connsiteX56" fmla="*/ 265816 w 432922"/>
                <a:gd name="connsiteY56" fmla="*/ 391729 h 471784"/>
                <a:gd name="connsiteX57" fmla="*/ 264262 w 432922"/>
                <a:gd name="connsiteY57" fmla="*/ 386288 h 471784"/>
                <a:gd name="connsiteX58" fmla="*/ 246385 w 432922"/>
                <a:gd name="connsiteY58" fmla="*/ 369966 h 471784"/>
                <a:gd name="connsiteX59" fmla="*/ 224622 w 432922"/>
                <a:gd name="connsiteY59" fmla="*/ 359862 h 471784"/>
                <a:gd name="connsiteX60" fmla="*/ 216073 w 432922"/>
                <a:gd name="connsiteY60" fmla="*/ 349758 h 471784"/>
                <a:gd name="connsiteX61" fmla="*/ 202859 w 432922"/>
                <a:gd name="connsiteY61" fmla="*/ 356753 h 471784"/>
                <a:gd name="connsiteX62" fmla="*/ 207523 w 432922"/>
                <a:gd name="connsiteY62" fmla="*/ 369189 h 471784"/>
                <a:gd name="connsiteX63" fmla="*/ 204414 w 432922"/>
                <a:gd name="connsiteY63" fmla="*/ 376961 h 471784"/>
                <a:gd name="connsiteX64" fmla="*/ 191201 w 432922"/>
                <a:gd name="connsiteY64" fmla="*/ 387066 h 471784"/>
                <a:gd name="connsiteX65" fmla="*/ 191201 w 432922"/>
                <a:gd name="connsiteY65" fmla="*/ 397947 h 471784"/>
                <a:gd name="connsiteX66" fmla="*/ 179542 w 432922"/>
                <a:gd name="connsiteY66" fmla="*/ 401833 h 471784"/>
                <a:gd name="connsiteX67" fmla="*/ 178765 w 432922"/>
                <a:gd name="connsiteY67" fmla="*/ 394061 h 471784"/>
                <a:gd name="connsiteX68" fmla="*/ 137572 w 432922"/>
                <a:gd name="connsiteY68" fmla="*/ 371521 h 471784"/>
                <a:gd name="connsiteX69" fmla="*/ 121249 w 432922"/>
                <a:gd name="connsiteY69" fmla="*/ 367635 h 471784"/>
                <a:gd name="connsiteX70" fmla="*/ 97932 w 432922"/>
                <a:gd name="connsiteY70" fmla="*/ 355199 h 471784"/>
                <a:gd name="connsiteX71" fmla="*/ 83165 w 432922"/>
                <a:gd name="connsiteY71" fmla="*/ 339654 h 471784"/>
                <a:gd name="connsiteX72" fmla="*/ 62956 w 432922"/>
                <a:gd name="connsiteY72" fmla="*/ 326441 h 471784"/>
                <a:gd name="connsiteX73" fmla="*/ 59848 w 432922"/>
                <a:gd name="connsiteY73" fmla="*/ 317114 h 471784"/>
                <a:gd name="connsiteX74" fmla="*/ 65288 w 432922"/>
                <a:gd name="connsiteY74" fmla="*/ 310896 h 471784"/>
                <a:gd name="connsiteX75" fmla="*/ 84719 w 432922"/>
                <a:gd name="connsiteY75" fmla="*/ 313228 h 471784"/>
                <a:gd name="connsiteX76" fmla="*/ 86273 w 432922"/>
                <a:gd name="connsiteY76" fmla="*/ 296128 h 471784"/>
                <a:gd name="connsiteX77" fmla="*/ 61402 w 432922"/>
                <a:gd name="connsiteY77" fmla="*/ 267370 h 471784"/>
                <a:gd name="connsiteX78" fmla="*/ 65288 w 432922"/>
                <a:gd name="connsiteY78" fmla="*/ 261153 h 471784"/>
                <a:gd name="connsiteX79" fmla="*/ 89383 w 432922"/>
                <a:gd name="connsiteY79" fmla="*/ 261930 h 471784"/>
                <a:gd name="connsiteX80" fmla="*/ 91714 w 432922"/>
                <a:gd name="connsiteY80" fmla="*/ 255712 h 471784"/>
                <a:gd name="connsiteX81" fmla="*/ 66065 w 432922"/>
                <a:gd name="connsiteY81" fmla="*/ 233172 h 471784"/>
                <a:gd name="connsiteX82" fmla="*/ 47411 w 432922"/>
                <a:gd name="connsiteY82" fmla="*/ 223845 h 471784"/>
                <a:gd name="connsiteX83" fmla="*/ 43525 w 432922"/>
                <a:gd name="connsiteY83" fmla="*/ 217627 h 471784"/>
                <a:gd name="connsiteX84" fmla="*/ 44303 w 432922"/>
                <a:gd name="connsiteY84" fmla="*/ 197419 h 471784"/>
                <a:gd name="connsiteX85" fmla="*/ 56738 w 432922"/>
                <a:gd name="connsiteY85" fmla="*/ 176433 h 471784"/>
                <a:gd name="connsiteX86" fmla="*/ 60625 w 432922"/>
                <a:gd name="connsiteY86" fmla="*/ 157002 h 471784"/>
                <a:gd name="connsiteX87" fmla="*/ 48966 w 432922"/>
                <a:gd name="connsiteY87" fmla="*/ 150785 h 471784"/>
                <a:gd name="connsiteX88" fmla="*/ 27203 w 432922"/>
                <a:gd name="connsiteY88" fmla="*/ 156225 h 471784"/>
                <a:gd name="connsiteX89" fmla="*/ 34976 w 432922"/>
                <a:gd name="connsiteY89" fmla="*/ 143789 h 471784"/>
                <a:gd name="connsiteX90" fmla="*/ 29535 w 432922"/>
                <a:gd name="connsiteY90" fmla="*/ 123581 h 471784"/>
                <a:gd name="connsiteX91" fmla="*/ 42748 w 432922"/>
                <a:gd name="connsiteY91" fmla="*/ 120472 h 471784"/>
                <a:gd name="connsiteX92" fmla="*/ 60625 w 432922"/>
                <a:gd name="connsiteY92" fmla="*/ 119695 h 471784"/>
                <a:gd name="connsiteX93" fmla="*/ 53629 w 432922"/>
                <a:gd name="connsiteY93" fmla="*/ 108036 h 471784"/>
                <a:gd name="connsiteX94" fmla="*/ 30312 w 432922"/>
                <a:gd name="connsiteY94" fmla="*/ 100264 h 471784"/>
                <a:gd name="connsiteX95" fmla="*/ 20986 w 432922"/>
                <a:gd name="connsiteY95" fmla="*/ 92492 h 471784"/>
                <a:gd name="connsiteX96" fmla="*/ 24094 w 432922"/>
                <a:gd name="connsiteY96" fmla="*/ 76947 h 471784"/>
                <a:gd name="connsiteX97" fmla="*/ 13990 w 432922"/>
                <a:gd name="connsiteY97" fmla="*/ 73838 h 471784"/>
                <a:gd name="connsiteX98" fmla="*/ 12436 w 432922"/>
                <a:gd name="connsiteY98" fmla="*/ 61402 h 471784"/>
                <a:gd name="connsiteX99" fmla="*/ 0 w 432922"/>
                <a:gd name="connsiteY99" fmla="*/ 40416 h 471784"/>
                <a:gd name="connsiteX100" fmla="*/ 5441 w 432922"/>
                <a:gd name="connsiteY100" fmla="*/ 28758 h 471784"/>
                <a:gd name="connsiteX101" fmla="*/ 21763 w 432922"/>
                <a:gd name="connsiteY101" fmla="*/ 18654 h 471784"/>
                <a:gd name="connsiteX102" fmla="*/ 34198 w 432922"/>
                <a:gd name="connsiteY102" fmla="*/ 22540 h 471784"/>
                <a:gd name="connsiteX103" fmla="*/ 51298 w 432922"/>
                <a:gd name="connsiteY103" fmla="*/ 14768 h 471784"/>
                <a:gd name="connsiteX104" fmla="*/ 62956 w 432922"/>
                <a:gd name="connsiteY104" fmla="*/ 2332 h 471784"/>
                <a:gd name="connsiteX105" fmla="*/ 70729 w 432922"/>
                <a:gd name="connsiteY105" fmla="*/ 0 h 471784"/>
                <a:gd name="connsiteX106" fmla="*/ 93269 w 432922"/>
                <a:gd name="connsiteY106" fmla="*/ 3109 h 471784"/>
                <a:gd name="connsiteX107" fmla="*/ 101818 w 432922"/>
                <a:gd name="connsiteY107" fmla="*/ 1554 h 471784"/>
                <a:gd name="connsiteX108" fmla="*/ 123581 w 432922"/>
                <a:gd name="connsiteY108" fmla="*/ 3886 h 471784"/>
                <a:gd name="connsiteX109" fmla="*/ 131353 w 432922"/>
                <a:gd name="connsiteY109" fmla="*/ 7772 h 4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32922" h="471784">
                  <a:moveTo>
                    <a:pt x="131353" y="7772"/>
                  </a:moveTo>
                  <a:lnTo>
                    <a:pt x="144566" y="23317"/>
                  </a:lnTo>
                  <a:lnTo>
                    <a:pt x="167107" y="36530"/>
                  </a:lnTo>
                  <a:lnTo>
                    <a:pt x="181097" y="52075"/>
                  </a:lnTo>
                  <a:lnTo>
                    <a:pt x="187315" y="50521"/>
                  </a:lnTo>
                  <a:lnTo>
                    <a:pt x="190424" y="82387"/>
                  </a:lnTo>
                  <a:lnTo>
                    <a:pt x="207523" y="96378"/>
                  </a:lnTo>
                  <a:lnTo>
                    <a:pt x="237058" y="111145"/>
                  </a:lnTo>
                  <a:lnTo>
                    <a:pt x="257266" y="117363"/>
                  </a:lnTo>
                  <a:lnTo>
                    <a:pt x="264262" y="125913"/>
                  </a:lnTo>
                  <a:lnTo>
                    <a:pt x="252603" y="141458"/>
                  </a:lnTo>
                  <a:lnTo>
                    <a:pt x="270479" y="150007"/>
                  </a:lnTo>
                  <a:lnTo>
                    <a:pt x="256489" y="156225"/>
                  </a:lnTo>
                  <a:lnTo>
                    <a:pt x="254935" y="160889"/>
                  </a:lnTo>
                  <a:lnTo>
                    <a:pt x="271256" y="165552"/>
                  </a:lnTo>
                  <a:lnTo>
                    <a:pt x="282915" y="174879"/>
                  </a:lnTo>
                  <a:lnTo>
                    <a:pt x="310118" y="180320"/>
                  </a:lnTo>
                  <a:lnTo>
                    <a:pt x="321777" y="185760"/>
                  </a:lnTo>
                  <a:lnTo>
                    <a:pt x="329549" y="195087"/>
                  </a:lnTo>
                  <a:lnTo>
                    <a:pt x="339654" y="193533"/>
                  </a:lnTo>
                  <a:lnTo>
                    <a:pt x="352867" y="179542"/>
                  </a:lnTo>
                  <a:lnTo>
                    <a:pt x="366080" y="175656"/>
                  </a:lnTo>
                  <a:lnTo>
                    <a:pt x="389397" y="188092"/>
                  </a:lnTo>
                  <a:lnTo>
                    <a:pt x="369966" y="202082"/>
                  </a:lnTo>
                  <a:lnTo>
                    <a:pt x="373852" y="215295"/>
                  </a:lnTo>
                  <a:lnTo>
                    <a:pt x="386288" y="222291"/>
                  </a:lnTo>
                  <a:lnTo>
                    <a:pt x="392506" y="231617"/>
                  </a:lnTo>
                  <a:lnTo>
                    <a:pt x="385511" y="237058"/>
                  </a:lnTo>
                  <a:lnTo>
                    <a:pt x="383956" y="251826"/>
                  </a:lnTo>
                  <a:lnTo>
                    <a:pt x="367634" y="259598"/>
                  </a:lnTo>
                  <a:lnTo>
                    <a:pt x="364525" y="277475"/>
                  </a:lnTo>
                  <a:lnTo>
                    <a:pt x="369189" y="296128"/>
                  </a:lnTo>
                  <a:lnTo>
                    <a:pt x="387842" y="326441"/>
                  </a:lnTo>
                  <a:lnTo>
                    <a:pt x="410383" y="338099"/>
                  </a:lnTo>
                  <a:lnTo>
                    <a:pt x="420487" y="350535"/>
                  </a:lnTo>
                  <a:lnTo>
                    <a:pt x="432923" y="358308"/>
                  </a:lnTo>
                  <a:lnTo>
                    <a:pt x="430591" y="369189"/>
                  </a:lnTo>
                  <a:lnTo>
                    <a:pt x="418155" y="382402"/>
                  </a:lnTo>
                  <a:lnTo>
                    <a:pt x="409606" y="394838"/>
                  </a:lnTo>
                  <a:lnTo>
                    <a:pt x="395615" y="395615"/>
                  </a:lnTo>
                  <a:lnTo>
                    <a:pt x="387065" y="400278"/>
                  </a:lnTo>
                  <a:lnTo>
                    <a:pt x="387065" y="425928"/>
                  </a:lnTo>
                  <a:lnTo>
                    <a:pt x="397947" y="448467"/>
                  </a:lnTo>
                  <a:lnTo>
                    <a:pt x="389397" y="461680"/>
                  </a:lnTo>
                  <a:lnTo>
                    <a:pt x="381625" y="464012"/>
                  </a:lnTo>
                  <a:lnTo>
                    <a:pt x="370744" y="458571"/>
                  </a:lnTo>
                  <a:lnTo>
                    <a:pt x="352867" y="464790"/>
                  </a:lnTo>
                  <a:lnTo>
                    <a:pt x="338099" y="462458"/>
                  </a:lnTo>
                  <a:lnTo>
                    <a:pt x="322555" y="469453"/>
                  </a:lnTo>
                  <a:lnTo>
                    <a:pt x="305455" y="471785"/>
                  </a:lnTo>
                  <a:lnTo>
                    <a:pt x="300792" y="461680"/>
                  </a:lnTo>
                  <a:lnTo>
                    <a:pt x="308564" y="454685"/>
                  </a:lnTo>
                  <a:lnTo>
                    <a:pt x="317891" y="429814"/>
                  </a:lnTo>
                  <a:lnTo>
                    <a:pt x="319445" y="420487"/>
                  </a:lnTo>
                  <a:lnTo>
                    <a:pt x="282915" y="411160"/>
                  </a:lnTo>
                  <a:lnTo>
                    <a:pt x="282915" y="401056"/>
                  </a:lnTo>
                  <a:lnTo>
                    <a:pt x="265816" y="391729"/>
                  </a:lnTo>
                  <a:lnTo>
                    <a:pt x="264262" y="386288"/>
                  </a:lnTo>
                  <a:lnTo>
                    <a:pt x="246385" y="369966"/>
                  </a:lnTo>
                  <a:lnTo>
                    <a:pt x="224622" y="359862"/>
                  </a:lnTo>
                  <a:lnTo>
                    <a:pt x="216073" y="349758"/>
                  </a:lnTo>
                  <a:lnTo>
                    <a:pt x="202859" y="356753"/>
                  </a:lnTo>
                  <a:lnTo>
                    <a:pt x="207523" y="369189"/>
                  </a:lnTo>
                  <a:lnTo>
                    <a:pt x="204414" y="376961"/>
                  </a:lnTo>
                  <a:lnTo>
                    <a:pt x="191201" y="387066"/>
                  </a:lnTo>
                  <a:lnTo>
                    <a:pt x="191201" y="397947"/>
                  </a:lnTo>
                  <a:lnTo>
                    <a:pt x="179542" y="401833"/>
                  </a:lnTo>
                  <a:lnTo>
                    <a:pt x="178765" y="394061"/>
                  </a:lnTo>
                  <a:lnTo>
                    <a:pt x="137572" y="371521"/>
                  </a:lnTo>
                  <a:lnTo>
                    <a:pt x="121249" y="367635"/>
                  </a:lnTo>
                  <a:lnTo>
                    <a:pt x="97932" y="355199"/>
                  </a:lnTo>
                  <a:lnTo>
                    <a:pt x="83165" y="339654"/>
                  </a:lnTo>
                  <a:lnTo>
                    <a:pt x="62956" y="326441"/>
                  </a:lnTo>
                  <a:lnTo>
                    <a:pt x="59848" y="317114"/>
                  </a:lnTo>
                  <a:lnTo>
                    <a:pt x="65288" y="310896"/>
                  </a:lnTo>
                  <a:lnTo>
                    <a:pt x="84719" y="313228"/>
                  </a:lnTo>
                  <a:lnTo>
                    <a:pt x="86273" y="296128"/>
                  </a:lnTo>
                  <a:lnTo>
                    <a:pt x="61402" y="267370"/>
                  </a:lnTo>
                  <a:lnTo>
                    <a:pt x="65288" y="261153"/>
                  </a:lnTo>
                  <a:lnTo>
                    <a:pt x="89383" y="261930"/>
                  </a:lnTo>
                  <a:lnTo>
                    <a:pt x="91714" y="255712"/>
                  </a:lnTo>
                  <a:lnTo>
                    <a:pt x="66065" y="233172"/>
                  </a:lnTo>
                  <a:lnTo>
                    <a:pt x="47411" y="223845"/>
                  </a:lnTo>
                  <a:lnTo>
                    <a:pt x="43525" y="217627"/>
                  </a:lnTo>
                  <a:lnTo>
                    <a:pt x="44303" y="197419"/>
                  </a:lnTo>
                  <a:lnTo>
                    <a:pt x="56738" y="176433"/>
                  </a:lnTo>
                  <a:lnTo>
                    <a:pt x="60625" y="157002"/>
                  </a:lnTo>
                  <a:lnTo>
                    <a:pt x="48966" y="150785"/>
                  </a:lnTo>
                  <a:lnTo>
                    <a:pt x="27203" y="156225"/>
                  </a:lnTo>
                  <a:lnTo>
                    <a:pt x="34976" y="143789"/>
                  </a:lnTo>
                  <a:lnTo>
                    <a:pt x="29535" y="123581"/>
                  </a:lnTo>
                  <a:lnTo>
                    <a:pt x="42748" y="120472"/>
                  </a:lnTo>
                  <a:lnTo>
                    <a:pt x="60625" y="119695"/>
                  </a:lnTo>
                  <a:lnTo>
                    <a:pt x="53629" y="108036"/>
                  </a:lnTo>
                  <a:lnTo>
                    <a:pt x="30312" y="100264"/>
                  </a:lnTo>
                  <a:lnTo>
                    <a:pt x="20986" y="92492"/>
                  </a:lnTo>
                  <a:lnTo>
                    <a:pt x="24094" y="76947"/>
                  </a:lnTo>
                  <a:lnTo>
                    <a:pt x="13990" y="73838"/>
                  </a:lnTo>
                  <a:lnTo>
                    <a:pt x="12436" y="61402"/>
                  </a:lnTo>
                  <a:lnTo>
                    <a:pt x="0" y="40416"/>
                  </a:lnTo>
                  <a:lnTo>
                    <a:pt x="5441" y="28758"/>
                  </a:lnTo>
                  <a:lnTo>
                    <a:pt x="21763" y="18654"/>
                  </a:lnTo>
                  <a:lnTo>
                    <a:pt x="34198" y="22540"/>
                  </a:lnTo>
                  <a:lnTo>
                    <a:pt x="51298" y="14768"/>
                  </a:lnTo>
                  <a:lnTo>
                    <a:pt x="62956" y="2332"/>
                  </a:lnTo>
                  <a:lnTo>
                    <a:pt x="70729" y="0"/>
                  </a:lnTo>
                  <a:lnTo>
                    <a:pt x="93269" y="3109"/>
                  </a:lnTo>
                  <a:lnTo>
                    <a:pt x="101818" y="1554"/>
                  </a:lnTo>
                  <a:lnTo>
                    <a:pt x="123581" y="3886"/>
                  </a:lnTo>
                  <a:lnTo>
                    <a:pt x="131353" y="777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39" name="Freeform 38">
              <a:extLst>
                <a:ext uri="{FF2B5EF4-FFF2-40B4-BE49-F238E27FC236}">
                  <a16:creationId xmlns:a16="http://schemas.microsoft.com/office/drawing/2014/main" id="{836B912D-C6AF-B693-BCCF-B0961FF00EBD}"/>
                </a:ext>
              </a:extLst>
            </p:cNvPr>
            <p:cNvSpPr/>
            <p:nvPr/>
          </p:nvSpPr>
          <p:spPr>
            <a:xfrm>
              <a:off x="6114069" y="3890726"/>
              <a:ext cx="527745" cy="217627"/>
            </a:xfrm>
            <a:custGeom>
              <a:avLst/>
              <a:gdLst>
                <a:gd name="connsiteX0" fmla="*/ 527746 w 527745"/>
                <a:gd name="connsiteY0" fmla="*/ 62179 h 217627"/>
                <a:gd name="connsiteX1" fmla="*/ 516087 w 527745"/>
                <a:gd name="connsiteY1" fmla="*/ 85496 h 217627"/>
                <a:gd name="connsiteX2" fmla="*/ 509869 w 527745"/>
                <a:gd name="connsiteY2" fmla="*/ 108036 h 217627"/>
                <a:gd name="connsiteX3" fmla="*/ 497434 w 527745"/>
                <a:gd name="connsiteY3" fmla="*/ 121249 h 217627"/>
                <a:gd name="connsiteX4" fmla="*/ 498211 w 527745"/>
                <a:gd name="connsiteY4" fmla="*/ 140680 h 217627"/>
                <a:gd name="connsiteX5" fmla="*/ 464789 w 527745"/>
                <a:gd name="connsiteY5" fmla="*/ 149230 h 217627"/>
                <a:gd name="connsiteX6" fmla="*/ 460126 w 527745"/>
                <a:gd name="connsiteY6" fmla="*/ 147676 h 217627"/>
                <a:gd name="connsiteX7" fmla="*/ 443027 w 527745"/>
                <a:gd name="connsiteY7" fmla="*/ 130576 h 217627"/>
                <a:gd name="connsiteX8" fmla="*/ 432145 w 527745"/>
                <a:gd name="connsiteY8" fmla="*/ 123581 h 217627"/>
                <a:gd name="connsiteX9" fmla="*/ 396392 w 527745"/>
                <a:gd name="connsiteY9" fmla="*/ 129022 h 217627"/>
                <a:gd name="connsiteX10" fmla="*/ 376961 w 527745"/>
                <a:gd name="connsiteY10" fmla="*/ 124358 h 217627"/>
                <a:gd name="connsiteX11" fmla="*/ 355976 w 527745"/>
                <a:gd name="connsiteY11" fmla="*/ 123581 h 217627"/>
                <a:gd name="connsiteX12" fmla="*/ 341986 w 527745"/>
                <a:gd name="connsiteY12" fmla="*/ 126690 h 217627"/>
                <a:gd name="connsiteX13" fmla="*/ 329549 w 527745"/>
                <a:gd name="connsiteY13" fmla="*/ 153893 h 217627"/>
                <a:gd name="connsiteX14" fmla="*/ 290687 w 527745"/>
                <a:gd name="connsiteY14" fmla="*/ 173324 h 217627"/>
                <a:gd name="connsiteX15" fmla="*/ 263484 w 527745"/>
                <a:gd name="connsiteY15" fmla="*/ 162443 h 217627"/>
                <a:gd name="connsiteX16" fmla="*/ 258043 w 527745"/>
                <a:gd name="connsiteY16" fmla="*/ 163997 h 217627"/>
                <a:gd name="connsiteX17" fmla="*/ 250271 w 527745"/>
                <a:gd name="connsiteY17" fmla="*/ 175656 h 217627"/>
                <a:gd name="connsiteX18" fmla="*/ 231617 w 527745"/>
                <a:gd name="connsiteY18" fmla="*/ 180320 h 217627"/>
                <a:gd name="connsiteX19" fmla="*/ 198196 w 527745"/>
                <a:gd name="connsiteY19" fmla="*/ 183428 h 217627"/>
                <a:gd name="connsiteX20" fmla="*/ 187315 w 527745"/>
                <a:gd name="connsiteY20" fmla="*/ 188869 h 217627"/>
                <a:gd name="connsiteX21" fmla="*/ 184206 w 527745"/>
                <a:gd name="connsiteY21" fmla="*/ 196642 h 217627"/>
                <a:gd name="connsiteX22" fmla="*/ 188092 w 527745"/>
                <a:gd name="connsiteY22" fmla="*/ 206746 h 217627"/>
                <a:gd name="connsiteX23" fmla="*/ 183428 w 527745"/>
                <a:gd name="connsiteY23" fmla="*/ 214518 h 217627"/>
                <a:gd name="connsiteX24" fmla="*/ 129022 w 527745"/>
                <a:gd name="connsiteY24" fmla="*/ 217627 h 217627"/>
                <a:gd name="connsiteX25" fmla="*/ 92491 w 527745"/>
                <a:gd name="connsiteY25" fmla="*/ 216850 h 217627"/>
                <a:gd name="connsiteX26" fmla="*/ 80056 w 527745"/>
                <a:gd name="connsiteY26" fmla="*/ 211409 h 217627"/>
                <a:gd name="connsiteX27" fmla="*/ 47411 w 527745"/>
                <a:gd name="connsiteY27" fmla="*/ 190424 h 217627"/>
                <a:gd name="connsiteX28" fmla="*/ 31090 w 527745"/>
                <a:gd name="connsiteY28" fmla="*/ 188092 h 217627"/>
                <a:gd name="connsiteX29" fmla="*/ 13213 w 527745"/>
                <a:gd name="connsiteY29" fmla="*/ 165552 h 217627"/>
                <a:gd name="connsiteX30" fmla="*/ 777 w 527745"/>
                <a:gd name="connsiteY30" fmla="*/ 143012 h 217627"/>
                <a:gd name="connsiteX31" fmla="*/ 0 w 527745"/>
                <a:gd name="connsiteY31" fmla="*/ 136794 h 217627"/>
                <a:gd name="connsiteX32" fmla="*/ 6995 w 527745"/>
                <a:gd name="connsiteY32" fmla="*/ 118140 h 217627"/>
                <a:gd name="connsiteX33" fmla="*/ 15545 w 527745"/>
                <a:gd name="connsiteY33" fmla="*/ 96378 h 217627"/>
                <a:gd name="connsiteX34" fmla="*/ 26426 w 527745"/>
                <a:gd name="connsiteY34" fmla="*/ 87051 h 217627"/>
                <a:gd name="connsiteX35" fmla="*/ 54407 w 527745"/>
                <a:gd name="connsiteY35" fmla="*/ 90937 h 217627"/>
                <a:gd name="connsiteX36" fmla="*/ 67620 w 527745"/>
                <a:gd name="connsiteY36" fmla="*/ 89383 h 217627"/>
                <a:gd name="connsiteX37" fmla="*/ 79278 w 527745"/>
                <a:gd name="connsiteY37" fmla="*/ 83942 h 217627"/>
                <a:gd name="connsiteX38" fmla="*/ 95600 w 527745"/>
                <a:gd name="connsiteY38" fmla="*/ 69174 h 217627"/>
                <a:gd name="connsiteX39" fmla="*/ 108036 w 527745"/>
                <a:gd name="connsiteY39" fmla="*/ 62956 h 217627"/>
                <a:gd name="connsiteX40" fmla="*/ 113477 w 527745"/>
                <a:gd name="connsiteY40" fmla="*/ 39639 h 217627"/>
                <a:gd name="connsiteX41" fmla="*/ 131353 w 527745"/>
                <a:gd name="connsiteY41" fmla="*/ 30312 h 217627"/>
                <a:gd name="connsiteX42" fmla="*/ 136017 w 527745"/>
                <a:gd name="connsiteY42" fmla="*/ 24094 h 217627"/>
                <a:gd name="connsiteX43" fmla="*/ 151562 w 527745"/>
                <a:gd name="connsiteY43" fmla="*/ 12436 h 217627"/>
                <a:gd name="connsiteX44" fmla="*/ 173324 w 527745"/>
                <a:gd name="connsiteY44" fmla="*/ 10104 h 217627"/>
                <a:gd name="connsiteX45" fmla="*/ 183428 w 527745"/>
                <a:gd name="connsiteY45" fmla="*/ 11659 h 217627"/>
                <a:gd name="connsiteX46" fmla="*/ 187315 w 527745"/>
                <a:gd name="connsiteY46" fmla="*/ 23317 h 217627"/>
                <a:gd name="connsiteX47" fmla="*/ 204414 w 527745"/>
                <a:gd name="connsiteY47" fmla="*/ 23317 h 217627"/>
                <a:gd name="connsiteX48" fmla="*/ 212186 w 527745"/>
                <a:gd name="connsiteY48" fmla="*/ 10104 h 217627"/>
                <a:gd name="connsiteX49" fmla="*/ 229286 w 527745"/>
                <a:gd name="connsiteY49" fmla="*/ 0 h 217627"/>
                <a:gd name="connsiteX50" fmla="*/ 252603 w 527745"/>
                <a:gd name="connsiteY50" fmla="*/ 23317 h 217627"/>
                <a:gd name="connsiteX51" fmla="*/ 263484 w 527745"/>
                <a:gd name="connsiteY51" fmla="*/ 26426 h 217627"/>
                <a:gd name="connsiteX52" fmla="*/ 268148 w 527745"/>
                <a:gd name="connsiteY52" fmla="*/ 47411 h 217627"/>
                <a:gd name="connsiteX53" fmla="*/ 279029 w 527745"/>
                <a:gd name="connsiteY53" fmla="*/ 44303 h 217627"/>
                <a:gd name="connsiteX54" fmla="*/ 292242 w 527745"/>
                <a:gd name="connsiteY54" fmla="*/ 48966 h 217627"/>
                <a:gd name="connsiteX55" fmla="*/ 300792 w 527745"/>
                <a:gd name="connsiteY55" fmla="*/ 32644 h 217627"/>
                <a:gd name="connsiteX56" fmla="*/ 318668 w 527745"/>
                <a:gd name="connsiteY56" fmla="*/ 24872 h 217627"/>
                <a:gd name="connsiteX57" fmla="*/ 341986 w 527745"/>
                <a:gd name="connsiteY57" fmla="*/ 24094 h 217627"/>
                <a:gd name="connsiteX58" fmla="*/ 360639 w 527745"/>
                <a:gd name="connsiteY58" fmla="*/ 31867 h 217627"/>
                <a:gd name="connsiteX59" fmla="*/ 374629 w 527745"/>
                <a:gd name="connsiteY59" fmla="*/ 32644 h 217627"/>
                <a:gd name="connsiteX60" fmla="*/ 385511 w 527745"/>
                <a:gd name="connsiteY60" fmla="*/ 20985 h 217627"/>
                <a:gd name="connsiteX61" fmla="*/ 410383 w 527745"/>
                <a:gd name="connsiteY61" fmla="*/ 19431 h 217627"/>
                <a:gd name="connsiteX62" fmla="*/ 438363 w 527745"/>
                <a:gd name="connsiteY62" fmla="*/ 21763 h 217627"/>
                <a:gd name="connsiteX63" fmla="*/ 462458 w 527745"/>
                <a:gd name="connsiteY63" fmla="*/ 29535 h 217627"/>
                <a:gd name="connsiteX64" fmla="*/ 470230 w 527745"/>
                <a:gd name="connsiteY64" fmla="*/ 34976 h 217627"/>
                <a:gd name="connsiteX65" fmla="*/ 476448 w 527745"/>
                <a:gd name="connsiteY65" fmla="*/ 45857 h 217627"/>
                <a:gd name="connsiteX66" fmla="*/ 520751 w 527745"/>
                <a:gd name="connsiteY66" fmla="*/ 60625 h 217627"/>
                <a:gd name="connsiteX67" fmla="*/ 527746 w 527745"/>
                <a:gd name="connsiteY67" fmla="*/ 62179 h 21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7745" h="217627">
                  <a:moveTo>
                    <a:pt x="527746" y="62179"/>
                  </a:moveTo>
                  <a:lnTo>
                    <a:pt x="516087" y="85496"/>
                  </a:lnTo>
                  <a:lnTo>
                    <a:pt x="509869" y="108036"/>
                  </a:lnTo>
                  <a:lnTo>
                    <a:pt x="497434" y="121249"/>
                  </a:lnTo>
                  <a:lnTo>
                    <a:pt x="498211" y="140680"/>
                  </a:lnTo>
                  <a:lnTo>
                    <a:pt x="464789" y="149230"/>
                  </a:lnTo>
                  <a:lnTo>
                    <a:pt x="460126" y="147676"/>
                  </a:lnTo>
                  <a:lnTo>
                    <a:pt x="443027" y="130576"/>
                  </a:lnTo>
                  <a:lnTo>
                    <a:pt x="432145" y="123581"/>
                  </a:lnTo>
                  <a:lnTo>
                    <a:pt x="396392" y="129022"/>
                  </a:lnTo>
                  <a:lnTo>
                    <a:pt x="376961" y="124358"/>
                  </a:lnTo>
                  <a:lnTo>
                    <a:pt x="355976" y="123581"/>
                  </a:lnTo>
                  <a:lnTo>
                    <a:pt x="341986" y="126690"/>
                  </a:lnTo>
                  <a:lnTo>
                    <a:pt x="329549" y="153893"/>
                  </a:lnTo>
                  <a:lnTo>
                    <a:pt x="290687" y="173324"/>
                  </a:lnTo>
                  <a:lnTo>
                    <a:pt x="263484" y="162443"/>
                  </a:lnTo>
                  <a:lnTo>
                    <a:pt x="258043" y="163997"/>
                  </a:lnTo>
                  <a:lnTo>
                    <a:pt x="250271" y="175656"/>
                  </a:lnTo>
                  <a:lnTo>
                    <a:pt x="231617" y="180320"/>
                  </a:lnTo>
                  <a:lnTo>
                    <a:pt x="198196" y="183428"/>
                  </a:lnTo>
                  <a:lnTo>
                    <a:pt x="187315" y="188869"/>
                  </a:lnTo>
                  <a:lnTo>
                    <a:pt x="184206" y="196642"/>
                  </a:lnTo>
                  <a:lnTo>
                    <a:pt x="188092" y="206746"/>
                  </a:lnTo>
                  <a:lnTo>
                    <a:pt x="183428" y="214518"/>
                  </a:lnTo>
                  <a:lnTo>
                    <a:pt x="129022" y="217627"/>
                  </a:lnTo>
                  <a:lnTo>
                    <a:pt x="92491" y="216850"/>
                  </a:lnTo>
                  <a:lnTo>
                    <a:pt x="80056" y="211409"/>
                  </a:lnTo>
                  <a:lnTo>
                    <a:pt x="47411" y="190424"/>
                  </a:lnTo>
                  <a:lnTo>
                    <a:pt x="31090" y="188092"/>
                  </a:lnTo>
                  <a:lnTo>
                    <a:pt x="13213" y="165552"/>
                  </a:lnTo>
                  <a:lnTo>
                    <a:pt x="777" y="143012"/>
                  </a:lnTo>
                  <a:lnTo>
                    <a:pt x="0" y="136794"/>
                  </a:lnTo>
                  <a:lnTo>
                    <a:pt x="6995" y="118140"/>
                  </a:lnTo>
                  <a:lnTo>
                    <a:pt x="15545" y="96378"/>
                  </a:lnTo>
                  <a:lnTo>
                    <a:pt x="26426" y="87051"/>
                  </a:lnTo>
                  <a:lnTo>
                    <a:pt x="54407" y="90937"/>
                  </a:lnTo>
                  <a:lnTo>
                    <a:pt x="67620" y="89383"/>
                  </a:lnTo>
                  <a:lnTo>
                    <a:pt x="79278" y="83942"/>
                  </a:lnTo>
                  <a:lnTo>
                    <a:pt x="95600" y="69174"/>
                  </a:lnTo>
                  <a:lnTo>
                    <a:pt x="108036" y="62956"/>
                  </a:lnTo>
                  <a:lnTo>
                    <a:pt x="113477" y="39639"/>
                  </a:lnTo>
                  <a:lnTo>
                    <a:pt x="131353" y="30312"/>
                  </a:lnTo>
                  <a:lnTo>
                    <a:pt x="136017" y="24094"/>
                  </a:lnTo>
                  <a:lnTo>
                    <a:pt x="151562" y="12436"/>
                  </a:lnTo>
                  <a:lnTo>
                    <a:pt x="173324" y="10104"/>
                  </a:lnTo>
                  <a:lnTo>
                    <a:pt x="183428" y="11659"/>
                  </a:lnTo>
                  <a:lnTo>
                    <a:pt x="187315" y="23317"/>
                  </a:lnTo>
                  <a:lnTo>
                    <a:pt x="204414" y="23317"/>
                  </a:lnTo>
                  <a:lnTo>
                    <a:pt x="212186" y="10104"/>
                  </a:lnTo>
                  <a:lnTo>
                    <a:pt x="229286" y="0"/>
                  </a:lnTo>
                  <a:lnTo>
                    <a:pt x="252603" y="23317"/>
                  </a:lnTo>
                  <a:lnTo>
                    <a:pt x="263484" y="26426"/>
                  </a:lnTo>
                  <a:lnTo>
                    <a:pt x="268148" y="47411"/>
                  </a:lnTo>
                  <a:lnTo>
                    <a:pt x="279029" y="44303"/>
                  </a:lnTo>
                  <a:lnTo>
                    <a:pt x="292242" y="48966"/>
                  </a:lnTo>
                  <a:lnTo>
                    <a:pt x="300792" y="32644"/>
                  </a:lnTo>
                  <a:lnTo>
                    <a:pt x="318668" y="24872"/>
                  </a:lnTo>
                  <a:lnTo>
                    <a:pt x="341986" y="24094"/>
                  </a:lnTo>
                  <a:lnTo>
                    <a:pt x="360639" y="31867"/>
                  </a:lnTo>
                  <a:lnTo>
                    <a:pt x="374629" y="32644"/>
                  </a:lnTo>
                  <a:lnTo>
                    <a:pt x="385511" y="20985"/>
                  </a:lnTo>
                  <a:lnTo>
                    <a:pt x="410383" y="19431"/>
                  </a:lnTo>
                  <a:lnTo>
                    <a:pt x="438363" y="21763"/>
                  </a:lnTo>
                  <a:lnTo>
                    <a:pt x="462458" y="29535"/>
                  </a:lnTo>
                  <a:lnTo>
                    <a:pt x="470230" y="34976"/>
                  </a:lnTo>
                  <a:lnTo>
                    <a:pt x="476448" y="45857"/>
                  </a:lnTo>
                  <a:lnTo>
                    <a:pt x="520751" y="60625"/>
                  </a:lnTo>
                  <a:lnTo>
                    <a:pt x="527746" y="62179"/>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0" name="Freeform 39">
              <a:extLst>
                <a:ext uri="{FF2B5EF4-FFF2-40B4-BE49-F238E27FC236}">
                  <a16:creationId xmlns:a16="http://schemas.microsoft.com/office/drawing/2014/main" id="{17A86658-E044-7DDC-CF8E-8D1867CAE2A1}"/>
                </a:ext>
              </a:extLst>
            </p:cNvPr>
            <p:cNvSpPr/>
            <p:nvPr/>
          </p:nvSpPr>
          <p:spPr>
            <a:xfrm>
              <a:off x="5803950" y="4215612"/>
              <a:ext cx="296905" cy="171770"/>
            </a:xfrm>
            <a:custGeom>
              <a:avLst/>
              <a:gdLst>
                <a:gd name="connsiteX0" fmla="*/ 296906 w 296905"/>
                <a:gd name="connsiteY0" fmla="*/ 43525 h 171770"/>
                <a:gd name="connsiteX1" fmla="*/ 277475 w 296905"/>
                <a:gd name="connsiteY1" fmla="*/ 38862 h 171770"/>
                <a:gd name="connsiteX2" fmla="*/ 270479 w 296905"/>
                <a:gd name="connsiteY2" fmla="*/ 45080 h 171770"/>
                <a:gd name="connsiteX3" fmla="*/ 270479 w 296905"/>
                <a:gd name="connsiteY3" fmla="*/ 58293 h 171770"/>
                <a:gd name="connsiteX4" fmla="*/ 254935 w 296905"/>
                <a:gd name="connsiteY4" fmla="*/ 58293 h 171770"/>
                <a:gd name="connsiteX5" fmla="*/ 249494 w 296905"/>
                <a:gd name="connsiteY5" fmla="*/ 66065 h 171770"/>
                <a:gd name="connsiteX6" fmla="*/ 215296 w 296905"/>
                <a:gd name="connsiteY6" fmla="*/ 79279 h 171770"/>
                <a:gd name="connsiteX7" fmla="*/ 212186 w 296905"/>
                <a:gd name="connsiteY7" fmla="*/ 90160 h 171770"/>
                <a:gd name="connsiteX8" fmla="*/ 219182 w 296905"/>
                <a:gd name="connsiteY8" fmla="*/ 97155 h 171770"/>
                <a:gd name="connsiteX9" fmla="*/ 220736 w 296905"/>
                <a:gd name="connsiteY9" fmla="*/ 114254 h 171770"/>
                <a:gd name="connsiteX10" fmla="*/ 217627 w 296905"/>
                <a:gd name="connsiteY10" fmla="*/ 122804 h 171770"/>
                <a:gd name="connsiteX11" fmla="*/ 201305 w 296905"/>
                <a:gd name="connsiteY11" fmla="*/ 127467 h 171770"/>
                <a:gd name="connsiteX12" fmla="*/ 184983 w 296905"/>
                <a:gd name="connsiteY12" fmla="*/ 135240 h 171770"/>
                <a:gd name="connsiteX13" fmla="*/ 192755 w 296905"/>
                <a:gd name="connsiteY13" fmla="*/ 143789 h 171770"/>
                <a:gd name="connsiteX14" fmla="*/ 187315 w 296905"/>
                <a:gd name="connsiteY14" fmla="*/ 149230 h 171770"/>
                <a:gd name="connsiteX15" fmla="*/ 193533 w 296905"/>
                <a:gd name="connsiteY15" fmla="*/ 167107 h 171770"/>
                <a:gd name="connsiteX16" fmla="*/ 184206 w 296905"/>
                <a:gd name="connsiteY16" fmla="*/ 170216 h 171770"/>
                <a:gd name="connsiteX17" fmla="*/ 171770 w 296905"/>
                <a:gd name="connsiteY17" fmla="*/ 168661 h 171770"/>
                <a:gd name="connsiteX18" fmla="*/ 156225 w 296905"/>
                <a:gd name="connsiteY18" fmla="*/ 163220 h 171770"/>
                <a:gd name="connsiteX19" fmla="*/ 146121 w 296905"/>
                <a:gd name="connsiteY19" fmla="*/ 167107 h 171770"/>
                <a:gd name="connsiteX20" fmla="*/ 134462 w 296905"/>
                <a:gd name="connsiteY20" fmla="*/ 161666 h 171770"/>
                <a:gd name="connsiteX21" fmla="*/ 114254 w 296905"/>
                <a:gd name="connsiteY21" fmla="*/ 145344 h 171770"/>
                <a:gd name="connsiteX22" fmla="*/ 104927 w 296905"/>
                <a:gd name="connsiteY22" fmla="*/ 162443 h 171770"/>
                <a:gd name="connsiteX23" fmla="*/ 100264 w 296905"/>
                <a:gd name="connsiteY23" fmla="*/ 164775 h 171770"/>
                <a:gd name="connsiteX24" fmla="*/ 72283 w 296905"/>
                <a:gd name="connsiteY24" fmla="*/ 165552 h 171770"/>
                <a:gd name="connsiteX25" fmla="*/ 63734 w 296905"/>
                <a:gd name="connsiteY25" fmla="*/ 161666 h 171770"/>
                <a:gd name="connsiteX26" fmla="*/ 52852 w 296905"/>
                <a:gd name="connsiteY26" fmla="*/ 171770 h 171770"/>
                <a:gd name="connsiteX27" fmla="*/ 27203 w 296905"/>
                <a:gd name="connsiteY27" fmla="*/ 165552 h 171770"/>
                <a:gd name="connsiteX28" fmla="*/ 23317 w 296905"/>
                <a:gd name="connsiteY28" fmla="*/ 160889 h 171770"/>
                <a:gd name="connsiteX29" fmla="*/ 36530 w 296905"/>
                <a:gd name="connsiteY29" fmla="*/ 152339 h 171770"/>
                <a:gd name="connsiteX30" fmla="*/ 48189 w 296905"/>
                <a:gd name="connsiteY30" fmla="*/ 151562 h 171770"/>
                <a:gd name="connsiteX31" fmla="*/ 46634 w 296905"/>
                <a:gd name="connsiteY31" fmla="*/ 141458 h 171770"/>
                <a:gd name="connsiteX32" fmla="*/ 34976 w 296905"/>
                <a:gd name="connsiteY32" fmla="*/ 131354 h 171770"/>
                <a:gd name="connsiteX33" fmla="*/ 20208 w 296905"/>
                <a:gd name="connsiteY33" fmla="*/ 122804 h 171770"/>
                <a:gd name="connsiteX34" fmla="*/ 23317 w 296905"/>
                <a:gd name="connsiteY34" fmla="*/ 107259 h 171770"/>
                <a:gd name="connsiteX35" fmla="*/ 13213 w 296905"/>
                <a:gd name="connsiteY35" fmla="*/ 105705 h 171770"/>
                <a:gd name="connsiteX36" fmla="*/ 10882 w 296905"/>
                <a:gd name="connsiteY36" fmla="*/ 97932 h 171770"/>
                <a:gd name="connsiteX37" fmla="*/ 23317 w 296905"/>
                <a:gd name="connsiteY37" fmla="*/ 81610 h 171770"/>
                <a:gd name="connsiteX38" fmla="*/ 5441 w 296905"/>
                <a:gd name="connsiteY38" fmla="*/ 76169 h 171770"/>
                <a:gd name="connsiteX39" fmla="*/ 0 w 296905"/>
                <a:gd name="connsiteY39" fmla="*/ 65288 h 171770"/>
                <a:gd name="connsiteX40" fmla="*/ 25649 w 296905"/>
                <a:gd name="connsiteY40" fmla="*/ 47412 h 171770"/>
                <a:gd name="connsiteX41" fmla="*/ 27203 w 296905"/>
                <a:gd name="connsiteY41" fmla="*/ 40417 h 171770"/>
                <a:gd name="connsiteX42" fmla="*/ 66065 w 296905"/>
                <a:gd name="connsiteY42" fmla="*/ 47412 h 171770"/>
                <a:gd name="connsiteX43" fmla="*/ 104927 w 296905"/>
                <a:gd name="connsiteY43" fmla="*/ 52852 h 171770"/>
                <a:gd name="connsiteX44" fmla="*/ 128245 w 296905"/>
                <a:gd name="connsiteY44" fmla="*/ 43525 h 171770"/>
                <a:gd name="connsiteX45" fmla="*/ 136017 w 296905"/>
                <a:gd name="connsiteY45" fmla="*/ 33421 h 171770"/>
                <a:gd name="connsiteX46" fmla="*/ 150785 w 296905"/>
                <a:gd name="connsiteY46" fmla="*/ 27981 h 171770"/>
                <a:gd name="connsiteX47" fmla="*/ 170993 w 296905"/>
                <a:gd name="connsiteY47" fmla="*/ 26426 h 171770"/>
                <a:gd name="connsiteX48" fmla="*/ 192755 w 296905"/>
                <a:gd name="connsiteY48" fmla="*/ 27981 h 171770"/>
                <a:gd name="connsiteX49" fmla="*/ 210632 w 296905"/>
                <a:gd name="connsiteY49" fmla="*/ 19431 h 171770"/>
                <a:gd name="connsiteX50" fmla="*/ 223068 w 296905"/>
                <a:gd name="connsiteY50" fmla="*/ 17876 h 171770"/>
                <a:gd name="connsiteX51" fmla="*/ 241721 w 296905"/>
                <a:gd name="connsiteY51" fmla="*/ 21763 h 171770"/>
                <a:gd name="connsiteX52" fmla="*/ 242499 w 296905"/>
                <a:gd name="connsiteY52" fmla="*/ 6995 h 171770"/>
                <a:gd name="connsiteX53" fmla="*/ 252603 w 296905"/>
                <a:gd name="connsiteY53" fmla="*/ 0 h 171770"/>
                <a:gd name="connsiteX54" fmla="*/ 271257 w 296905"/>
                <a:gd name="connsiteY54" fmla="*/ 777 h 171770"/>
                <a:gd name="connsiteX55" fmla="*/ 282138 w 296905"/>
                <a:gd name="connsiteY55" fmla="*/ 26426 h 171770"/>
                <a:gd name="connsiteX56" fmla="*/ 296906 w 296905"/>
                <a:gd name="connsiteY56" fmla="*/ 43525 h 17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905" h="171770">
                  <a:moveTo>
                    <a:pt x="296906" y="43525"/>
                  </a:moveTo>
                  <a:lnTo>
                    <a:pt x="277475" y="38862"/>
                  </a:lnTo>
                  <a:lnTo>
                    <a:pt x="270479" y="45080"/>
                  </a:lnTo>
                  <a:lnTo>
                    <a:pt x="270479" y="58293"/>
                  </a:lnTo>
                  <a:lnTo>
                    <a:pt x="254935" y="58293"/>
                  </a:lnTo>
                  <a:lnTo>
                    <a:pt x="249494" y="66065"/>
                  </a:lnTo>
                  <a:lnTo>
                    <a:pt x="215296" y="79279"/>
                  </a:lnTo>
                  <a:lnTo>
                    <a:pt x="212186" y="90160"/>
                  </a:lnTo>
                  <a:lnTo>
                    <a:pt x="219182" y="97155"/>
                  </a:lnTo>
                  <a:lnTo>
                    <a:pt x="220736" y="114254"/>
                  </a:lnTo>
                  <a:lnTo>
                    <a:pt x="217627" y="122804"/>
                  </a:lnTo>
                  <a:lnTo>
                    <a:pt x="201305" y="127467"/>
                  </a:lnTo>
                  <a:lnTo>
                    <a:pt x="184983" y="135240"/>
                  </a:lnTo>
                  <a:lnTo>
                    <a:pt x="192755" y="143789"/>
                  </a:lnTo>
                  <a:lnTo>
                    <a:pt x="187315" y="149230"/>
                  </a:lnTo>
                  <a:lnTo>
                    <a:pt x="193533" y="167107"/>
                  </a:lnTo>
                  <a:lnTo>
                    <a:pt x="184206" y="170216"/>
                  </a:lnTo>
                  <a:lnTo>
                    <a:pt x="171770" y="168661"/>
                  </a:lnTo>
                  <a:lnTo>
                    <a:pt x="156225" y="163220"/>
                  </a:lnTo>
                  <a:lnTo>
                    <a:pt x="146121" y="167107"/>
                  </a:lnTo>
                  <a:lnTo>
                    <a:pt x="134462" y="161666"/>
                  </a:lnTo>
                  <a:lnTo>
                    <a:pt x="114254" y="145344"/>
                  </a:lnTo>
                  <a:lnTo>
                    <a:pt x="104927" y="162443"/>
                  </a:lnTo>
                  <a:lnTo>
                    <a:pt x="100264" y="164775"/>
                  </a:lnTo>
                  <a:lnTo>
                    <a:pt x="72283" y="165552"/>
                  </a:lnTo>
                  <a:lnTo>
                    <a:pt x="63734" y="161666"/>
                  </a:lnTo>
                  <a:lnTo>
                    <a:pt x="52852" y="171770"/>
                  </a:lnTo>
                  <a:lnTo>
                    <a:pt x="27203" y="165552"/>
                  </a:lnTo>
                  <a:lnTo>
                    <a:pt x="23317" y="160889"/>
                  </a:lnTo>
                  <a:lnTo>
                    <a:pt x="36530" y="152339"/>
                  </a:lnTo>
                  <a:lnTo>
                    <a:pt x="48189" y="151562"/>
                  </a:lnTo>
                  <a:lnTo>
                    <a:pt x="46634" y="141458"/>
                  </a:lnTo>
                  <a:lnTo>
                    <a:pt x="34976" y="131354"/>
                  </a:lnTo>
                  <a:lnTo>
                    <a:pt x="20208" y="122804"/>
                  </a:lnTo>
                  <a:lnTo>
                    <a:pt x="23317" y="107259"/>
                  </a:lnTo>
                  <a:lnTo>
                    <a:pt x="13213" y="105705"/>
                  </a:lnTo>
                  <a:lnTo>
                    <a:pt x="10882" y="97932"/>
                  </a:lnTo>
                  <a:lnTo>
                    <a:pt x="23317" y="81610"/>
                  </a:lnTo>
                  <a:lnTo>
                    <a:pt x="5441" y="76169"/>
                  </a:lnTo>
                  <a:lnTo>
                    <a:pt x="0" y="65288"/>
                  </a:lnTo>
                  <a:lnTo>
                    <a:pt x="25649" y="47412"/>
                  </a:lnTo>
                  <a:lnTo>
                    <a:pt x="27203" y="40417"/>
                  </a:lnTo>
                  <a:lnTo>
                    <a:pt x="66065" y="47412"/>
                  </a:lnTo>
                  <a:lnTo>
                    <a:pt x="104927" y="52852"/>
                  </a:lnTo>
                  <a:lnTo>
                    <a:pt x="128245" y="43525"/>
                  </a:lnTo>
                  <a:lnTo>
                    <a:pt x="136017" y="33421"/>
                  </a:lnTo>
                  <a:lnTo>
                    <a:pt x="150785" y="27981"/>
                  </a:lnTo>
                  <a:lnTo>
                    <a:pt x="170993" y="26426"/>
                  </a:lnTo>
                  <a:lnTo>
                    <a:pt x="192755" y="27981"/>
                  </a:lnTo>
                  <a:lnTo>
                    <a:pt x="210632" y="19431"/>
                  </a:lnTo>
                  <a:lnTo>
                    <a:pt x="223068" y="17876"/>
                  </a:lnTo>
                  <a:lnTo>
                    <a:pt x="241721" y="21763"/>
                  </a:lnTo>
                  <a:lnTo>
                    <a:pt x="242499" y="6995"/>
                  </a:lnTo>
                  <a:lnTo>
                    <a:pt x="252603" y="0"/>
                  </a:lnTo>
                  <a:lnTo>
                    <a:pt x="271257" y="777"/>
                  </a:lnTo>
                  <a:lnTo>
                    <a:pt x="282138" y="26426"/>
                  </a:lnTo>
                  <a:lnTo>
                    <a:pt x="296906" y="43525"/>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1" name="Freeform 40">
              <a:extLst>
                <a:ext uri="{FF2B5EF4-FFF2-40B4-BE49-F238E27FC236}">
                  <a16:creationId xmlns:a16="http://schemas.microsoft.com/office/drawing/2014/main" id="{9BA65ED2-B97E-2700-BBA4-93A3871E4A32}"/>
                </a:ext>
              </a:extLst>
            </p:cNvPr>
            <p:cNvSpPr/>
            <p:nvPr/>
          </p:nvSpPr>
          <p:spPr>
            <a:xfrm>
              <a:off x="5488391" y="1717563"/>
              <a:ext cx="992535" cy="1501627"/>
            </a:xfrm>
            <a:custGeom>
              <a:avLst/>
              <a:gdLst>
                <a:gd name="connsiteX0" fmla="*/ 502874 w 992535"/>
                <a:gd name="connsiteY0" fmla="*/ 1393591 h 1501627"/>
                <a:gd name="connsiteX1" fmla="*/ 491215 w 992535"/>
                <a:gd name="connsiteY1" fmla="*/ 1391260 h 1501627"/>
                <a:gd name="connsiteX2" fmla="*/ 488884 w 992535"/>
                <a:gd name="connsiteY2" fmla="*/ 1361724 h 1501627"/>
                <a:gd name="connsiteX3" fmla="*/ 504428 w 992535"/>
                <a:gd name="connsiteY3" fmla="*/ 1325971 h 1501627"/>
                <a:gd name="connsiteX4" fmla="*/ 512201 w 992535"/>
                <a:gd name="connsiteY4" fmla="*/ 1323640 h 1501627"/>
                <a:gd name="connsiteX5" fmla="*/ 533186 w 992535"/>
                <a:gd name="connsiteY5" fmla="*/ 1273119 h 1501627"/>
                <a:gd name="connsiteX6" fmla="*/ 537073 w 992535"/>
                <a:gd name="connsiteY6" fmla="*/ 1288664 h 1501627"/>
                <a:gd name="connsiteX7" fmla="*/ 525414 w 992535"/>
                <a:gd name="connsiteY7" fmla="*/ 1313536 h 1501627"/>
                <a:gd name="connsiteX8" fmla="*/ 523082 w 992535"/>
                <a:gd name="connsiteY8" fmla="*/ 1330635 h 1501627"/>
                <a:gd name="connsiteX9" fmla="*/ 518419 w 992535"/>
                <a:gd name="connsiteY9" fmla="*/ 1334521 h 1501627"/>
                <a:gd name="connsiteX10" fmla="*/ 502874 w 992535"/>
                <a:gd name="connsiteY10" fmla="*/ 1393591 h 1501627"/>
                <a:gd name="connsiteX11" fmla="*/ 706511 w 992535"/>
                <a:gd name="connsiteY11" fmla="*/ 1217158 h 1501627"/>
                <a:gd name="connsiteX12" fmla="*/ 696407 w 992535"/>
                <a:gd name="connsiteY12" fmla="*/ 1228039 h 1501627"/>
                <a:gd name="connsiteX13" fmla="*/ 685525 w 992535"/>
                <a:gd name="connsiteY13" fmla="*/ 1231925 h 1501627"/>
                <a:gd name="connsiteX14" fmla="*/ 686303 w 992535"/>
                <a:gd name="connsiteY14" fmla="*/ 1257574 h 1501627"/>
                <a:gd name="connsiteX15" fmla="*/ 697961 w 992535"/>
                <a:gd name="connsiteY15" fmla="*/ 1266901 h 1501627"/>
                <a:gd name="connsiteX16" fmla="*/ 687857 w 992535"/>
                <a:gd name="connsiteY16" fmla="*/ 1270787 h 1501627"/>
                <a:gd name="connsiteX17" fmla="*/ 682417 w 992535"/>
                <a:gd name="connsiteY17" fmla="*/ 1284778 h 1501627"/>
                <a:gd name="connsiteX18" fmla="*/ 668426 w 992535"/>
                <a:gd name="connsiteY18" fmla="*/ 1289441 h 1501627"/>
                <a:gd name="connsiteX19" fmla="*/ 656768 w 992535"/>
                <a:gd name="connsiteY19" fmla="*/ 1301877 h 1501627"/>
                <a:gd name="connsiteX20" fmla="*/ 654436 w 992535"/>
                <a:gd name="connsiteY20" fmla="*/ 1314313 h 1501627"/>
                <a:gd name="connsiteX21" fmla="*/ 638114 w 992535"/>
                <a:gd name="connsiteY21" fmla="*/ 1321308 h 1501627"/>
                <a:gd name="connsiteX22" fmla="*/ 647441 w 992535"/>
                <a:gd name="connsiteY22" fmla="*/ 1302654 h 1501627"/>
                <a:gd name="connsiteX23" fmla="*/ 640446 w 992535"/>
                <a:gd name="connsiteY23" fmla="*/ 1297213 h 1501627"/>
                <a:gd name="connsiteX24" fmla="*/ 629564 w 992535"/>
                <a:gd name="connsiteY24" fmla="*/ 1280891 h 1501627"/>
                <a:gd name="connsiteX25" fmla="*/ 632673 w 992535"/>
                <a:gd name="connsiteY25" fmla="*/ 1273896 h 1501627"/>
                <a:gd name="connsiteX26" fmla="*/ 628010 w 992535"/>
                <a:gd name="connsiteY26" fmla="*/ 1249024 h 1501627"/>
                <a:gd name="connsiteX27" fmla="*/ 648995 w 992535"/>
                <a:gd name="connsiteY27" fmla="*/ 1226485 h 1501627"/>
                <a:gd name="connsiteX28" fmla="*/ 659099 w 992535"/>
                <a:gd name="connsiteY28" fmla="*/ 1217935 h 1501627"/>
                <a:gd name="connsiteX29" fmla="*/ 684748 w 992535"/>
                <a:gd name="connsiteY29" fmla="*/ 1210162 h 1501627"/>
                <a:gd name="connsiteX30" fmla="*/ 694852 w 992535"/>
                <a:gd name="connsiteY30" fmla="*/ 1210162 h 1501627"/>
                <a:gd name="connsiteX31" fmla="*/ 706511 w 992535"/>
                <a:gd name="connsiteY31" fmla="*/ 1217158 h 1501627"/>
                <a:gd name="connsiteX32" fmla="*/ 992535 w 992535"/>
                <a:gd name="connsiteY32" fmla="*/ 338877 h 1501627"/>
                <a:gd name="connsiteX33" fmla="*/ 971550 w 992535"/>
                <a:gd name="connsiteY33" fmla="*/ 341208 h 1501627"/>
                <a:gd name="connsiteX34" fmla="*/ 954451 w 992535"/>
                <a:gd name="connsiteY34" fmla="*/ 336545 h 1501627"/>
                <a:gd name="connsiteX35" fmla="*/ 946678 w 992535"/>
                <a:gd name="connsiteY35" fmla="*/ 338877 h 1501627"/>
                <a:gd name="connsiteX36" fmla="*/ 917143 w 992535"/>
                <a:gd name="connsiteY36" fmla="*/ 341208 h 1501627"/>
                <a:gd name="connsiteX37" fmla="*/ 908593 w 992535"/>
                <a:gd name="connsiteY37" fmla="*/ 346649 h 1501627"/>
                <a:gd name="connsiteX38" fmla="*/ 892271 w 992535"/>
                <a:gd name="connsiteY38" fmla="*/ 341208 h 1501627"/>
                <a:gd name="connsiteX39" fmla="*/ 876727 w 992535"/>
                <a:gd name="connsiteY39" fmla="*/ 331881 h 1501627"/>
                <a:gd name="connsiteX40" fmla="*/ 861182 w 992535"/>
                <a:gd name="connsiteY40" fmla="*/ 340431 h 1501627"/>
                <a:gd name="connsiteX41" fmla="*/ 848746 w 992535"/>
                <a:gd name="connsiteY41" fmla="*/ 332659 h 1501627"/>
                <a:gd name="connsiteX42" fmla="*/ 840973 w 992535"/>
                <a:gd name="connsiteY42" fmla="*/ 347426 h 1501627"/>
                <a:gd name="connsiteX43" fmla="*/ 841751 w 992535"/>
                <a:gd name="connsiteY43" fmla="*/ 361417 h 1501627"/>
                <a:gd name="connsiteX44" fmla="*/ 827761 w 992535"/>
                <a:gd name="connsiteY44" fmla="*/ 359862 h 1501627"/>
                <a:gd name="connsiteX45" fmla="*/ 830092 w 992535"/>
                <a:gd name="connsiteY45" fmla="*/ 368412 h 1501627"/>
                <a:gd name="connsiteX46" fmla="*/ 814547 w 992535"/>
                <a:gd name="connsiteY46" fmla="*/ 380070 h 1501627"/>
                <a:gd name="connsiteX47" fmla="*/ 789676 w 992535"/>
                <a:gd name="connsiteY47" fmla="*/ 381625 h 1501627"/>
                <a:gd name="connsiteX48" fmla="*/ 795116 w 992535"/>
                <a:gd name="connsiteY48" fmla="*/ 393283 h 1501627"/>
                <a:gd name="connsiteX49" fmla="*/ 788121 w 992535"/>
                <a:gd name="connsiteY49" fmla="*/ 398724 h 1501627"/>
                <a:gd name="connsiteX50" fmla="*/ 795894 w 992535"/>
                <a:gd name="connsiteY50" fmla="*/ 411937 h 1501627"/>
                <a:gd name="connsiteX51" fmla="*/ 785789 w 992535"/>
                <a:gd name="connsiteY51" fmla="*/ 423596 h 1501627"/>
                <a:gd name="connsiteX52" fmla="*/ 769468 w 992535"/>
                <a:gd name="connsiteY52" fmla="*/ 438363 h 1501627"/>
                <a:gd name="connsiteX53" fmla="*/ 765581 w 992535"/>
                <a:gd name="connsiteY53" fmla="*/ 446136 h 1501627"/>
                <a:gd name="connsiteX54" fmla="*/ 778794 w 992535"/>
                <a:gd name="connsiteY54" fmla="*/ 454685 h 1501627"/>
                <a:gd name="connsiteX55" fmla="*/ 791230 w 992535"/>
                <a:gd name="connsiteY55" fmla="*/ 474116 h 1501627"/>
                <a:gd name="connsiteX56" fmla="*/ 803666 w 992535"/>
                <a:gd name="connsiteY56" fmla="*/ 482666 h 1501627"/>
                <a:gd name="connsiteX57" fmla="*/ 800557 w 992535"/>
                <a:gd name="connsiteY57" fmla="*/ 491993 h 1501627"/>
                <a:gd name="connsiteX58" fmla="*/ 784235 w 992535"/>
                <a:gd name="connsiteY58" fmla="*/ 500542 h 1501627"/>
                <a:gd name="connsiteX59" fmla="*/ 767136 w 992535"/>
                <a:gd name="connsiteY59" fmla="*/ 513756 h 1501627"/>
                <a:gd name="connsiteX60" fmla="*/ 751591 w 992535"/>
                <a:gd name="connsiteY60" fmla="*/ 547177 h 1501627"/>
                <a:gd name="connsiteX61" fmla="*/ 727496 w 992535"/>
                <a:gd name="connsiteY61" fmla="*/ 557281 h 1501627"/>
                <a:gd name="connsiteX62" fmla="*/ 708843 w 992535"/>
                <a:gd name="connsiteY62" fmla="*/ 569717 h 1501627"/>
                <a:gd name="connsiteX63" fmla="*/ 685525 w 992535"/>
                <a:gd name="connsiteY63" fmla="*/ 575158 h 1501627"/>
                <a:gd name="connsiteX64" fmla="*/ 666872 w 992535"/>
                <a:gd name="connsiteY64" fmla="*/ 592257 h 1501627"/>
                <a:gd name="connsiteX65" fmla="*/ 652882 w 992535"/>
                <a:gd name="connsiteY65" fmla="*/ 586039 h 1501627"/>
                <a:gd name="connsiteX66" fmla="*/ 641223 w 992535"/>
                <a:gd name="connsiteY66" fmla="*/ 589925 h 1501627"/>
                <a:gd name="connsiteX67" fmla="*/ 633451 w 992535"/>
                <a:gd name="connsiteY67" fmla="*/ 603915 h 1501627"/>
                <a:gd name="connsiteX68" fmla="*/ 618683 w 992535"/>
                <a:gd name="connsiteY68" fmla="*/ 615574 h 1501627"/>
                <a:gd name="connsiteX69" fmla="*/ 600029 w 992535"/>
                <a:gd name="connsiteY69" fmla="*/ 614020 h 1501627"/>
                <a:gd name="connsiteX70" fmla="*/ 601584 w 992535"/>
                <a:gd name="connsiteY70" fmla="*/ 620237 h 1501627"/>
                <a:gd name="connsiteX71" fmla="*/ 583707 w 992535"/>
                <a:gd name="connsiteY71" fmla="*/ 622569 h 1501627"/>
                <a:gd name="connsiteX72" fmla="*/ 575935 w 992535"/>
                <a:gd name="connsiteY72" fmla="*/ 653659 h 1501627"/>
                <a:gd name="connsiteX73" fmla="*/ 558835 w 992535"/>
                <a:gd name="connsiteY73" fmla="*/ 658322 h 1501627"/>
                <a:gd name="connsiteX74" fmla="*/ 553395 w 992535"/>
                <a:gd name="connsiteY74" fmla="*/ 664540 h 1501627"/>
                <a:gd name="connsiteX75" fmla="*/ 546400 w 992535"/>
                <a:gd name="connsiteY75" fmla="*/ 659877 h 1501627"/>
                <a:gd name="connsiteX76" fmla="*/ 530077 w 992535"/>
                <a:gd name="connsiteY76" fmla="*/ 660654 h 1501627"/>
                <a:gd name="connsiteX77" fmla="*/ 542513 w 992535"/>
                <a:gd name="connsiteY77" fmla="*/ 682417 h 1501627"/>
                <a:gd name="connsiteX78" fmla="*/ 529300 w 992535"/>
                <a:gd name="connsiteY78" fmla="*/ 696407 h 1501627"/>
                <a:gd name="connsiteX79" fmla="*/ 519973 w 992535"/>
                <a:gd name="connsiteY79" fmla="*/ 696407 h 1501627"/>
                <a:gd name="connsiteX80" fmla="*/ 508315 w 992535"/>
                <a:gd name="connsiteY80" fmla="*/ 701848 h 1501627"/>
                <a:gd name="connsiteX81" fmla="*/ 493547 w 992535"/>
                <a:gd name="connsiteY81" fmla="*/ 695630 h 1501627"/>
                <a:gd name="connsiteX82" fmla="*/ 491993 w 992535"/>
                <a:gd name="connsiteY82" fmla="*/ 704957 h 1501627"/>
                <a:gd name="connsiteX83" fmla="*/ 498211 w 992535"/>
                <a:gd name="connsiteY83" fmla="*/ 715061 h 1501627"/>
                <a:gd name="connsiteX84" fmla="*/ 508315 w 992535"/>
                <a:gd name="connsiteY84" fmla="*/ 722833 h 1501627"/>
                <a:gd name="connsiteX85" fmla="*/ 507538 w 992535"/>
                <a:gd name="connsiteY85" fmla="*/ 732937 h 1501627"/>
                <a:gd name="connsiteX86" fmla="*/ 500542 w 992535"/>
                <a:gd name="connsiteY86" fmla="*/ 766359 h 1501627"/>
                <a:gd name="connsiteX87" fmla="*/ 505983 w 992535"/>
                <a:gd name="connsiteY87" fmla="*/ 780349 h 1501627"/>
                <a:gd name="connsiteX88" fmla="*/ 489661 w 992535"/>
                <a:gd name="connsiteY88" fmla="*/ 789676 h 1501627"/>
                <a:gd name="connsiteX89" fmla="*/ 483443 w 992535"/>
                <a:gd name="connsiteY89" fmla="*/ 798225 h 1501627"/>
                <a:gd name="connsiteX90" fmla="*/ 488107 w 992535"/>
                <a:gd name="connsiteY90" fmla="*/ 811438 h 1501627"/>
                <a:gd name="connsiteX91" fmla="*/ 487329 w 992535"/>
                <a:gd name="connsiteY91" fmla="*/ 819988 h 1501627"/>
                <a:gd name="connsiteX92" fmla="*/ 492770 w 992535"/>
                <a:gd name="connsiteY92" fmla="*/ 834756 h 1501627"/>
                <a:gd name="connsiteX93" fmla="*/ 498988 w 992535"/>
                <a:gd name="connsiteY93" fmla="*/ 867400 h 1501627"/>
                <a:gd name="connsiteX94" fmla="*/ 507538 w 992535"/>
                <a:gd name="connsiteY94" fmla="*/ 882945 h 1501627"/>
                <a:gd name="connsiteX95" fmla="*/ 506760 w 992535"/>
                <a:gd name="connsiteY95" fmla="*/ 895380 h 1501627"/>
                <a:gd name="connsiteX96" fmla="*/ 516865 w 992535"/>
                <a:gd name="connsiteY96" fmla="*/ 902376 h 1501627"/>
                <a:gd name="connsiteX97" fmla="*/ 533186 w 992535"/>
                <a:gd name="connsiteY97" fmla="*/ 901598 h 1501627"/>
                <a:gd name="connsiteX98" fmla="*/ 544068 w 992535"/>
                <a:gd name="connsiteY98" fmla="*/ 914034 h 1501627"/>
                <a:gd name="connsiteX99" fmla="*/ 568162 w 992535"/>
                <a:gd name="connsiteY99" fmla="*/ 907816 h 1501627"/>
                <a:gd name="connsiteX100" fmla="*/ 574380 w 992535"/>
                <a:gd name="connsiteY100" fmla="*/ 916366 h 1501627"/>
                <a:gd name="connsiteX101" fmla="*/ 596920 w 992535"/>
                <a:gd name="connsiteY101" fmla="*/ 933465 h 1501627"/>
                <a:gd name="connsiteX102" fmla="*/ 610133 w 992535"/>
                <a:gd name="connsiteY102" fmla="*/ 935797 h 1501627"/>
                <a:gd name="connsiteX103" fmla="*/ 624901 w 992535"/>
                <a:gd name="connsiteY103" fmla="*/ 945124 h 1501627"/>
                <a:gd name="connsiteX104" fmla="*/ 624901 w 992535"/>
                <a:gd name="connsiteY104" fmla="*/ 956782 h 1501627"/>
                <a:gd name="connsiteX105" fmla="*/ 647441 w 992535"/>
                <a:gd name="connsiteY105" fmla="*/ 964555 h 1501627"/>
                <a:gd name="connsiteX106" fmla="*/ 662208 w 992535"/>
                <a:gd name="connsiteY106" fmla="*/ 980100 h 1501627"/>
                <a:gd name="connsiteX107" fmla="*/ 668426 w 992535"/>
                <a:gd name="connsiteY107" fmla="*/ 992535 h 1501627"/>
                <a:gd name="connsiteX108" fmla="*/ 667649 w 992535"/>
                <a:gd name="connsiteY108" fmla="*/ 1000308 h 1501627"/>
                <a:gd name="connsiteX109" fmla="*/ 647441 w 992535"/>
                <a:gd name="connsiteY109" fmla="*/ 1011966 h 1501627"/>
                <a:gd name="connsiteX110" fmla="*/ 637337 w 992535"/>
                <a:gd name="connsiteY110" fmla="*/ 1022071 h 1501627"/>
                <a:gd name="connsiteX111" fmla="*/ 607801 w 992535"/>
                <a:gd name="connsiteY111" fmla="*/ 1038393 h 1501627"/>
                <a:gd name="connsiteX112" fmla="*/ 603138 w 992535"/>
                <a:gd name="connsiteY112" fmla="*/ 1037615 h 1501627"/>
                <a:gd name="connsiteX113" fmla="*/ 586816 w 992535"/>
                <a:gd name="connsiteY113" fmla="*/ 1045388 h 1501627"/>
                <a:gd name="connsiteX114" fmla="*/ 602361 w 992535"/>
                <a:gd name="connsiteY114" fmla="*/ 1050051 h 1501627"/>
                <a:gd name="connsiteX115" fmla="*/ 613242 w 992535"/>
                <a:gd name="connsiteY115" fmla="*/ 1044610 h 1501627"/>
                <a:gd name="connsiteX116" fmla="*/ 633451 w 992535"/>
                <a:gd name="connsiteY116" fmla="*/ 1039947 h 1501627"/>
                <a:gd name="connsiteX117" fmla="*/ 644332 w 992535"/>
                <a:gd name="connsiteY117" fmla="*/ 1049274 h 1501627"/>
                <a:gd name="connsiteX118" fmla="*/ 627232 w 992535"/>
                <a:gd name="connsiteY118" fmla="*/ 1053160 h 1501627"/>
                <a:gd name="connsiteX119" fmla="*/ 624901 w 992535"/>
                <a:gd name="connsiteY119" fmla="*/ 1065596 h 1501627"/>
                <a:gd name="connsiteX120" fmla="*/ 618683 w 992535"/>
                <a:gd name="connsiteY120" fmla="*/ 1073368 h 1501627"/>
                <a:gd name="connsiteX121" fmla="*/ 603138 w 992535"/>
                <a:gd name="connsiteY121" fmla="*/ 1078809 h 1501627"/>
                <a:gd name="connsiteX122" fmla="*/ 581375 w 992535"/>
                <a:gd name="connsiteY122" fmla="*/ 1090468 h 1501627"/>
                <a:gd name="connsiteX123" fmla="*/ 550286 w 992535"/>
                <a:gd name="connsiteY123" fmla="*/ 1101349 h 1501627"/>
                <a:gd name="connsiteX124" fmla="*/ 541736 w 992535"/>
                <a:gd name="connsiteY124" fmla="*/ 1110676 h 1501627"/>
                <a:gd name="connsiteX125" fmla="*/ 521528 w 992535"/>
                <a:gd name="connsiteY125" fmla="*/ 1118448 h 1501627"/>
                <a:gd name="connsiteX126" fmla="*/ 511424 w 992535"/>
                <a:gd name="connsiteY126" fmla="*/ 1124666 h 1501627"/>
                <a:gd name="connsiteX127" fmla="*/ 481889 w 992535"/>
                <a:gd name="connsiteY127" fmla="*/ 1124666 h 1501627"/>
                <a:gd name="connsiteX128" fmla="*/ 453131 w 992535"/>
                <a:gd name="connsiteY128" fmla="*/ 1123889 h 1501627"/>
                <a:gd name="connsiteX129" fmla="*/ 460903 w 992535"/>
                <a:gd name="connsiteY129" fmla="*/ 1130884 h 1501627"/>
                <a:gd name="connsiteX130" fmla="*/ 467898 w 992535"/>
                <a:gd name="connsiteY130" fmla="*/ 1129330 h 1501627"/>
                <a:gd name="connsiteX131" fmla="*/ 495879 w 992535"/>
                <a:gd name="connsiteY131" fmla="*/ 1132438 h 1501627"/>
                <a:gd name="connsiteX132" fmla="*/ 509092 w 992535"/>
                <a:gd name="connsiteY132" fmla="*/ 1142543 h 1501627"/>
                <a:gd name="connsiteX133" fmla="*/ 485775 w 992535"/>
                <a:gd name="connsiteY133" fmla="*/ 1149538 h 1501627"/>
                <a:gd name="connsiteX134" fmla="*/ 498988 w 992535"/>
                <a:gd name="connsiteY134" fmla="*/ 1174410 h 1501627"/>
                <a:gd name="connsiteX135" fmla="*/ 493547 w 992535"/>
                <a:gd name="connsiteY135" fmla="*/ 1180627 h 1501627"/>
                <a:gd name="connsiteX136" fmla="*/ 496656 w 992535"/>
                <a:gd name="connsiteY136" fmla="*/ 1207831 h 1501627"/>
                <a:gd name="connsiteX137" fmla="*/ 488107 w 992535"/>
                <a:gd name="connsiteY137" fmla="*/ 1208608 h 1501627"/>
                <a:gd name="connsiteX138" fmla="*/ 485775 w 992535"/>
                <a:gd name="connsiteY138" fmla="*/ 1219489 h 1501627"/>
                <a:gd name="connsiteX139" fmla="*/ 490438 w 992535"/>
                <a:gd name="connsiteY139" fmla="*/ 1238920 h 1501627"/>
                <a:gd name="connsiteX140" fmla="*/ 498211 w 992535"/>
                <a:gd name="connsiteY140" fmla="*/ 1255243 h 1501627"/>
                <a:gd name="connsiteX141" fmla="*/ 497434 w 992535"/>
                <a:gd name="connsiteY141" fmla="*/ 1263015 h 1501627"/>
                <a:gd name="connsiteX142" fmla="*/ 485775 w 992535"/>
                <a:gd name="connsiteY142" fmla="*/ 1281669 h 1501627"/>
                <a:gd name="connsiteX143" fmla="*/ 492770 w 992535"/>
                <a:gd name="connsiteY143" fmla="*/ 1304209 h 1501627"/>
                <a:gd name="connsiteX144" fmla="*/ 481111 w 992535"/>
                <a:gd name="connsiteY144" fmla="*/ 1345402 h 1501627"/>
                <a:gd name="connsiteX145" fmla="*/ 466344 w 992535"/>
                <a:gd name="connsiteY145" fmla="*/ 1369497 h 1501627"/>
                <a:gd name="connsiteX146" fmla="*/ 456240 w 992535"/>
                <a:gd name="connsiteY146" fmla="*/ 1401364 h 1501627"/>
                <a:gd name="connsiteX147" fmla="*/ 442249 w 992535"/>
                <a:gd name="connsiteY147" fmla="*/ 1412245 h 1501627"/>
                <a:gd name="connsiteX148" fmla="*/ 423596 w 992535"/>
                <a:gd name="connsiteY148" fmla="*/ 1405250 h 1501627"/>
                <a:gd name="connsiteX149" fmla="*/ 397169 w 992535"/>
                <a:gd name="connsiteY149" fmla="*/ 1409136 h 1501627"/>
                <a:gd name="connsiteX150" fmla="*/ 372298 w 992535"/>
                <a:gd name="connsiteY150" fmla="*/ 1406804 h 1501627"/>
                <a:gd name="connsiteX151" fmla="*/ 348980 w 992535"/>
                <a:gd name="connsiteY151" fmla="*/ 1408359 h 1501627"/>
                <a:gd name="connsiteX152" fmla="*/ 342763 w 992535"/>
                <a:gd name="connsiteY152" fmla="*/ 1411468 h 1501627"/>
                <a:gd name="connsiteX153" fmla="*/ 348203 w 992535"/>
                <a:gd name="connsiteY153" fmla="*/ 1422349 h 1501627"/>
                <a:gd name="connsiteX154" fmla="*/ 330327 w 992535"/>
                <a:gd name="connsiteY154" fmla="*/ 1420795 h 1501627"/>
                <a:gd name="connsiteX155" fmla="*/ 317114 w 992535"/>
                <a:gd name="connsiteY155" fmla="*/ 1429344 h 1501627"/>
                <a:gd name="connsiteX156" fmla="*/ 301569 w 992535"/>
                <a:gd name="connsiteY156" fmla="*/ 1445666 h 1501627"/>
                <a:gd name="connsiteX157" fmla="*/ 301569 w 992535"/>
                <a:gd name="connsiteY157" fmla="*/ 1457325 h 1501627"/>
                <a:gd name="connsiteX158" fmla="*/ 316336 w 992535"/>
                <a:gd name="connsiteY158" fmla="*/ 1480642 h 1501627"/>
                <a:gd name="connsiteX159" fmla="*/ 303124 w 992535"/>
                <a:gd name="connsiteY159" fmla="*/ 1496187 h 1501627"/>
                <a:gd name="connsiteX160" fmla="*/ 294574 w 992535"/>
                <a:gd name="connsiteY160" fmla="*/ 1496187 h 1501627"/>
                <a:gd name="connsiteX161" fmla="*/ 269702 w 992535"/>
                <a:gd name="connsiteY161" fmla="*/ 1492301 h 1501627"/>
                <a:gd name="connsiteX162" fmla="*/ 226954 w 992535"/>
                <a:gd name="connsiteY162" fmla="*/ 1501627 h 1501627"/>
                <a:gd name="connsiteX163" fmla="*/ 187315 w 992535"/>
                <a:gd name="connsiteY163" fmla="*/ 1493855 h 1501627"/>
                <a:gd name="connsiteX164" fmla="*/ 191201 w 992535"/>
                <a:gd name="connsiteY164" fmla="*/ 1486083 h 1501627"/>
                <a:gd name="connsiteX165" fmla="*/ 192755 w 992535"/>
                <a:gd name="connsiteY165" fmla="*/ 1461988 h 1501627"/>
                <a:gd name="connsiteX166" fmla="*/ 188092 w 992535"/>
                <a:gd name="connsiteY166" fmla="*/ 1448775 h 1501627"/>
                <a:gd name="connsiteX167" fmla="*/ 177988 w 992535"/>
                <a:gd name="connsiteY167" fmla="*/ 1440226 h 1501627"/>
                <a:gd name="connsiteX168" fmla="*/ 153893 w 992535"/>
                <a:gd name="connsiteY168" fmla="*/ 1410691 h 1501627"/>
                <a:gd name="connsiteX169" fmla="*/ 144566 w 992535"/>
                <a:gd name="connsiteY169" fmla="*/ 1392814 h 1501627"/>
                <a:gd name="connsiteX170" fmla="*/ 163220 w 992535"/>
                <a:gd name="connsiteY170" fmla="*/ 1399809 h 1501627"/>
                <a:gd name="connsiteX171" fmla="*/ 170993 w 992535"/>
                <a:gd name="connsiteY171" fmla="*/ 1395923 h 1501627"/>
                <a:gd name="connsiteX172" fmla="*/ 157002 w 992535"/>
                <a:gd name="connsiteY172" fmla="*/ 1375715 h 1501627"/>
                <a:gd name="connsiteX173" fmla="*/ 174101 w 992535"/>
                <a:gd name="connsiteY173" fmla="*/ 1374937 h 1501627"/>
                <a:gd name="connsiteX174" fmla="*/ 179542 w 992535"/>
                <a:gd name="connsiteY174" fmla="*/ 1367165 h 1501627"/>
                <a:gd name="connsiteX175" fmla="*/ 174879 w 992535"/>
                <a:gd name="connsiteY175" fmla="*/ 1355506 h 1501627"/>
                <a:gd name="connsiteX176" fmla="*/ 160111 w 992535"/>
                <a:gd name="connsiteY176" fmla="*/ 1350843 h 1501627"/>
                <a:gd name="connsiteX177" fmla="*/ 145344 w 992535"/>
                <a:gd name="connsiteY177" fmla="*/ 1332189 h 1501627"/>
                <a:gd name="connsiteX178" fmla="*/ 131353 w 992535"/>
                <a:gd name="connsiteY178" fmla="*/ 1322862 h 1501627"/>
                <a:gd name="connsiteX179" fmla="*/ 104150 w 992535"/>
                <a:gd name="connsiteY179" fmla="*/ 1286332 h 1501627"/>
                <a:gd name="connsiteX180" fmla="*/ 94046 w 992535"/>
                <a:gd name="connsiteY180" fmla="*/ 1261460 h 1501627"/>
                <a:gd name="connsiteX181" fmla="*/ 85496 w 992535"/>
                <a:gd name="connsiteY181" fmla="*/ 1263792 h 1501627"/>
                <a:gd name="connsiteX182" fmla="*/ 76169 w 992535"/>
                <a:gd name="connsiteY182" fmla="*/ 1235034 h 1501627"/>
                <a:gd name="connsiteX183" fmla="*/ 62956 w 992535"/>
                <a:gd name="connsiteY183" fmla="*/ 1230371 h 1501627"/>
                <a:gd name="connsiteX184" fmla="*/ 58293 w 992535"/>
                <a:gd name="connsiteY184" fmla="*/ 1201613 h 1501627"/>
                <a:gd name="connsiteX185" fmla="*/ 44302 w 992535"/>
                <a:gd name="connsiteY185" fmla="*/ 1198504 h 1501627"/>
                <a:gd name="connsiteX186" fmla="*/ 34198 w 992535"/>
                <a:gd name="connsiteY186" fmla="*/ 1185291 h 1501627"/>
                <a:gd name="connsiteX187" fmla="*/ 31090 w 992535"/>
                <a:gd name="connsiteY187" fmla="*/ 1160419 h 1501627"/>
                <a:gd name="connsiteX188" fmla="*/ 21763 w 992535"/>
                <a:gd name="connsiteY188" fmla="*/ 1155756 h 1501627"/>
                <a:gd name="connsiteX189" fmla="*/ 15545 w 992535"/>
                <a:gd name="connsiteY189" fmla="*/ 1144874 h 1501627"/>
                <a:gd name="connsiteX190" fmla="*/ 9327 w 992535"/>
                <a:gd name="connsiteY190" fmla="*/ 1121557 h 1501627"/>
                <a:gd name="connsiteX191" fmla="*/ 6995 w 992535"/>
                <a:gd name="connsiteY191" fmla="*/ 1100572 h 1501627"/>
                <a:gd name="connsiteX192" fmla="*/ 0 w 992535"/>
                <a:gd name="connsiteY192" fmla="*/ 1086581 h 1501627"/>
                <a:gd name="connsiteX193" fmla="*/ 3886 w 992535"/>
                <a:gd name="connsiteY193" fmla="*/ 1077255 h 1501627"/>
                <a:gd name="connsiteX194" fmla="*/ 12436 w 992535"/>
                <a:gd name="connsiteY194" fmla="*/ 1075700 h 1501627"/>
                <a:gd name="connsiteX195" fmla="*/ 20985 w 992535"/>
                <a:gd name="connsiteY195" fmla="*/ 1081918 h 1501627"/>
                <a:gd name="connsiteX196" fmla="*/ 28758 w 992535"/>
                <a:gd name="connsiteY196" fmla="*/ 1095908 h 1501627"/>
                <a:gd name="connsiteX197" fmla="*/ 43525 w 992535"/>
                <a:gd name="connsiteY197" fmla="*/ 1094354 h 1501627"/>
                <a:gd name="connsiteX198" fmla="*/ 48966 w 992535"/>
                <a:gd name="connsiteY198" fmla="*/ 1083472 h 1501627"/>
                <a:gd name="connsiteX199" fmla="*/ 53629 w 992535"/>
                <a:gd name="connsiteY199" fmla="*/ 1053160 h 1501627"/>
                <a:gd name="connsiteX200" fmla="*/ 41194 w 992535"/>
                <a:gd name="connsiteY200" fmla="*/ 1018962 h 1501627"/>
                <a:gd name="connsiteX201" fmla="*/ 52852 w 992535"/>
                <a:gd name="connsiteY201" fmla="*/ 1007303 h 1501627"/>
                <a:gd name="connsiteX202" fmla="*/ 59847 w 992535"/>
                <a:gd name="connsiteY202" fmla="*/ 988649 h 1501627"/>
                <a:gd name="connsiteX203" fmla="*/ 80056 w 992535"/>
                <a:gd name="connsiteY203" fmla="*/ 983209 h 1501627"/>
                <a:gd name="connsiteX204" fmla="*/ 90160 w 992535"/>
                <a:gd name="connsiteY204" fmla="*/ 976990 h 1501627"/>
                <a:gd name="connsiteX205" fmla="*/ 104927 w 992535"/>
                <a:gd name="connsiteY205" fmla="*/ 961446 h 1501627"/>
                <a:gd name="connsiteX206" fmla="*/ 105704 w 992535"/>
                <a:gd name="connsiteY206" fmla="*/ 939683 h 1501627"/>
                <a:gd name="connsiteX207" fmla="*/ 110368 w 992535"/>
                <a:gd name="connsiteY207" fmla="*/ 923361 h 1501627"/>
                <a:gd name="connsiteX208" fmla="*/ 106482 w 992535"/>
                <a:gd name="connsiteY208" fmla="*/ 912480 h 1501627"/>
                <a:gd name="connsiteX209" fmla="*/ 82387 w 992535"/>
                <a:gd name="connsiteY209" fmla="*/ 874395 h 1501627"/>
                <a:gd name="connsiteX210" fmla="*/ 80056 w 992535"/>
                <a:gd name="connsiteY210" fmla="*/ 861959 h 1501627"/>
                <a:gd name="connsiteX211" fmla="*/ 94046 w 992535"/>
                <a:gd name="connsiteY211" fmla="*/ 857296 h 1501627"/>
                <a:gd name="connsiteX212" fmla="*/ 112700 w 992535"/>
                <a:gd name="connsiteY212" fmla="*/ 857296 h 1501627"/>
                <a:gd name="connsiteX213" fmla="*/ 122804 w 992535"/>
                <a:gd name="connsiteY213" fmla="*/ 837865 h 1501627"/>
                <a:gd name="connsiteX214" fmla="*/ 125913 w 992535"/>
                <a:gd name="connsiteY214" fmla="*/ 823097 h 1501627"/>
                <a:gd name="connsiteX215" fmla="*/ 99487 w 992535"/>
                <a:gd name="connsiteY215" fmla="*/ 802112 h 1501627"/>
                <a:gd name="connsiteX216" fmla="*/ 90160 w 992535"/>
                <a:gd name="connsiteY216" fmla="*/ 799003 h 1501627"/>
                <a:gd name="connsiteX217" fmla="*/ 60625 w 992535"/>
                <a:gd name="connsiteY217" fmla="*/ 782681 h 1501627"/>
                <a:gd name="connsiteX218" fmla="*/ 67620 w 992535"/>
                <a:gd name="connsiteY218" fmla="*/ 732937 h 1501627"/>
                <a:gd name="connsiteX219" fmla="*/ 67620 w 992535"/>
                <a:gd name="connsiteY219" fmla="*/ 720501 h 1501627"/>
                <a:gd name="connsiteX220" fmla="*/ 48189 w 992535"/>
                <a:gd name="connsiteY220" fmla="*/ 686303 h 1501627"/>
                <a:gd name="connsiteX221" fmla="*/ 48966 w 992535"/>
                <a:gd name="connsiteY221" fmla="*/ 672313 h 1501627"/>
                <a:gd name="connsiteX222" fmla="*/ 44302 w 992535"/>
                <a:gd name="connsiteY222" fmla="*/ 650550 h 1501627"/>
                <a:gd name="connsiteX223" fmla="*/ 52852 w 992535"/>
                <a:gd name="connsiteY223" fmla="*/ 642000 h 1501627"/>
                <a:gd name="connsiteX224" fmla="*/ 31867 w 992535"/>
                <a:gd name="connsiteY224" fmla="*/ 610133 h 1501627"/>
                <a:gd name="connsiteX225" fmla="*/ 47411 w 992535"/>
                <a:gd name="connsiteY225" fmla="*/ 588371 h 1501627"/>
                <a:gd name="connsiteX226" fmla="*/ 43525 w 992535"/>
                <a:gd name="connsiteY226" fmla="*/ 576712 h 1501627"/>
                <a:gd name="connsiteX227" fmla="*/ 52852 w 992535"/>
                <a:gd name="connsiteY227" fmla="*/ 568940 h 1501627"/>
                <a:gd name="connsiteX228" fmla="*/ 80056 w 992535"/>
                <a:gd name="connsiteY228" fmla="*/ 539404 h 1501627"/>
                <a:gd name="connsiteX229" fmla="*/ 105704 w 992535"/>
                <a:gd name="connsiteY229" fmla="*/ 527746 h 1501627"/>
                <a:gd name="connsiteX230" fmla="*/ 131353 w 992535"/>
                <a:gd name="connsiteY230" fmla="*/ 524637 h 1501627"/>
                <a:gd name="connsiteX231" fmla="*/ 186538 w 992535"/>
                <a:gd name="connsiteY231" fmla="*/ 531632 h 1501627"/>
                <a:gd name="connsiteX232" fmla="*/ 199750 w 992535"/>
                <a:gd name="connsiteY232" fmla="*/ 514533 h 1501627"/>
                <a:gd name="connsiteX233" fmla="*/ 198973 w 992535"/>
                <a:gd name="connsiteY233" fmla="*/ 505206 h 1501627"/>
                <a:gd name="connsiteX234" fmla="*/ 190424 w 992535"/>
                <a:gd name="connsiteY234" fmla="*/ 482666 h 1501627"/>
                <a:gd name="connsiteX235" fmla="*/ 153893 w 992535"/>
                <a:gd name="connsiteY235" fmla="*/ 470230 h 1501627"/>
                <a:gd name="connsiteX236" fmla="*/ 188092 w 992535"/>
                <a:gd name="connsiteY236" fmla="*/ 431368 h 1501627"/>
                <a:gd name="connsiteX237" fmla="*/ 213741 w 992535"/>
                <a:gd name="connsiteY237" fmla="*/ 392506 h 1501627"/>
                <a:gd name="connsiteX238" fmla="*/ 214518 w 992535"/>
                <a:gd name="connsiteY238" fmla="*/ 355976 h 1501627"/>
                <a:gd name="connsiteX239" fmla="*/ 219181 w 992535"/>
                <a:gd name="connsiteY239" fmla="*/ 334990 h 1501627"/>
                <a:gd name="connsiteX240" fmla="*/ 208300 w 992535"/>
                <a:gd name="connsiteY240" fmla="*/ 304678 h 1501627"/>
                <a:gd name="connsiteX241" fmla="*/ 237835 w 992535"/>
                <a:gd name="connsiteY241" fmla="*/ 301569 h 1501627"/>
                <a:gd name="connsiteX242" fmla="*/ 256489 w 992535"/>
                <a:gd name="connsiteY242" fmla="*/ 297683 h 1501627"/>
                <a:gd name="connsiteX243" fmla="*/ 282138 w 992535"/>
                <a:gd name="connsiteY243" fmla="*/ 286024 h 1501627"/>
                <a:gd name="connsiteX244" fmla="*/ 274366 w 992535"/>
                <a:gd name="connsiteY244" fmla="*/ 266593 h 1501627"/>
                <a:gd name="connsiteX245" fmla="*/ 284470 w 992535"/>
                <a:gd name="connsiteY245" fmla="*/ 259598 h 1501627"/>
                <a:gd name="connsiteX246" fmla="*/ 307787 w 992535"/>
                <a:gd name="connsiteY246" fmla="*/ 237058 h 1501627"/>
                <a:gd name="connsiteX247" fmla="*/ 333436 w 992535"/>
                <a:gd name="connsiteY247" fmla="*/ 214518 h 1501627"/>
                <a:gd name="connsiteX248" fmla="*/ 345094 w 992535"/>
                <a:gd name="connsiteY248" fmla="*/ 206746 h 1501627"/>
                <a:gd name="connsiteX249" fmla="*/ 346649 w 992535"/>
                <a:gd name="connsiteY249" fmla="*/ 195864 h 1501627"/>
                <a:gd name="connsiteX250" fmla="*/ 338876 w 992535"/>
                <a:gd name="connsiteY250" fmla="*/ 185760 h 1501627"/>
                <a:gd name="connsiteX251" fmla="*/ 317891 w 992535"/>
                <a:gd name="connsiteY251" fmla="*/ 167884 h 1501627"/>
                <a:gd name="connsiteX252" fmla="*/ 321777 w 992535"/>
                <a:gd name="connsiteY252" fmla="*/ 159334 h 1501627"/>
                <a:gd name="connsiteX253" fmla="*/ 342763 w 992535"/>
                <a:gd name="connsiteY253" fmla="*/ 154671 h 1501627"/>
                <a:gd name="connsiteX254" fmla="*/ 351312 w 992535"/>
                <a:gd name="connsiteY254" fmla="*/ 146121 h 1501627"/>
                <a:gd name="connsiteX255" fmla="*/ 362971 w 992535"/>
                <a:gd name="connsiteY255" fmla="*/ 118918 h 1501627"/>
                <a:gd name="connsiteX256" fmla="*/ 391729 w 992535"/>
                <a:gd name="connsiteY256" fmla="*/ 104150 h 1501627"/>
                <a:gd name="connsiteX257" fmla="*/ 403387 w 992535"/>
                <a:gd name="connsiteY257" fmla="*/ 97155 h 1501627"/>
                <a:gd name="connsiteX258" fmla="*/ 452353 w 992535"/>
                <a:gd name="connsiteY258" fmla="*/ 111145 h 1501627"/>
                <a:gd name="connsiteX259" fmla="*/ 468676 w 992535"/>
                <a:gd name="connsiteY259" fmla="*/ 87051 h 1501627"/>
                <a:gd name="connsiteX260" fmla="*/ 462458 w 992535"/>
                <a:gd name="connsiteY260" fmla="*/ 59070 h 1501627"/>
                <a:gd name="connsiteX261" fmla="*/ 462458 w 992535"/>
                <a:gd name="connsiteY261" fmla="*/ 52852 h 1501627"/>
                <a:gd name="connsiteX262" fmla="*/ 478780 w 992535"/>
                <a:gd name="connsiteY262" fmla="*/ 48966 h 1501627"/>
                <a:gd name="connsiteX263" fmla="*/ 510646 w 992535"/>
                <a:gd name="connsiteY263" fmla="*/ 55961 h 1501627"/>
                <a:gd name="connsiteX264" fmla="*/ 533186 w 992535"/>
                <a:gd name="connsiteY264" fmla="*/ 56738 h 1501627"/>
                <a:gd name="connsiteX265" fmla="*/ 600029 w 992535"/>
                <a:gd name="connsiteY265" fmla="*/ 69952 h 1501627"/>
                <a:gd name="connsiteX266" fmla="*/ 607801 w 992535"/>
                <a:gd name="connsiteY266" fmla="*/ 70729 h 1501627"/>
                <a:gd name="connsiteX267" fmla="*/ 627232 w 992535"/>
                <a:gd name="connsiteY267" fmla="*/ 58293 h 1501627"/>
                <a:gd name="connsiteX268" fmla="*/ 604693 w 992535"/>
                <a:gd name="connsiteY268" fmla="*/ 51298 h 1501627"/>
                <a:gd name="connsiteX269" fmla="*/ 617128 w 992535"/>
                <a:gd name="connsiteY269" fmla="*/ 44303 h 1501627"/>
                <a:gd name="connsiteX270" fmla="*/ 628010 w 992535"/>
                <a:gd name="connsiteY270" fmla="*/ 29535 h 1501627"/>
                <a:gd name="connsiteX271" fmla="*/ 627232 w 992535"/>
                <a:gd name="connsiteY271" fmla="*/ 13990 h 1501627"/>
                <a:gd name="connsiteX272" fmla="*/ 607024 w 992535"/>
                <a:gd name="connsiteY272" fmla="*/ 1554 h 1501627"/>
                <a:gd name="connsiteX273" fmla="*/ 646663 w 992535"/>
                <a:gd name="connsiteY273" fmla="*/ 0 h 1501627"/>
                <a:gd name="connsiteX274" fmla="*/ 669203 w 992535"/>
                <a:gd name="connsiteY274" fmla="*/ 6218 h 1501627"/>
                <a:gd name="connsiteX275" fmla="*/ 672313 w 992535"/>
                <a:gd name="connsiteY275" fmla="*/ 13213 h 1501627"/>
                <a:gd name="connsiteX276" fmla="*/ 694852 w 992535"/>
                <a:gd name="connsiteY276" fmla="*/ 21763 h 1501627"/>
                <a:gd name="connsiteX277" fmla="*/ 732160 w 992535"/>
                <a:gd name="connsiteY277" fmla="*/ 39639 h 1501627"/>
                <a:gd name="connsiteX278" fmla="*/ 764804 w 992535"/>
                <a:gd name="connsiteY278" fmla="*/ 53630 h 1501627"/>
                <a:gd name="connsiteX279" fmla="*/ 829315 w 992535"/>
                <a:gd name="connsiteY279" fmla="*/ 66843 h 1501627"/>
                <a:gd name="connsiteX280" fmla="*/ 856518 w 992535"/>
                <a:gd name="connsiteY280" fmla="*/ 80833 h 1501627"/>
                <a:gd name="connsiteX281" fmla="*/ 865845 w 992535"/>
                <a:gd name="connsiteY281" fmla="*/ 93269 h 1501627"/>
                <a:gd name="connsiteX282" fmla="*/ 876727 w 992535"/>
                <a:gd name="connsiteY282" fmla="*/ 94046 h 1501627"/>
                <a:gd name="connsiteX283" fmla="*/ 891494 w 992535"/>
                <a:gd name="connsiteY283" fmla="*/ 105705 h 1501627"/>
                <a:gd name="connsiteX284" fmla="*/ 905485 w 992535"/>
                <a:gd name="connsiteY284" fmla="*/ 112700 h 1501627"/>
                <a:gd name="connsiteX285" fmla="*/ 896935 w 992535"/>
                <a:gd name="connsiteY285" fmla="*/ 120472 h 1501627"/>
                <a:gd name="connsiteX286" fmla="*/ 900044 w 992535"/>
                <a:gd name="connsiteY286" fmla="*/ 139126 h 1501627"/>
                <a:gd name="connsiteX287" fmla="*/ 905485 w 992535"/>
                <a:gd name="connsiteY287" fmla="*/ 150007 h 1501627"/>
                <a:gd name="connsiteX288" fmla="*/ 903153 w 992535"/>
                <a:gd name="connsiteY288" fmla="*/ 164775 h 1501627"/>
                <a:gd name="connsiteX289" fmla="*/ 924916 w 992535"/>
                <a:gd name="connsiteY289" fmla="*/ 167884 h 1501627"/>
                <a:gd name="connsiteX290" fmla="*/ 929579 w 992535"/>
                <a:gd name="connsiteY290" fmla="*/ 177988 h 1501627"/>
                <a:gd name="connsiteX291" fmla="*/ 921806 w 992535"/>
                <a:gd name="connsiteY291" fmla="*/ 184206 h 1501627"/>
                <a:gd name="connsiteX292" fmla="*/ 921029 w 992535"/>
                <a:gd name="connsiteY292" fmla="*/ 192755 h 1501627"/>
                <a:gd name="connsiteX293" fmla="*/ 927247 w 992535"/>
                <a:gd name="connsiteY293" fmla="*/ 205191 h 1501627"/>
                <a:gd name="connsiteX294" fmla="*/ 952896 w 992535"/>
                <a:gd name="connsiteY294" fmla="*/ 225400 h 1501627"/>
                <a:gd name="connsiteX295" fmla="*/ 957559 w 992535"/>
                <a:gd name="connsiteY295" fmla="*/ 232395 h 1501627"/>
                <a:gd name="connsiteX296" fmla="*/ 952119 w 992535"/>
                <a:gd name="connsiteY296" fmla="*/ 243276 h 1501627"/>
                <a:gd name="connsiteX297" fmla="*/ 952896 w 992535"/>
                <a:gd name="connsiteY297" fmla="*/ 257266 h 1501627"/>
                <a:gd name="connsiteX298" fmla="*/ 941237 w 992535"/>
                <a:gd name="connsiteY298" fmla="*/ 267370 h 1501627"/>
                <a:gd name="connsiteX299" fmla="*/ 941237 w 992535"/>
                <a:gd name="connsiteY299" fmla="*/ 277475 h 1501627"/>
                <a:gd name="connsiteX300" fmla="*/ 951342 w 992535"/>
                <a:gd name="connsiteY300" fmla="*/ 297683 h 1501627"/>
                <a:gd name="connsiteX301" fmla="*/ 965332 w 992535"/>
                <a:gd name="connsiteY301" fmla="*/ 302346 h 1501627"/>
                <a:gd name="connsiteX302" fmla="*/ 980099 w 992535"/>
                <a:gd name="connsiteY302" fmla="*/ 319446 h 1501627"/>
                <a:gd name="connsiteX303" fmla="*/ 992535 w 992535"/>
                <a:gd name="connsiteY303" fmla="*/ 338877 h 150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992535" h="1501627">
                  <a:moveTo>
                    <a:pt x="502874" y="1393591"/>
                  </a:moveTo>
                  <a:lnTo>
                    <a:pt x="491215" y="1391260"/>
                  </a:lnTo>
                  <a:lnTo>
                    <a:pt x="488884" y="1361724"/>
                  </a:lnTo>
                  <a:lnTo>
                    <a:pt x="504428" y="1325971"/>
                  </a:lnTo>
                  <a:lnTo>
                    <a:pt x="512201" y="1323640"/>
                  </a:lnTo>
                  <a:lnTo>
                    <a:pt x="533186" y="1273119"/>
                  </a:lnTo>
                  <a:lnTo>
                    <a:pt x="537073" y="1288664"/>
                  </a:lnTo>
                  <a:lnTo>
                    <a:pt x="525414" y="1313536"/>
                  </a:lnTo>
                  <a:lnTo>
                    <a:pt x="523082" y="1330635"/>
                  </a:lnTo>
                  <a:lnTo>
                    <a:pt x="518419" y="1334521"/>
                  </a:lnTo>
                  <a:lnTo>
                    <a:pt x="502874" y="1393591"/>
                  </a:lnTo>
                  <a:close/>
                  <a:moveTo>
                    <a:pt x="706511" y="1217158"/>
                  </a:moveTo>
                  <a:lnTo>
                    <a:pt x="696407" y="1228039"/>
                  </a:lnTo>
                  <a:lnTo>
                    <a:pt x="685525" y="1231925"/>
                  </a:lnTo>
                  <a:lnTo>
                    <a:pt x="686303" y="1257574"/>
                  </a:lnTo>
                  <a:lnTo>
                    <a:pt x="697961" y="1266901"/>
                  </a:lnTo>
                  <a:lnTo>
                    <a:pt x="687857" y="1270787"/>
                  </a:lnTo>
                  <a:lnTo>
                    <a:pt x="682417" y="1284778"/>
                  </a:lnTo>
                  <a:lnTo>
                    <a:pt x="668426" y="1289441"/>
                  </a:lnTo>
                  <a:lnTo>
                    <a:pt x="656768" y="1301877"/>
                  </a:lnTo>
                  <a:lnTo>
                    <a:pt x="654436" y="1314313"/>
                  </a:lnTo>
                  <a:lnTo>
                    <a:pt x="638114" y="1321308"/>
                  </a:lnTo>
                  <a:lnTo>
                    <a:pt x="647441" y="1302654"/>
                  </a:lnTo>
                  <a:lnTo>
                    <a:pt x="640446" y="1297213"/>
                  </a:lnTo>
                  <a:lnTo>
                    <a:pt x="629564" y="1280891"/>
                  </a:lnTo>
                  <a:lnTo>
                    <a:pt x="632673" y="1273896"/>
                  </a:lnTo>
                  <a:lnTo>
                    <a:pt x="628010" y="1249024"/>
                  </a:lnTo>
                  <a:lnTo>
                    <a:pt x="648995" y="1226485"/>
                  </a:lnTo>
                  <a:lnTo>
                    <a:pt x="659099" y="1217935"/>
                  </a:lnTo>
                  <a:lnTo>
                    <a:pt x="684748" y="1210162"/>
                  </a:lnTo>
                  <a:lnTo>
                    <a:pt x="694852" y="1210162"/>
                  </a:lnTo>
                  <a:lnTo>
                    <a:pt x="706511" y="1217158"/>
                  </a:lnTo>
                  <a:close/>
                  <a:moveTo>
                    <a:pt x="992535" y="338877"/>
                  </a:moveTo>
                  <a:lnTo>
                    <a:pt x="971550" y="341208"/>
                  </a:lnTo>
                  <a:lnTo>
                    <a:pt x="954451" y="336545"/>
                  </a:lnTo>
                  <a:lnTo>
                    <a:pt x="946678" y="338877"/>
                  </a:lnTo>
                  <a:lnTo>
                    <a:pt x="917143" y="341208"/>
                  </a:lnTo>
                  <a:lnTo>
                    <a:pt x="908593" y="346649"/>
                  </a:lnTo>
                  <a:lnTo>
                    <a:pt x="892271" y="341208"/>
                  </a:lnTo>
                  <a:lnTo>
                    <a:pt x="876727" y="331881"/>
                  </a:lnTo>
                  <a:lnTo>
                    <a:pt x="861182" y="340431"/>
                  </a:lnTo>
                  <a:lnTo>
                    <a:pt x="848746" y="332659"/>
                  </a:lnTo>
                  <a:lnTo>
                    <a:pt x="840973" y="347426"/>
                  </a:lnTo>
                  <a:lnTo>
                    <a:pt x="841751" y="361417"/>
                  </a:lnTo>
                  <a:lnTo>
                    <a:pt x="827761" y="359862"/>
                  </a:lnTo>
                  <a:lnTo>
                    <a:pt x="830092" y="368412"/>
                  </a:lnTo>
                  <a:lnTo>
                    <a:pt x="814547" y="380070"/>
                  </a:lnTo>
                  <a:lnTo>
                    <a:pt x="789676" y="381625"/>
                  </a:lnTo>
                  <a:lnTo>
                    <a:pt x="795116" y="393283"/>
                  </a:lnTo>
                  <a:lnTo>
                    <a:pt x="788121" y="398724"/>
                  </a:lnTo>
                  <a:lnTo>
                    <a:pt x="795894" y="411937"/>
                  </a:lnTo>
                  <a:lnTo>
                    <a:pt x="785789" y="423596"/>
                  </a:lnTo>
                  <a:lnTo>
                    <a:pt x="769468" y="438363"/>
                  </a:lnTo>
                  <a:lnTo>
                    <a:pt x="765581" y="446136"/>
                  </a:lnTo>
                  <a:lnTo>
                    <a:pt x="778794" y="454685"/>
                  </a:lnTo>
                  <a:lnTo>
                    <a:pt x="791230" y="474116"/>
                  </a:lnTo>
                  <a:lnTo>
                    <a:pt x="803666" y="482666"/>
                  </a:lnTo>
                  <a:lnTo>
                    <a:pt x="800557" y="491993"/>
                  </a:lnTo>
                  <a:lnTo>
                    <a:pt x="784235" y="500542"/>
                  </a:lnTo>
                  <a:lnTo>
                    <a:pt x="767136" y="513756"/>
                  </a:lnTo>
                  <a:lnTo>
                    <a:pt x="751591" y="547177"/>
                  </a:lnTo>
                  <a:lnTo>
                    <a:pt x="727496" y="557281"/>
                  </a:lnTo>
                  <a:lnTo>
                    <a:pt x="708843" y="569717"/>
                  </a:lnTo>
                  <a:lnTo>
                    <a:pt x="685525" y="575158"/>
                  </a:lnTo>
                  <a:lnTo>
                    <a:pt x="666872" y="592257"/>
                  </a:lnTo>
                  <a:lnTo>
                    <a:pt x="652882" y="586039"/>
                  </a:lnTo>
                  <a:lnTo>
                    <a:pt x="641223" y="589925"/>
                  </a:lnTo>
                  <a:lnTo>
                    <a:pt x="633451" y="603915"/>
                  </a:lnTo>
                  <a:lnTo>
                    <a:pt x="618683" y="615574"/>
                  </a:lnTo>
                  <a:lnTo>
                    <a:pt x="600029" y="614020"/>
                  </a:lnTo>
                  <a:lnTo>
                    <a:pt x="601584" y="620237"/>
                  </a:lnTo>
                  <a:lnTo>
                    <a:pt x="583707" y="622569"/>
                  </a:lnTo>
                  <a:lnTo>
                    <a:pt x="575935" y="653659"/>
                  </a:lnTo>
                  <a:lnTo>
                    <a:pt x="558835" y="658322"/>
                  </a:lnTo>
                  <a:lnTo>
                    <a:pt x="553395" y="664540"/>
                  </a:lnTo>
                  <a:lnTo>
                    <a:pt x="546400" y="659877"/>
                  </a:lnTo>
                  <a:lnTo>
                    <a:pt x="530077" y="660654"/>
                  </a:lnTo>
                  <a:lnTo>
                    <a:pt x="542513" y="682417"/>
                  </a:lnTo>
                  <a:lnTo>
                    <a:pt x="529300" y="696407"/>
                  </a:lnTo>
                  <a:lnTo>
                    <a:pt x="519973" y="696407"/>
                  </a:lnTo>
                  <a:lnTo>
                    <a:pt x="508315" y="701848"/>
                  </a:lnTo>
                  <a:lnTo>
                    <a:pt x="493547" y="695630"/>
                  </a:lnTo>
                  <a:lnTo>
                    <a:pt x="491993" y="704957"/>
                  </a:lnTo>
                  <a:lnTo>
                    <a:pt x="498211" y="715061"/>
                  </a:lnTo>
                  <a:lnTo>
                    <a:pt x="508315" y="722833"/>
                  </a:lnTo>
                  <a:lnTo>
                    <a:pt x="507538" y="732937"/>
                  </a:lnTo>
                  <a:lnTo>
                    <a:pt x="500542" y="766359"/>
                  </a:lnTo>
                  <a:lnTo>
                    <a:pt x="505983" y="780349"/>
                  </a:lnTo>
                  <a:lnTo>
                    <a:pt x="489661" y="789676"/>
                  </a:lnTo>
                  <a:lnTo>
                    <a:pt x="483443" y="798225"/>
                  </a:lnTo>
                  <a:lnTo>
                    <a:pt x="488107" y="811438"/>
                  </a:lnTo>
                  <a:lnTo>
                    <a:pt x="487329" y="819988"/>
                  </a:lnTo>
                  <a:lnTo>
                    <a:pt x="492770" y="834756"/>
                  </a:lnTo>
                  <a:lnTo>
                    <a:pt x="498988" y="867400"/>
                  </a:lnTo>
                  <a:lnTo>
                    <a:pt x="507538" y="882945"/>
                  </a:lnTo>
                  <a:lnTo>
                    <a:pt x="506760" y="895380"/>
                  </a:lnTo>
                  <a:lnTo>
                    <a:pt x="516865" y="902376"/>
                  </a:lnTo>
                  <a:lnTo>
                    <a:pt x="533186" y="901598"/>
                  </a:lnTo>
                  <a:lnTo>
                    <a:pt x="544068" y="914034"/>
                  </a:lnTo>
                  <a:lnTo>
                    <a:pt x="568162" y="907816"/>
                  </a:lnTo>
                  <a:lnTo>
                    <a:pt x="574380" y="916366"/>
                  </a:lnTo>
                  <a:lnTo>
                    <a:pt x="596920" y="933465"/>
                  </a:lnTo>
                  <a:lnTo>
                    <a:pt x="610133" y="935797"/>
                  </a:lnTo>
                  <a:lnTo>
                    <a:pt x="624901" y="945124"/>
                  </a:lnTo>
                  <a:lnTo>
                    <a:pt x="624901" y="956782"/>
                  </a:lnTo>
                  <a:lnTo>
                    <a:pt x="647441" y="964555"/>
                  </a:lnTo>
                  <a:lnTo>
                    <a:pt x="662208" y="980100"/>
                  </a:lnTo>
                  <a:lnTo>
                    <a:pt x="668426" y="992535"/>
                  </a:lnTo>
                  <a:lnTo>
                    <a:pt x="667649" y="1000308"/>
                  </a:lnTo>
                  <a:lnTo>
                    <a:pt x="647441" y="1011966"/>
                  </a:lnTo>
                  <a:lnTo>
                    <a:pt x="637337" y="1022071"/>
                  </a:lnTo>
                  <a:lnTo>
                    <a:pt x="607801" y="1038393"/>
                  </a:lnTo>
                  <a:lnTo>
                    <a:pt x="603138" y="1037615"/>
                  </a:lnTo>
                  <a:lnTo>
                    <a:pt x="586816" y="1045388"/>
                  </a:lnTo>
                  <a:lnTo>
                    <a:pt x="602361" y="1050051"/>
                  </a:lnTo>
                  <a:lnTo>
                    <a:pt x="613242" y="1044610"/>
                  </a:lnTo>
                  <a:lnTo>
                    <a:pt x="633451" y="1039947"/>
                  </a:lnTo>
                  <a:lnTo>
                    <a:pt x="644332" y="1049274"/>
                  </a:lnTo>
                  <a:lnTo>
                    <a:pt x="627232" y="1053160"/>
                  </a:lnTo>
                  <a:lnTo>
                    <a:pt x="624901" y="1065596"/>
                  </a:lnTo>
                  <a:lnTo>
                    <a:pt x="618683" y="1073368"/>
                  </a:lnTo>
                  <a:lnTo>
                    <a:pt x="603138" y="1078809"/>
                  </a:lnTo>
                  <a:lnTo>
                    <a:pt x="581375" y="1090468"/>
                  </a:lnTo>
                  <a:lnTo>
                    <a:pt x="550286" y="1101349"/>
                  </a:lnTo>
                  <a:lnTo>
                    <a:pt x="541736" y="1110676"/>
                  </a:lnTo>
                  <a:lnTo>
                    <a:pt x="521528" y="1118448"/>
                  </a:lnTo>
                  <a:lnTo>
                    <a:pt x="511424" y="1124666"/>
                  </a:lnTo>
                  <a:lnTo>
                    <a:pt x="481889" y="1124666"/>
                  </a:lnTo>
                  <a:lnTo>
                    <a:pt x="453131" y="1123889"/>
                  </a:lnTo>
                  <a:lnTo>
                    <a:pt x="460903" y="1130884"/>
                  </a:lnTo>
                  <a:lnTo>
                    <a:pt x="467898" y="1129330"/>
                  </a:lnTo>
                  <a:lnTo>
                    <a:pt x="495879" y="1132438"/>
                  </a:lnTo>
                  <a:lnTo>
                    <a:pt x="509092" y="1142543"/>
                  </a:lnTo>
                  <a:lnTo>
                    <a:pt x="485775" y="1149538"/>
                  </a:lnTo>
                  <a:lnTo>
                    <a:pt x="498988" y="1174410"/>
                  </a:lnTo>
                  <a:lnTo>
                    <a:pt x="493547" y="1180627"/>
                  </a:lnTo>
                  <a:lnTo>
                    <a:pt x="496656" y="1207831"/>
                  </a:lnTo>
                  <a:lnTo>
                    <a:pt x="488107" y="1208608"/>
                  </a:lnTo>
                  <a:lnTo>
                    <a:pt x="485775" y="1219489"/>
                  </a:lnTo>
                  <a:lnTo>
                    <a:pt x="490438" y="1238920"/>
                  </a:lnTo>
                  <a:lnTo>
                    <a:pt x="498211" y="1255243"/>
                  </a:lnTo>
                  <a:lnTo>
                    <a:pt x="497434" y="1263015"/>
                  </a:lnTo>
                  <a:lnTo>
                    <a:pt x="485775" y="1281669"/>
                  </a:lnTo>
                  <a:lnTo>
                    <a:pt x="492770" y="1304209"/>
                  </a:lnTo>
                  <a:lnTo>
                    <a:pt x="481111" y="1345402"/>
                  </a:lnTo>
                  <a:lnTo>
                    <a:pt x="466344" y="1369497"/>
                  </a:lnTo>
                  <a:lnTo>
                    <a:pt x="456240" y="1401364"/>
                  </a:lnTo>
                  <a:lnTo>
                    <a:pt x="442249" y="1412245"/>
                  </a:lnTo>
                  <a:lnTo>
                    <a:pt x="423596" y="1405250"/>
                  </a:lnTo>
                  <a:lnTo>
                    <a:pt x="397169" y="1409136"/>
                  </a:lnTo>
                  <a:lnTo>
                    <a:pt x="372298" y="1406804"/>
                  </a:lnTo>
                  <a:lnTo>
                    <a:pt x="348980" y="1408359"/>
                  </a:lnTo>
                  <a:lnTo>
                    <a:pt x="342763" y="1411468"/>
                  </a:lnTo>
                  <a:lnTo>
                    <a:pt x="348203" y="1422349"/>
                  </a:lnTo>
                  <a:lnTo>
                    <a:pt x="330327" y="1420795"/>
                  </a:lnTo>
                  <a:lnTo>
                    <a:pt x="317114" y="1429344"/>
                  </a:lnTo>
                  <a:lnTo>
                    <a:pt x="301569" y="1445666"/>
                  </a:lnTo>
                  <a:lnTo>
                    <a:pt x="301569" y="1457325"/>
                  </a:lnTo>
                  <a:lnTo>
                    <a:pt x="316336" y="1480642"/>
                  </a:lnTo>
                  <a:lnTo>
                    <a:pt x="303124" y="1496187"/>
                  </a:lnTo>
                  <a:lnTo>
                    <a:pt x="294574" y="1496187"/>
                  </a:lnTo>
                  <a:lnTo>
                    <a:pt x="269702" y="1492301"/>
                  </a:lnTo>
                  <a:lnTo>
                    <a:pt x="226954" y="1501627"/>
                  </a:lnTo>
                  <a:lnTo>
                    <a:pt x="187315" y="1493855"/>
                  </a:lnTo>
                  <a:lnTo>
                    <a:pt x="191201" y="1486083"/>
                  </a:lnTo>
                  <a:lnTo>
                    <a:pt x="192755" y="1461988"/>
                  </a:lnTo>
                  <a:lnTo>
                    <a:pt x="188092" y="1448775"/>
                  </a:lnTo>
                  <a:lnTo>
                    <a:pt x="177988" y="1440226"/>
                  </a:lnTo>
                  <a:lnTo>
                    <a:pt x="153893" y="1410691"/>
                  </a:lnTo>
                  <a:lnTo>
                    <a:pt x="144566" y="1392814"/>
                  </a:lnTo>
                  <a:lnTo>
                    <a:pt x="163220" y="1399809"/>
                  </a:lnTo>
                  <a:lnTo>
                    <a:pt x="170993" y="1395923"/>
                  </a:lnTo>
                  <a:lnTo>
                    <a:pt x="157002" y="1375715"/>
                  </a:lnTo>
                  <a:lnTo>
                    <a:pt x="174101" y="1374937"/>
                  </a:lnTo>
                  <a:lnTo>
                    <a:pt x="179542" y="1367165"/>
                  </a:lnTo>
                  <a:lnTo>
                    <a:pt x="174879" y="1355506"/>
                  </a:lnTo>
                  <a:lnTo>
                    <a:pt x="160111" y="1350843"/>
                  </a:lnTo>
                  <a:lnTo>
                    <a:pt x="145344" y="1332189"/>
                  </a:lnTo>
                  <a:lnTo>
                    <a:pt x="131353" y="1322862"/>
                  </a:lnTo>
                  <a:lnTo>
                    <a:pt x="104150" y="1286332"/>
                  </a:lnTo>
                  <a:lnTo>
                    <a:pt x="94046" y="1261460"/>
                  </a:lnTo>
                  <a:lnTo>
                    <a:pt x="85496" y="1263792"/>
                  </a:lnTo>
                  <a:lnTo>
                    <a:pt x="76169" y="1235034"/>
                  </a:lnTo>
                  <a:lnTo>
                    <a:pt x="62956" y="1230371"/>
                  </a:lnTo>
                  <a:lnTo>
                    <a:pt x="58293" y="1201613"/>
                  </a:lnTo>
                  <a:lnTo>
                    <a:pt x="44302" y="1198504"/>
                  </a:lnTo>
                  <a:lnTo>
                    <a:pt x="34198" y="1185291"/>
                  </a:lnTo>
                  <a:lnTo>
                    <a:pt x="31090" y="1160419"/>
                  </a:lnTo>
                  <a:lnTo>
                    <a:pt x="21763" y="1155756"/>
                  </a:lnTo>
                  <a:lnTo>
                    <a:pt x="15545" y="1144874"/>
                  </a:lnTo>
                  <a:lnTo>
                    <a:pt x="9327" y="1121557"/>
                  </a:lnTo>
                  <a:lnTo>
                    <a:pt x="6995" y="1100572"/>
                  </a:lnTo>
                  <a:lnTo>
                    <a:pt x="0" y="1086581"/>
                  </a:lnTo>
                  <a:lnTo>
                    <a:pt x="3886" y="1077255"/>
                  </a:lnTo>
                  <a:lnTo>
                    <a:pt x="12436" y="1075700"/>
                  </a:lnTo>
                  <a:lnTo>
                    <a:pt x="20985" y="1081918"/>
                  </a:lnTo>
                  <a:lnTo>
                    <a:pt x="28758" y="1095908"/>
                  </a:lnTo>
                  <a:lnTo>
                    <a:pt x="43525" y="1094354"/>
                  </a:lnTo>
                  <a:lnTo>
                    <a:pt x="48966" y="1083472"/>
                  </a:lnTo>
                  <a:lnTo>
                    <a:pt x="53629" y="1053160"/>
                  </a:lnTo>
                  <a:lnTo>
                    <a:pt x="41194" y="1018962"/>
                  </a:lnTo>
                  <a:lnTo>
                    <a:pt x="52852" y="1007303"/>
                  </a:lnTo>
                  <a:lnTo>
                    <a:pt x="59847" y="988649"/>
                  </a:lnTo>
                  <a:lnTo>
                    <a:pt x="80056" y="983209"/>
                  </a:lnTo>
                  <a:lnTo>
                    <a:pt x="90160" y="976990"/>
                  </a:lnTo>
                  <a:lnTo>
                    <a:pt x="104927" y="961446"/>
                  </a:lnTo>
                  <a:lnTo>
                    <a:pt x="105704" y="939683"/>
                  </a:lnTo>
                  <a:lnTo>
                    <a:pt x="110368" y="923361"/>
                  </a:lnTo>
                  <a:lnTo>
                    <a:pt x="106482" y="912480"/>
                  </a:lnTo>
                  <a:lnTo>
                    <a:pt x="82387" y="874395"/>
                  </a:lnTo>
                  <a:lnTo>
                    <a:pt x="80056" y="861959"/>
                  </a:lnTo>
                  <a:lnTo>
                    <a:pt x="94046" y="857296"/>
                  </a:lnTo>
                  <a:lnTo>
                    <a:pt x="112700" y="857296"/>
                  </a:lnTo>
                  <a:lnTo>
                    <a:pt x="122804" y="837865"/>
                  </a:lnTo>
                  <a:lnTo>
                    <a:pt x="125913" y="823097"/>
                  </a:lnTo>
                  <a:lnTo>
                    <a:pt x="99487" y="802112"/>
                  </a:lnTo>
                  <a:lnTo>
                    <a:pt x="90160" y="799003"/>
                  </a:lnTo>
                  <a:lnTo>
                    <a:pt x="60625" y="782681"/>
                  </a:lnTo>
                  <a:lnTo>
                    <a:pt x="67620" y="732937"/>
                  </a:lnTo>
                  <a:lnTo>
                    <a:pt x="67620" y="720501"/>
                  </a:lnTo>
                  <a:lnTo>
                    <a:pt x="48189" y="686303"/>
                  </a:lnTo>
                  <a:lnTo>
                    <a:pt x="48966" y="672313"/>
                  </a:lnTo>
                  <a:lnTo>
                    <a:pt x="44302" y="650550"/>
                  </a:lnTo>
                  <a:lnTo>
                    <a:pt x="52852" y="642000"/>
                  </a:lnTo>
                  <a:lnTo>
                    <a:pt x="31867" y="610133"/>
                  </a:lnTo>
                  <a:lnTo>
                    <a:pt x="47411" y="588371"/>
                  </a:lnTo>
                  <a:lnTo>
                    <a:pt x="43525" y="576712"/>
                  </a:lnTo>
                  <a:lnTo>
                    <a:pt x="52852" y="568940"/>
                  </a:lnTo>
                  <a:lnTo>
                    <a:pt x="80056" y="539404"/>
                  </a:lnTo>
                  <a:lnTo>
                    <a:pt x="105704" y="527746"/>
                  </a:lnTo>
                  <a:lnTo>
                    <a:pt x="131353" y="524637"/>
                  </a:lnTo>
                  <a:lnTo>
                    <a:pt x="186538" y="531632"/>
                  </a:lnTo>
                  <a:lnTo>
                    <a:pt x="199750" y="514533"/>
                  </a:lnTo>
                  <a:lnTo>
                    <a:pt x="198973" y="505206"/>
                  </a:lnTo>
                  <a:lnTo>
                    <a:pt x="190424" y="482666"/>
                  </a:lnTo>
                  <a:lnTo>
                    <a:pt x="153893" y="470230"/>
                  </a:lnTo>
                  <a:lnTo>
                    <a:pt x="188092" y="431368"/>
                  </a:lnTo>
                  <a:lnTo>
                    <a:pt x="213741" y="392506"/>
                  </a:lnTo>
                  <a:lnTo>
                    <a:pt x="214518" y="355976"/>
                  </a:lnTo>
                  <a:lnTo>
                    <a:pt x="219181" y="334990"/>
                  </a:lnTo>
                  <a:lnTo>
                    <a:pt x="208300" y="304678"/>
                  </a:lnTo>
                  <a:lnTo>
                    <a:pt x="237835" y="301569"/>
                  </a:lnTo>
                  <a:lnTo>
                    <a:pt x="256489" y="297683"/>
                  </a:lnTo>
                  <a:lnTo>
                    <a:pt x="282138" y="286024"/>
                  </a:lnTo>
                  <a:lnTo>
                    <a:pt x="274366" y="266593"/>
                  </a:lnTo>
                  <a:lnTo>
                    <a:pt x="284470" y="259598"/>
                  </a:lnTo>
                  <a:lnTo>
                    <a:pt x="307787" y="237058"/>
                  </a:lnTo>
                  <a:lnTo>
                    <a:pt x="333436" y="214518"/>
                  </a:lnTo>
                  <a:lnTo>
                    <a:pt x="345094" y="206746"/>
                  </a:lnTo>
                  <a:lnTo>
                    <a:pt x="346649" y="195864"/>
                  </a:lnTo>
                  <a:lnTo>
                    <a:pt x="338876" y="185760"/>
                  </a:lnTo>
                  <a:lnTo>
                    <a:pt x="317891" y="167884"/>
                  </a:lnTo>
                  <a:lnTo>
                    <a:pt x="321777" y="159334"/>
                  </a:lnTo>
                  <a:lnTo>
                    <a:pt x="342763" y="154671"/>
                  </a:lnTo>
                  <a:lnTo>
                    <a:pt x="351312" y="146121"/>
                  </a:lnTo>
                  <a:lnTo>
                    <a:pt x="362971" y="118918"/>
                  </a:lnTo>
                  <a:lnTo>
                    <a:pt x="391729" y="104150"/>
                  </a:lnTo>
                  <a:lnTo>
                    <a:pt x="403387" y="97155"/>
                  </a:lnTo>
                  <a:lnTo>
                    <a:pt x="452353" y="111145"/>
                  </a:lnTo>
                  <a:lnTo>
                    <a:pt x="468676" y="87051"/>
                  </a:lnTo>
                  <a:lnTo>
                    <a:pt x="462458" y="59070"/>
                  </a:lnTo>
                  <a:lnTo>
                    <a:pt x="462458" y="52852"/>
                  </a:lnTo>
                  <a:lnTo>
                    <a:pt x="478780" y="48966"/>
                  </a:lnTo>
                  <a:lnTo>
                    <a:pt x="510646" y="55961"/>
                  </a:lnTo>
                  <a:lnTo>
                    <a:pt x="533186" y="56738"/>
                  </a:lnTo>
                  <a:lnTo>
                    <a:pt x="600029" y="69952"/>
                  </a:lnTo>
                  <a:lnTo>
                    <a:pt x="607801" y="70729"/>
                  </a:lnTo>
                  <a:lnTo>
                    <a:pt x="627232" y="58293"/>
                  </a:lnTo>
                  <a:lnTo>
                    <a:pt x="604693" y="51298"/>
                  </a:lnTo>
                  <a:lnTo>
                    <a:pt x="617128" y="44303"/>
                  </a:lnTo>
                  <a:lnTo>
                    <a:pt x="628010" y="29535"/>
                  </a:lnTo>
                  <a:lnTo>
                    <a:pt x="627232" y="13990"/>
                  </a:lnTo>
                  <a:lnTo>
                    <a:pt x="607024" y="1554"/>
                  </a:lnTo>
                  <a:lnTo>
                    <a:pt x="646663" y="0"/>
                  </a:lnTo>
                  <a:lnTo>
                    <a:pt x="669203" y="6218"/>
                  </a:lnTo>
                  <a:lnTo>
                    <a:pt x="672313" y="13213"/>
                  </a:lnTo>
                  <a:lnTo>
                    <a:pt x="694852" y="21763"/>
                  </a:lnTo>
                  <a:lnTo>
                    <a:pt x="732160" y="39639"/>
                  </a:lnTo>
                  <a:lnTo>
                    <a:pt x="764804" y="53630"/>
                  </a:lnTo>
                  <a:lnTo>
                    <a:pt x="829315" y="66843"/>
                  </a:lnTo>
                  <a:lnTo>
                    <a:pt x="856518" y="80833"/>
                  </a:lnTo>
                  <a:lnTo>
                    <a:pt x="865845" y="93269"/>
                  </a:lnTo>
                  <a:lnTo>
                    <a:pt x="876727" y="94046"/>
                  </a:lnTo>
                  <a:lnTo>
                    <a:pt x="891494" y="105705"/>
                  </a:lnTo>
                  <a:lnTo>
                    <a:pt x="905485" y="112700"/>
                  </a:lnTo>
                  <a:lnTo>
                    <a:pt x="896935" y="120472"/>
                  </a:lnTo>
                  <a:lnTo>
                    <a:pt x="900044" y="139126"/>
                  </a:lnTo>
                  <a:lnTo>
                    <a:pt x="905485" y="150007"/>
                  </a:lnTo>
                  <a:lnTo>
                    <a:pt x="903153" y="164775"/>
                  </a:lnTo>
                  <a:lnTo>
                    <a:pt x="924916" y="167884"/>
                  </a:lnTo>
                  <a:lnTo>
                    <a:pt x="929579" y="177988"/>
                  </a:lnTo>
                  <a:lnTo>
                    <a:pt x="921806" y="184206"/>
                  </a:lnTo>
                  <a:lnTo>
                    <a:pt x="921029" y="192755"/>
                  </a:lnTo>
                  <a:lnTo>
                    <a:pt x="927247" y="205191"/>
                  </a:lnTo>
                  <a:lnTo>
                    <a:pt x="952896" y="225400"/>
                  </a:lnTo>
                  <a:lnTo>
                    <a:pt x="957559" y="232395"/>
                  </a:lnTo>
                  <a:lnTo>
                    <a:pt x="952119" y="243276"/>
                  </a:lnTo>
                  <a:lnTo>
                    <a:pt x="952896" y="257266"/>
                  </a:lnTo>
                  <a:lnTo>
                    <a:pt x="941237" y="267370"/>
                  </a:lnTo>
                  <a:lnTo>
                    <a:pt x="941237" y="277475"/>
                  </a:lnTo>
                  <a:lnTo>
                    <a:pt x="951342" y="297683"/>
                  </a:lnTo>
                  <a:lnTo>
                    <a:pt x="965332" y="302346"/>
                  </a:lnTo>
                  <a:lnTo>
                    <a:pt x="980099" y="319446"/>
                  </a:lnTo>
                  <a:lnTo>
                    <a:pt x="992535" y="33887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2" name="Freeform 41">
              <a:extLst>
                <a:ext uri="{FF2B5EF4-FFF2-40B4-BE49-F238E27FC236}">
                  <a16:creationId xmlns:a16="http://schemas.microsoft.com/office/drawing/2014/main" id="{9F2C98F2-334B-3CB8-C22A-8E1D587584F6}"/>
                </a:ext>
              </a:extLst>
            </p:cNvPr>
            <p:cNvSpPr/>
            <p:nvPr/>
          </p:nvSpPr>
          <p:spPr>
            <a:xfrm>
              <a:off x="7073961" y="4789992"/>
              <a:ext cx="1951649" cy="758585"/>
            </a:xfrm>
            <a:custGeom>
              <a:avLst/>
              <a:gdLst>
                <a:gd name="connsiteX0" fmla="*/ 23317 w 1951649"/>
                <a:gd name="connsiteY0" fmla="*/ 235504 h 758585"/>
                <a:gd name="connsiteX1" fmla="*/ 777 w 1951649"/>
                <a:gd name="connsiteY1" fmla="*/ 239390 h 758585"/>
                <a:gd name="connsiteX2" fmla="*/ 0 w 1951649"/>
                <a:gd name="connsiteY2" fmla="*/ 227731 h 758585"/>
                <a:gd name="connsiteX3" fmla="*/ 17099 w 1951649"/>
                <a:gd name="connsiteY3" fmla="*/ 223067 h 758585"/>
                <a:gd name="connsiteX4" fmla="*/ 23317 w 1951649"/>
                <a:gd name="connsiteY4" fmla="*/ 235504 h 758585"/>
                <a:gd name="connsiteX5" fmla="*/ 1535049 w 1951649"/>
                <a:gd name="connsiteY5" fmla="*/ 68397 h 758585"/>
                <a:gd name="connsiteX6" fmla="*/ 1568470 w 1951649"/>
                <a:gd name="connsiteY6" fmla="*/ 78501 h 758585"/>
                <a:gd name="connsiteX7" fmla="*/ 1577020 w 1951649"/>
                <a:gd name="connsiteY7" fmla="*/ 70729 h 758585"/>
                <a:gd name="connsiteX8" fmla="*/ 1605001 w 1951649"/>
                <a:gd name="connsiteY8" fmla="*/ 71506 h 758585"/>
                <a:gd name="connsiteX9" fmla="*/ 1631427 w 1951649"/>
                <a:gd name="connsiteY9" fmla="*/ 77724 h 758585"/>
                <a:gd name="connsiteX10" fmla="*/ 1638422 w 1951649"/>
                <a:gd name="connsiteY10" fmla="*/ 62956 h 758585"/>
                <a:gd name="connsiteX11" fmla="*/ 1649303 w 1951649"/>
                <a:gd name="connsiteY11" fmla="*/ 59847 h 758585"/>
                <a:gd name="connsiteX12" fmla="*/ 1660185 w 1951649"/>
                <a:gd name="connsiteY12" fmla="*/ 62179 h 758585"/>
                <a:gd name="connsiteX13" fmla="*/ 1664848 w 1951649"/>
                <a:gd name="connsiteY13" fmla="*/ 70729 h 758585"/>
                <a:gd name="connsiteX14" fmla="*/ 1674175 w 1951649"/>
                <a:gd name="connsiteY14" fmla="*/ 73838 h 758585"/>
                <a:gd name="connsiteX15" fmla="*/ 1701378 w 1951649"/>
                <a:gd name="connsiteY15" fmla="*/ 93269 h 758585"/>
                <a:gd name="connsiteX16" fmla="*/ 1709928 w 1951649"/>
                <a:gd name="connsiteY16" fmla="*/ 106481 h 758585"/>
                <a:gd name="connsiteX17" fmla="*/ 1724695 w 1951649"/>
                <a:gd name="connsiteY17" fmla="*/ 108036 h 758585"/>
                <a:gd name="connsiteX18" fmla="*/ 1734799 w 1951649"/>
                <a:gd name="connsiteY18" fmla="*/ 117363 h 758585"/>
                <a:gd name="connsiteX19" fmla="*/ 1744904 w 1951649"/>
                <a:gd name="connsiteY19" fmla="*/ 129799 h 758585"/>
                <a:gd name="connsiteX20" fmla="*/ 1758117 w 1951649"/>
                <a:gd name="connsiteY20" fmla="*/ 139126 h 758585"/>
                <a:gd name="connsiteX21" fmla="*/ 1771330 w 1951649"/>
                <a:gd name="connsiteY21" fmla="*/ 164774 h 758585"/>
                <a:gd name="connsiteX22" fmla="*/ 1769775 w 1951649"/>
                <a:gd name="connsiteY22" fmla="*/ 182651 h 758585"/>
                <a:gd name="connsiteX23" fmla="*/ 1762003 w 1951649"/>
                <a:gd name="connsiteY23" fmla="*/ 193532 h 758585"/>
                <a:gd name="connsiteX24" fmla="*/ 1768221 w 1951649"/>
                <a:gd name="connsiteY24" fmla="*/ 208300 h 758585"/>
                <a:gd name="connsiteX25" fmla="*/ 1782988 w 1951649"/>
                <a:gd name="connsiteY25" fmla="*/ 231617 h 758585"/>
                <a:gd name="connsiteX26" fmla="*/ 1779102 w 1951649"/>
                <a:gd name="connsiteY26" fmla="*/ 236281 h 758585"/>
                <a:gd name="connsiteX27" fmla="*/ 1793092 w 1951649"/>
                <a:gd name="connsiteY27" fmla="*/ 243276 h 758585"/>
                <a:gd name="connsiteX28" fmla="*/ 1815633 w 1951649"/>
                <a:gd name="connsiteY28" fmla="*/ 250271 h 758585"/>
                <a:gd name="connsiteX29" fmla="*/ 1842836 w 1951649"/>
                <a:gd name="connsiteY29" fmla="*/ 247162 h 758585"/>
                <a:gd name="connsiteX30" fmla="*/ 1855272 w 1951649"/>
                <a:gd name="connsiteY30" fmla="*/ 252603 h 758585"/>
                <a:gd name="connsiteX31" fmla="*/ 1873148 w 1951649"/>
                <a:gd name="connsiteY31" fmla="*/ 265816 h 758585"/>
                <a:gd name="connsiteX32" fmla="*/ 1898020 w 1951649"/>
                <a:gd name="connsiteY32" fmla="*/ 287579 h 758585"/>
                <a:gd name="connsiteX33" fmla="*/ 1904238 w 1951649"/>
                <a:gd name="connsiteY33" fmla="*/ 294574 h 758585"/>
                <a:gd name="connsiteX34" fmla="*/ 1878589 w 1951649"/>
                <a:gd name="connsiteY34" fmla="*/ 279806 h 758585"/>
                <a:gd name="connsiteX35" fmla="*/ 1867708 w 1951649"/>
                <a:gd name="connsiteY35" fmla="*/ 292242 h 758585"/>
                <a:gd name="connsiteX36" fmla="*/ 1866930 w 1951649"/>
                <a:gd name="connsiteY36" fmla="*/ 321777 h 758585"/>
                <a:gd name="connsiteX37" fmla="*/ 1862267 w 1951649"/>
                <a:gd name="connsiteY37" fmla="*/ 324886 h 758585"/>
                <a:gd name="connsiteX38" fmla="*/ 1840504 w 1951649"/>
                <a:gd name="connsiteY38" fmla="*/ 324109 h 758585"/>
                <a:gd name="connsiteX39" fmla="*/ 1831177 w 1951649"/>
                <a:gd name="connsiteY39" fmla="*/ 327218 h 758585"/>
                <a:gd name="connsiteX40" fmla="*/ 1840504 w 1951649"/>
                <a:gd name="connsiteY40" fmla="*/ 346649 h 758585"/>
                <a:gd name="connsiteX41" fmla="*/ 1851385 w 1951649"/>
                <a:gd name="connsiteY41" fmla="*/ 355976 h 758585"/>
                <a:gd name="connsiteX42" fmla="*/ 1851385 w 1951649"/>
                <a:gd name="connsiteY42" fmla="*/ 373852 h 758585"/>
                <a:gd name="connsiteX43" fmla="*/ 1867708 w 1951649"/>
                <a:gd name="connsiteY43" fmla="*/ 393283 h 758585"/>
                <a:gd name="connsiteX44" fmla="*/ 1869262 w 1951649"/>
                <a:gd name="connsiteY44" fmla="*/ 409605 h 758585"/>
                <a:gd name="connsiteX45" fmla="*/ 1876257 w 1951649"/>
                <a:gd name="connsiteY45" fmla="*/ 426704 h 758585"/>
                <a:gd name="connsiteX46" fmla="*/ 1878589 w 1951649"/>
                <a:gd name="connsiteY46" fmla="*/ 443804 h 758585"/>
                <a:gd name="connsiteX47" fmla="*/ 1882475 w 1951649"/>
                <a:gd name="connsiteY47" fmla="*/ 449245 h 758585"/>
                <a:gd name="connsiteX48" fmla="*/ 1893357 w 1951649"/>
                <a:gd name="connsiteY48" fmla="*/ 451576 h 758585"/>
                <a:gd name="connsiteX49" fmla="*/ 1888693 w 1951649"/>
                <a:gd name="connsiteY49" fmla="*/ 481111 h 758585"/>
                <a:gd name="connsiteX50" fmla="*/ 1884030 w 1951649"/>
                <a:gd name="connsiteY50" fmla="*/ 490438 h 758585"/>
                <a:gd name="connsiteX51" fmla="*/ 1880921 w 1951649"/>
                <a:gd name="connsiteY51" fmla="*/ 505983 h 758585"/>
                <a:gd name="connsiteX52" fmla="*/ 1894134 w 1951649"/>
                <a:gd name="connsiteY52" fmla="*/ 510646 h 758585"/>
                <a:gd name="connsiteX53" fmla="*/ 1919005 w 1951649"/>
                <a:gd name="connsiteY53" fmla="*/ 526191 h 758585"/>
                <a:gd name="connsiteX54" fmla="*/ 1919783 w 1951649"/>
                <a:gd name="connsiteY54" fmla="*/ 536296 h 758585"/>
                <a:gd name="connsiteX55" fmla="*/ 1924446 w 1951649"/>
                <a:gd name="connsiteY55" fmla="*/ 547954 h 758585"/>
                <a:gd name="connsiteX56" fmla="*/ 1926778 w 1951649"/>
                <a:gd name="connsiteY56" fmla="*/ 563499 h 758585"/>
                <a:gd name="connsiteX57" fmla="*/ 1951650 w 1951649"/>
                <a:gd name="connsiteY57" fmla="*/ 581375 h 758585"/>
                <a:gd name="connsiteX58" fmla="*/ 1951650 w 1951649"/>
                <a:gd name="connsiteY58" fmla="*/ 599252 h 758585"/>
                <a:gd name="connsiteX59" fmla="*/ 1935328 w 1951649"/>
                <a:gd name="connsiteY59" fmla="*/ 595366 h 758585"/>
                <a:gd name="connsiteX60" fmla="*/ 1906570 w 1951649"/>
                <a:gd name="connsiteY60" fmla="*/ 619460 h 758585"/>
                <a:gd name="connsiteX61" fmla="*/ 1897243 w 1951649"/>
                <a:gd name="connsiteY61" fmla="*/ 610133 h 758585"/>
                <a:gd name="connsiteX62" fmla="*/ 1894911 w 1951649"/>
                <a:gd name="connsiteY62" fmla="*/ 591479 h 758585"/>
                <a:gd name="connsiteX63" fmla="*/ 1883252 w 1951649"/>
                <a:gd name="connsiteY63" fmla="*/ 579821 h 758585"/>
                <a:gd name="connsiteX64" fmla="*/ 1873148 w 1951649"/>
                <a:gd name="connsiteY64" fmla="*/ 578266 h 758585"/>
                <a:gd name="connsiteX65" fmla="*/ 1856826 w 1951649"/>
                <a:gd name="connsiteY65" fmla="*/ 589148 h 758585"/>
                <a:gd name="connsiteX66" fmla="*/ 1824182 w 1951649"/>
                <a:gd name="connsiteY66" fmla="*/ 586816 h 758585"/>
                <a:gd name="connsiteX67" fmla="*/ 1801642 w 1951649"/>
                <a:gd name="connsiteY67" fmla="*/ 578266 h 758585"/>
                <a:gd name="connsiteX68" fmla="*/ 1779102 w 1951649"/>
                <a:gd name="connsiteY68" fmla="*/ 572048 h 758585"/>
                <a:gd name="connsiteX69" fmla="*/ 1764335 w 1951649"/>
                <a:gd name="connsiteY69" fmla="*/ 576712 h 758585"/>
                <a:gd name="connsiteX70" fmla="*/ 1747235 w 1951649"/>
                <a:gd name="connsiteY70" fmla="*/ 571271 h 758585"/>
                <a:gd name="connsiteX71" fmla="*/ 1735577 w 1951649"/>
                <a:gd name="connsiteY71" fmla="*/ 586039 h 758585"/>
                <a:gd name="connsiteX72" fmla="*/ 1720032 w 1951649"/>
                <a:gd name="connsiteY72" fmla="*/ 600806 h 758585"/>
                <a:gd name="connsiteX73" fmla="*/ 1710705 w 1951649"/>
                <a:gd name="connsiteY73" fmla="*/ 603138 h 758585"/>
                <a:gd name="connsiteX74" fmla="*/ 1698269 w 1951649"/>
                <a:gd name="connsiteY74" fmla="*/ 582930 h 758585"/>
                <a:gd name="connsiteX75" fmla="*/ 1688165 w 1951649"/>
                <a:gd name="connsiteY75" fmla="*/ 581375 h 758585"/>
                <a:gd name="connsiteX76" fmla="*/ 1678838 w 1951649"/>
                <a:gd name="connsiteY76" fmla="*/ 591479 h 758585"/>
                <a:gd name="connsiteX77" fmla="*/ 1661739 w 1951649"/>
                <a:gd name="connsiteY77" fmla="*/ 597697 h 758585"/>
                <a:gd name="connsiteX78" fmla="*/ 1625986 w 1951649"/>
                <a:gd name="connsiteY78" fmla="*/ 605470 h 758585"/>
                <a:gd name="connsiteX79" fmla="*/ 1601114 w 1951649"/>
                <a:gd name="connsiteY79" fmla="*/ 607801 h 758585"/>
                <a:gd name="connsiteX80" fmla="*/ 1569247 w 1951649"/>
                <a:gd name="connsiteY80" fmla="*/ 603138 h 758585"/>
                <a:gd name="connsiteX81" fmla="*/ 1544376 w 1951649"/>
                <a:gd name="connsiteY81" fmla="*/ 604693 h 758585"/>
                <a:gd name="connsiteX82" fmla="*/ 1520281 w 1951649"/>
                <a:gd name="connsiteY82" fmla="*/ 615574 h 758585"/>
                <a:gd name="connsiteX83" fmla="*/ 1479865 w 1951649"/>
                <a:gd name="connsiteY83" fmla="*/ 637337 h 758585"/>
                <a:gd name="connsiteX84" fmla="*/ 1447998 w 1951649"/>
                <a:gd name="connsiteY84" fmla="*/ 648218 h 758585"/>
                <a:gd name="connsiteX85" fmla="*/ 1415354 w 1951649"/>
                <a:gd name="connsiteY85" fmla="*/ 655213 h 758585"/>
                <a:gd name="connsiteX86" fmla="*/ 1356284 w 1951649"/>
                <a:gd name="connsiteY86" fmla="*/ 653659 h 758585"/>
                <a:gd name="connsiteX87" fmla="*/ 1347734 w 1951649"/>
                <a:gd name="connsiteY87" fmla="*/ 651327 h 758585"/>
                <a:gd name="connsiteX88" fmla="*/ 1320531 w 1951649"/>
                <a:gd name="connsiteY88" fmla="*/ 633451 h 758585"/>
                <a:gd name="connsiteX89" fmla="*/ 1294105 w 1951649"/>
                <a:gd name="connsiteY89" fmla="*/ 628787 h 758585"/>
                <a:gd name="connsiteX90" fmla="*/ 1267678 w 1951649"/>
                <a:gd name="connsiteY90" fmla="*/ 641223 h 758585"/>
                <a:gd name="connsiteX91" fmla="*/ 1249802 w 1951649"/>
                <a:gd name="connsiteY91" fmla="*/ 647441 h 758585"/>
                <a:gd name="connsiteX92" fmla="*/ 1222598 w 1951649"/>
                <a:gd name="connsiteY92" fmla="*/ 659876 h 758585"/>
                <a:gd name="connsiteX93" fmla="*/ 1185291 w 1951649"/>
                <a:gd name="connsiteY93" fmla="*/ 659099 h 758585"/>
                <a:gd name="connsiteX94" fmla="*/ 1170523 w 1951649"/>
                <a:gd name="connsiteY94" fmla="*/ 645886 h 758585"/>
                <a:gd name="connsiteX95" fmla="*/ 1141765 w 1951649"/>
                <a:gd name="connsiteY95" fmla="*/ 640445 h 758585"/>
                <a:gd name="connsiteX96" fmla="*/ 1137102 w 1951649"/>
                <a:gd name="connsiteY96" fmla="*/ 652882 h 758585"/>
                <a:gd name="connsiteX97" fmla="*/ 1134770 w 1951649"/>
                <a:gd name="connsiteY97" fmla="*/ 682417 h 758585"/>
                <a:gd name="connsiteX98" fmla="*/ 1148761 w 1951649"/>
                <a:gd name="connsiteY98" fmla="*/ 706511 h 758585"/>
                <a:gd name="connsiteX99" fmla="*/ 1123112 w 1951649"/>
                <a:gd name="connsiteY99" fmla="*/ 717392 h 758585"/>
                <a:gd name="connsiteX100" fmla="*/ 1123112 w 1951649"/>
                <a:gd name="connsiteY100" fmla="*/ 737600 h 758585"/>
                <a:gd name="connsiteX101" fmla="*/ 1109121 w 1951649"/>
                <a:gd name="connsiteY101" fmla="*/ 746150 h 758585"/>
                <a:gd name="connsiteX102" fmla="*/ 1102903 w 1951649"/>
                <a:gd name="connsiteY102" fmla="*/ 758586 h 758585"/>
                <a:gd name="connsiteX103" fmla="*/ 1085804 w 1951649"/>
                <a:gd name="connsiteY103" fmla="*/ 749259 h 758585"/>
                <a:gd name="connsiteX104" fmla="*/ 1078032 w 1951649"/>
                <a:gd name="connsiteY104" fmla="*/ 748482 h 758585"/>
                <a:gd name="connsiteX105" fmla="*/ 1083472 w 1951649"/>
                <a:gd name="connsiteY105" fmla="*/ 738378 h 758585"/>
                <a:gd name="connsiteX106" fmla="*/ 1064041 w 1951649"/>
                <a:gd name="connsiteY106" fmla="*/ 700293 h 758585"/>
                <a:gd name="connsiteX107" fmla="*/ 1069482 w 1951649"/>
                <a:gd name="connsiteY107" fmla="*/ 688634 h 758585"/>
                <a:gd name="connsiteX108" fmla="*/ 1096686 w 1951649"/>
                <a:gd name="connsiteY108" fmla="*/ 658322 h 758585"/>
                <a:gd name="connsiteX109" fmla="*/ 1093576 w 1951649"/>
                <a:gd name="connsiteY109" fmla="*/ 639668 h 758585"/>
                <a:gd name="connsiteX110" fmla="*/ 1078032 w 1951649"/>
                <a:gd name="connsiteY110" fmla="*/ 627232 h 758585"/>
                <a:gd name="connsiteX111" fmla="*/ 1055492 w 1951649"/>
                <a:gd name="connsiteY111" fmla="*/ 643555 h 758585"/>
                <a:gd name="connsiteX112" fmla="*/ 1042279 w 1951649"/>
                <a:gd name="connsiteY112" fmla="*/ 649772 h 758585"/>
                <a:gd name="connsiteX113" fmla="*/ 1039947 w 1951649"/>
                <a:gd name="connsiteY113" fmla="*/ 659099 h 758585"/>
                <a:gd name="connsiteX114" fmla="*/ 1031397 w 1951649"/>
                <a:gd name="connsiteY114" fmla="*/ 665317 h 758585"/>
                <a:gd name="connsiteX115" fmla="*/ 1017407 w 1951649"/>
                <a:gd name="connsiteY115" fmla="*/ 668426 h 758585"/>
                <a:gd name="connsiteX116" fmla="*/ 994867 w 1951649"/>
                <a:gd name="connsiteY116" fmla="*/ 660654 h 758585"/>
                <a:gd name="connsiteX117" fmla="*/ 969995 w 1951649"/>
                <a:gd name="connsiteY117" fmla="*/ 649772 h 758585"/>
                <a:gd name="connsiteX118" fmla="*/ 955228 w 1951649"/>
                <a:gd name="connsiteY118" fmla="*/ 641223 h 758585"/>
                <a:gd name="connsiteX119" fmla="*/ 944347 w 1951649"/>
                <a:gd name="connsiteY119" fmla="*/ 638891 h 758585"/>
                <a:gd name="connsiteX120" fmla="*/ 934242 w 1951649"/>
                <a:gd name="connsiteY120" fmla="*/ 642777 h 758585"/>
                <a:gd name="connsiteX121" fmla="*/ 907039 w 1951649"/>
                <a:gd name="connsiteY121" fmla="*/ 664540 h 758585"/>
                <a:gd name="connsiteX122" fmla="*/ 882944 w 1951649"/>
                <a:gd name="connsiteY122" fmla="*/ 696407 h 758585"/>
                <a:gd name="connsiteX123" fmla="*/ 876727 w 1951649"/>
                <a:gd name="connsiteY123" fmla="*/ 702625 h 758585"/>
                <a:gd name="connsiteX124" fmla="*/ 851855 w 1951649"/>
                <a:gd name="connsiteY124" fmla="*/ 715838 h 758585"/>
                <a:gd name="connsiteX125" fmla="*/ 834756 w 1951649"/>
                <a:gd name="connsiteY125" fmla="*/ 720501 h 758585"/>
                <a:gd name="connsiteX126" fmla="*/ 826983 w 1951649"/>
                <a:gd name="connsiteY126" fmla="*/ 719724 h 758585"/>
                <a:gd name="connsiteX127" fmla="*/ 792785 w 1951649"/>
                <a:gd name="connsiteY127" fmla="*/ 725942 h 758585"/>
                <a:gd name="connsiteX128" fmla="*/ 775685 w 1951649"/>
                <a:gd name="connsiteY128" fmla="*/ 726719 h 758585"/>
                <a:gd name="connsiteX129" fmla="*/ 763249 w 1951649"/>
                <a:gd name="connsiteY129" fmla="*/ 733714 h 758585"/>
                <a:gd name="connsiteX130" fmla="*/ 736046 w 1951649"/>
                <a:gd name="connsiteY130" fmla="*/ 725942 h 758585"/>
                <a:gd name="connsiteX131" fmla="*/ 718947 w 1951649"/>
                <a:gd name="connsiteY131" fmla="*/ 715838 h 758585"/>
                <a:gd name="connsiteX132" fmla="*/ 708065 w 1951649"/>
                <a:gd name="connsiteY132" fmla="*/ 705734 h 758585"/>
                <a:gd name="connsiteX133" fmla="*/ 690189 w 1951649"/>
                <a:gd name="connsiteY133" fmla="*/ 683194 h 758585"/>
                <a:gd name="connsiteX134" fmla="*/ 677753 w 1951649"/>
                <a:gd name="connsiteY134" fmla="*/ 673090 h 758585"/>
                <a:gd name="connsiteX135" fmla="*/ 652104 w 1951649"/>
                <a:gd name="connsiteY135" fmla="*/ 663763 h 758585"/>
                <a:gd name="connsiteX136" fmla="*/ 607024 w 1951649"/>
                <a:gd name="connsiteY136" fmla="*/ 640445 h 758585"/>
                <a:gd name="connsiteX137" fmla="*/ 565831 w 1951649"/>
                <a:gd name="connsiteY137" fmla="*/ 635005 h 758585"/>
                <a:gd name="connsiteX138" fmla="*/ 534741 w 1951649"/>
                <a:gd name="connsiteY138" fmla="*/ 632673 h 758585"/>
                <a:gd name="connsiteX139" fmla="*/ 529300 w 1951649"/>
                <a:gd name="connsiteY139" fmla="*/ 641223 h 758585"/>
                <a:gd name="connsiteX140" fmla="*/ 530077 w 1951649"/>
                <a:gd name="connsiteY140" fmla="*/ 673867 h 758585"/>
                <a:gd name="connsiteX141" fmla="*/ 526191 w 1951649"/>
                <a:gd name="connsiteY141" fmla="*/ 683194 h 758585"/>
                <a:gd name="connsiteX142" fmla="*/ 525414 w 1951649"/>
                <a:gd name="connsiteY142" fmla="*/ 700293 h 758585"/>
                <a:gd name="connsiteX143" fmla="*/ 516865 w 1951649"/>
                <a:gd name="connsiteY143" fmla="*/ 708842 h 758585"/>
                <a:gd name="connsiteX144" fmla="*/ 500542 w 1951649"/>
                <a:gd name="connsiteY144" fmla="*/ 701070 h 758585"/>
                <a:gd name="connsiteX145" fmla="*/ 485775 w 1951649"/>
                <a:gd name="connsiteY145" fmla="*/ 708065 h 758585"/>
                <a:gd name="connsiteX146" fmla="*/ 457017 w 1951649"/>
                <a:gd name="connsiteY146" fmla="*/ 718169 h 758585"/>
                <a:gd name="connsiteX147" fmla="*/ 447690 w 1951649"/>
                <a:gd name="connsiteY147" fmla="*/ 718947 h 758585"/>
                <a:gd name="connsiteX148" fmla="*/ 411937 w 1951649"/>
                <a:gd name="connsiteY148" fmla="*/ 706511 h 758585"/>
                <a:gd name="connsiteX149" fmla="*/ 389397 w 1951649"/>
                <a:gd name="connsiteY149" fmla="*/ 690189 h 758585"/>
                <a:gd name="connsiteX150" fmla="*/ 384734 w 1951649"/>
                <a:gd name="connsiteY150" fmla="*/ 674644 h 758585"/>
                <a:gd name="connsiteX151" fmla="*/ 374629 w 1951649"/>
                <a:gd name="connsiteY151" fmla="*/ 653659 h 758585"/>
                <a:gd name="connsiteX152" fmla="*/ 360639 w 1951649"/>
                <a:gd name="connsiteY152" fmla="*/ 655990 h 758585"/>
                <a:gd name="connsiteX153" fmla="*/ 342763 w 1951649"/>
                <a:gd name="connsiteY153" fmla="*/ 652882 h 758585"/>
                <a:gd name="connsiteX154" fmla="*/ 317891 w 1951649"/>
                <a:gd name="connsiteY154" fmla="*/ 640445 h 758585"/>
                <a:gd name="connsiteX155" fmla="*/ 299237 w 1951649"/>
                <a:gd name="connsiteY155" fmla="*/ 639668 h 758585"/>
                <a:gd name="connsiteX156" fmla="*/ 289910 w 1951649"/>
                <a:gd name="connsiteY156" fmla="*/ 654436 h 758585"/>
                <a:gd name="connsiteX157" fmla="*/ 282138 w 1951649"/>
                <a:gd name="connsiteY157" fmla="*/ 659876 h 758585"/>
                <a:gd name="connsiteX158" fmla="*/ 272034 w 1951649"/>
                <a:gd name="connsiteY158" fmla="*/ 656768 h 758585"/>
                <a:gd name="connsiteX159" fmla="*/ 278252 w 1951649"/>
                <a:gd name="connsiteY159" fmla="*/ 646663 h 758585"/>
                <a:gd name="connsiteX160" fmla="*/ 249494 w 1951649"/>
                <a:gd name="connsiteY160" fmla="*/ 648218 h 758585"/>
                <a:gd name="connsiteX161" fmla="*/ 235504 w 1951649"/>
                <a:gd name="connsiteY161" fmla="*/ 655990 h 758585"/>
                <a:gd name="connsiteX162" fmla="*/ 223845 w 1951649"/>
                <a:gd name="connsiteY162" fmla="*/ 655213 h 758585"/>
                <a:gd name="connsiteX163" fmla="*/ 216073 w 1951649"/>
                <a:gd name="connsiteY163" fmla="*/ 647441 h 758585"/>
                <a:gd name="connsiteX164" fmla="*/ 231617 w 1951649"/>
                <a:gd name="connsiteY164" fmla="*/ 642777 h 758585"/>
                <a:gd name="connsiteX165" fmla="*/ 261930 w 1951649"/>
                <a:gd name="connsiteY165" fmla="*/ 639668 h 758585"/>
                <a:gd name="connsiteX166" fmla="*/ 268925 w 1951649"/>
                <a:gd name="connsiteY166" fmla="*/ 636559 h 758585"/>
                <a:gd name="connsiteX167" fmla="*/ 275920 w 1951649"/>
                <a:gd name="connsiteY167" fmla="*/ 626455 h 758585"/>
                <a:gd name="connsiteX168" fmla="*/ 289133 w 1951649"/>
                <a:gd name="connsiteY168" fmla="*/ 617128 h 758585"/>
                <a:gd name="connsiteX169" fmla="*/ 279806 w 1951649"/>
                <a:gd name="connsiteY169" fmla="*/ 613242 h 758585"/>
                <a:gd name="connsiteX170" fmla="*/ 233172 w 1951649"/>
                <a:gd name="connsiteY170" fmla="*/ 615574 h 758585"/>
                <a:gd name="connsiteX171" fmla="*/ 200528 w 1951649"/>
                <a:gd name="connsiteY171" fmla="*/ 614020 h 758585"/>
                <a:gd name="connsiteX172" fmla="*/ 192755 w 1951649"/>
                <a:gd name="connsiteY172" fmla="*/ 619460 h 758585"/>
                <a:gd name="connsiteX173" fmla="*/ 189646 w 1951649"/>
                <a:gd name="connsiteY173" fmla="*/ 607024 h 758585"/>
                <a:gd name="connsiteX174" fmla="*/ 217627 w 1951649"/>
                <a:gd name="connsiteY174" fmla="*/ 596143 h 758585"/>
                <a:gd name="connsiteX175" fmla="*/ 215295 w 1951649"/>
                <a:gd name="connsiteY175" fmla="*/ 586039 h 758585"/>
                <a:gd name="connsiteX176" fmla="*/ 182651 w 1951649"/>
                <a:gd name="connsiteY176" fmla="*/ 568939 h 758585"/>
                <a:gd name="connsiteX177" fmla="*/ 180319 w 1951649"/>
                <a:gd name="connsiteY177" fmla="*/ 556504 h 758585"/>
                <a:gd name="connsiteX178" fmla="*/ 164775 w 1951649"/>
                <a:gd name="connsiteY178" fmla="*/ 532409 h 758585"/>
                <a:gd name="connsiteX179" fmla="*/ 179542 w 1951649"/>
                <a:gd name="connsiteY179" fmla="*/ 528523 h 758585"/>
                <a:gd name="connsiteX180" fmla="*/ 180319 w 1951649"/>
                <a:gd name="connsiteY180" fmla="*/ 509092 h 758585"/>
                <a:gd name="connsiteX181" fmla="*/ 177211 w 1951649"/>
                <a:gd name="connsiteY181" fmla="*/ 497434 h 758585"/>
                <a:gd name="connsiteX182" fmla="*/ 146898 w 1951649"/>
                <a:gd name="connsiteY182" fmla="*/ 487329 h 758585"/>
                <a:gd name="connsiteX183" fmla="*/ 140680 w 1951649"/>
                <a:gd name="connsiteY183" fmla="*/ 488107 h 758585"/>
                <a:gd name="connsiteX184" fmla="*/ 132131 w 1951649"/>
                <a:gd name="connsiteY184" fmla="*/ 478003 h 758585"/>
                <a:gd name="connsiteX185" fmla="*/ 118918 w 1951649"/>
                <a:gd name="connsiteY185" fmla="*/ 471007 h 758585"/>
                <a:gd name="connsiteX186" fmla="*/ 109591 w 1951649"/>
                <a:gd name="connsiteY186" fmla="*/ 476448 h 758585"/>
                <a:gd name="connsiteX187" fmla="*/ 83942 w 1951649"/>
                <a:gd name="connsiteY187" fmla="*/ 465566 h 758585"/>
                <a:gd name="connsiteX188" fmla="*/ 79278 w 1951649"/>
                <a:gd name="connsiteY188" fmla="*/ 460903 h 758585"/>
                <a:gd name="connsiteX189" fmla="*/ 83164 w 1951649"/>
                <a:gd name="connsiteY189" fmla="*/ 450022 h 758585"/>
                <a:gd name="connsiteX190" fmla="*/ 90937 w 1951649"/>
                <a:gd name="connsiteY190" fmla="*/ 441472 h 758585"/>
                <a:gd name="connsiteX191" fmla="*/ 83942 w 1951649"/>
                <a:gd name="connsiteY191" fmla="*/ 426704 h 758585"/>
                <a:gd name="connsiteX192" fmla="*/ 83164 w 1951649"/>
                <a:gd name="connsiteY192" fmla="*/ 418932 h 758585"/>
                <a:gd name="connsiteX193" fmla="*/ 97155 w 1951649"/>
                <a:gd name="connsiteY193" fmla="*/ 418155 h 758585"/>
                <a:gd name="connsiteX194" fmla="*/ 104927 w 1951649"/>
                <a:gd name="connsiteY194" fmla="*/ 426704 h 758585"/>
                <a:gd name="connsiteX195" fmla="*/ 107259 w 1951649"/>
                <a:gd name="connsiteY195" fmla="*/ 443804 h 758585"/>
                <a:gd name="connsiteX196" fmla="*/ 135239 w 1951649"/>
                <a:gd name="connsiteY196" fmla="*/ 449245 h 758585"/>
                <a:gd name="connsiteX197" fmla="*/ 157780 w 1951649"/>
                <a:gd name="connsiteY197" fmla="*/ 444581 h 758585"/>
                <a:gd name="connsiteX198" fmla="*/ 138349 w 1951649"/>
                <a:gd name="connsiteY198" fmla="*/ 436031 h 758585"/>
                <a:gd name="connsiteX199" fmla="*/ 129799 w 1951649"/>
                <a:gd name="connsiteY199" fmla="*/ 426704 h 758585"/>
                <a:gd name="connsiteX200" fmla="*/ 120472 w 1951649"/>
                <a:gd name="connsiteY200" fmla="*/ 408828 h 758585"/>
                <a:gd name="connsiteX201" fmla="*/ 134462 w 1951649"/>
                <a:gd name="connsiteY201" fmla="*/ 400279 h 758585"/>
                <a:gd name="connsiteX202" fmla="*/ 143789 w 1951649"/>
                <a:gd name="connsiteY202" fmla="*/ 387065 h 758585"/>
                <a:gd name="connsiteX203" fmla="*/ 122804 w 1951649"/>
                <a:gd name="connsiteY203" fmla="*/ 377738 h 758585"/>
                <a:gd name="connsiteX204" fmla="*/ 124358 w 1951649"/>
                <a:gd name="connsiteY204" fmla="*/ 359084 h 758585"/>
                <a:gd name="connsiteX205" fmla="*/ 104927 w 1951649"/>
                <a:gd name="connsiteY205" fmla="*/ 338099 h 758585"/>
                <a:gd name="connsiteX206" fmla="*/ 107259 w 1951649"/>
                <a:gd name="connsiteY206" fmla="*/ 331881 h 758585"/>
                <a:gd name="connsiteX207" fmla="*/ 125135 w 1951649"/>
                <a:gd name="connsiteY207" fmla="*/ 310118 h 758585"/>
                <a:gd name="connsiteX208" fmla="*/ 115808 w 1951649"/>
                <a:gd name="connsiteY208" fmla="*/ 304678 h 758585"/>
                <a:gd name="connsiteX209" fmla="*/ 82387 w 1951649"/>
                <a:gd name="connsiteY209" fmla="*/ 310118 h 758585"/>
                <a:gd name="connsiteX210" fmla="*/ 69952 w 1951649"/>
                <a:gd name="connsiteY210" fmla="*/ 314782 h 758585"/>
                <a:gd name="connsiteX211" fmla="*/ 45857 w 1951649"/>
                <a:gd name="connsiteY211" fmla="*/ 316336 h 758585"/>
                <a:gd name="connsiteX212" fmla="*/ 43525 w 1951649"/>
                <a:gd name="connsiteY212" fmla="*/ 303901 h 758585"/>
                <a:gd name="connsiteX213" fmla="*/ 48189 w 1951649"/>
                <a:gd name="connsiteY213" fmla="*/ 293797 h 758585"/>
                <a:gd name="connsiteX214" fmla="*/ 44302 w 1951649"/>
                <a:gd name="connsiteY214" fmla="*/ 267370 h 758585"/>
                <a:gd name="connsiteX215" fmla="*/ 45857 w 1951649"/>
                <a:gd name="connsiteY215" fmla="*/ 253380 h 758585"/>
                <a:gd name="connsiteX216" fmla="*/ 59070 w 1951649"/>
                <a:gd name="connsiteY216" fmla="*/ 248717 h 758585"/>
                <a:gd name="connsiteX217" fmla="*/ 72283 w 1951649"/>
                <a:gd name="connsiteY217" fmla="*/ 227731 h 758585"/>
                <a:gd name="connsiteX218" fmla="*/ 95600 w 1951649"/>
                <a:gd name="connsiteY218" fmla="*/ 203636 h 758585"/>
                <a:gd name="connsiteX219" fmla="*/ 122804 w 1951649"/>
                <a:gd name="connsiteY219" fmla="*/ 203636 h 758585"/>
                <a:gd name="connsiteX220" fmla="*/ 132908 w 1951649"/>
                <a:gd name="connsiteY220" fmla="*/ 196642 h 758585"/>
                <a:gd name="connsiteX221" fmla="*/ 149230 w 1951649"/>
                <a:gd name="connsiteY221" fmla="*/ 196642 h 758585"/>
                <a:gd name="connsiteX222" fmla="*/ 155448 w 1951649"/>
                <a:gd name="connsiteY222" fmla="*/ 205969 h 758585"/>
                <a:gd name="connsiteX223" fmla="*/ 170215 w 1951649"/>
                <a:gd name="connsiteY223" fmla="*/ 212963 h 758585"/>
                <a:gd name="connsiteX224" fmla="*/ 195087 w 1951649"/>
                <a:gd name="connsiteY224" fmla="*/ 212186 h 758585"/>
                <a:gd name="connsiteX225" fmla="*/ 205969 w 1951649"/>
                <a:gd name="connsiteY225" fmla="*/ 205191 h 758585"/>
                <a:gd name="connsiteX226" fmla="*/ 193532 w 1951649"/>
                <a:gd name="connsiteY226" fmla="*/ 193532 h 758585"/>
                <a:gd name="connsiteX227" fmla="*/ 206746 w 1951649"/>
                <a:gd name="connsiteY227" fmla="*/ 189646 h 758585"/>
                <a:gd name="connsiteX228" fmla="*/ 218404 w 1951649"/>
                <a:gd name="connsiteY228" fmla="*/ 192755 h 758585"/>
                <a:gd name="connsiteX229" fmla="*/ 217627 w 1951649"/>
                <a:gd name="connsiteY229" fmla="*/ 206746 h 758585"/>
                <a:gd name="connsiteX230" fmla="*/ 249494 w 1951649"/>
                <a:gd name="connsiteY230" fmla="*/ 202859 h 758585"/>
                <a:gd name="connsiteX231" fmla="*/ 283693 w 1951649"/>
                <a:gd name="connsiteY231" fmla="*/ 205969 h 758585"/>
                <a:gd name="connsiteX232" fmla="*/ 294574 w 1951649"/>
                <a:gd name="connsiteY232" fmla="*/ 204414 h 758585"/>
                <a:gd name="connsiteX233" fmla="*/ 321000 w 1951649"/>
                <a:gd name="connsiteY233" fmla="*/ 204414 h 758585"/>
                <a:gd name="connsiteX234" fmla="*/ 324886 w 1951649"/>
                <a:gd name="connsiteY234" fmla="*/ 200528 h 758585"/>
                <a:gd name="connsiteX235" fmla="*/ 296905 w 1951649"/>
                <a:gd name="connsiteY235" fmla="*/ 187315 h 758585"/>
                <a:gd name="connsiteX236" fmla="*/ 312450 w 1951649"/>
                <a:gd name="connsiteY236" fmla="*/ 175656 h 758585"/>
                <a:gd name="connsiteX237" fmla="*/ 365303 w 1951649"/>
                <a:gd name="connsiteY237" fmla="*/ 166329 h 758585"/>
                <a:gd name="connsiteX238" fmla="*/ 394060 w 1951649"/>
                <a:gd name="connsiteY238" fmla="*/ 160111 h 758585"/>
                <a:gd name="connsiteX239" fmla="*/ 349758 w 1951649"/>
                <a:gd name="connsiteY239" fmla="*/ 153893 h 758585"/>
                <a:gd name="connsiteX240" fmla="*/ 338876 w 1951649"/>
                <a:gd name="connsiteY240" fmla="*/ 149230 h 758585"/>
                <a:gd name="connsiteX241" fmla="*/ 323332 w 1951649"/>
                <a:gd name="connsiteY241" fmla="*/ 138349 h 758585"/>
                <a:gd name="connsiteX242" fmla="*/ 315559 w 1951649"/>
                <a:gd name="connsiteY242" fmla="*/ 129799 h 758585"/>
                <a:gd name="connsiteX243" fmla="*/ 317891 w 1951649"/>
                <a:gd name="connsiteY243" fmla="*/ 109591 h 758585"/>
                <a:gd name="connsiteX244" fmla="*/ 322555 w 1951649"/>
                <a:gd name="connsiteY244" fmla="*/ 104150 h 758585"/>
                <a:gd name="connsiteX245" fmla="*/ 339654 w 1951649"/>
                <a:gd name="connsiteY245" fmla="*/ 103373 h 758585"/>
                <a:gd name="connsiteX246" fmla="*/ 399501 w 1951649"/>
                <a:gd name="connsiteY246" fmla="*/ 112700 h 758585"/>
                <a:gd name="connsiteX247" fmla="*/ 440695 w 1951649"/>
                <a:gd name="connsiteY247" fmla="*/ 106481 h 758585"/>
                <a:gd name="connsiteX248" fmla="*/ 488107 w 1951649"/>
                <a:gd name="connsiteY248" fmla="*/ 120472 h 758585"/>
                <a:gd name="connsiteX249" fmla="*/ 531632 w 1951649"/>
                <a:gd name="connsiteY249" fmla="*/ 117363 h 758585"/>
                <a:gd name="connsiteX250" fmla="*/ 540182 w 1951649"/>
                <a:gd name="connsiteY250" fmla="*/ 111922 h 758585"/>
                <a:gd name="connsiteX251" fmla="*/ 548731 w 1951649"/>
                <a:gd name="connsiteY251" fmla="*/ 91714 h 758585"/>
                <a:gd name="connsiteX252" fmla="*/ 606247 w 1951649"/>
                <a:gd name="connsiteY252" fmla="*/ 59070 h 758585"/>
                <a:gd name="connsiteX253" fmla="*/ 624901 w 1951649"/>
                <a:gd name="connsiteY253" fmla="*/ 42748 h 758585"/>
                <a:gd name="connsiteX254" fmla="*/ 646663 w 1951649"/>
                <a:gd name="connsiteY254" fmla="*/ 33421 h 758585"/>
                <a:gd name="connsiteX255" fmla="*/ 685525 w 1951649"/>
                <a:gd name="connsiteY255" fmla="*/ 22540 h 758585"/>
                <a:gd name="connsiteX256" fmla="*/ 716615 w 1951649"/>
                <a:gd name="connsiteY256" fmla="*/ 9326 h 758585"/>
                <a:gd name="connsiteX257" fmla="*/ 725942 w 1951649"/>
                <a:gd name="connsiteY257" fmla="*/ 7772 h 758585"/>
                <a:gd name="connsiteX258" fmla="*/ 806775 w 1951649"/>
                <a:gd name="connsiteY258" fmla="*/ 13990 h 758585"/>
                <a:gd name="connsiteX259" fmla="*/ 861182 w 1951649"/>
                <a:gd name="connsiteY259" fmla="*/ 14767 h 758585"/>
                <a:gd name="connsiteX260" fmla="*/ 884499 w 1951649"/>
                <a:gd name="connsiteY260" fmla="*/ 2332 h 758585"/>
                <a:gd name="connsiteX261" fmla="*/ 900044 w 1951649"/>
                <a:gd name="connsiteY261" fmla="*/ 6218 h 758585"/>
                <a:gd name="connsiteX262" fmla="*/ 899266 w 1951649"/>
                <a:gd name="connsiteY262" fmla="*/ 22540 h 758585"/>
                <a:gd name="connsiteX263" fmla="*/ 919475 w 1951649"/>
                <a:gd name="connsiteY263" fmla="*/ 42748 h 758585"/>
                <a:gd name="connsiteX264" fmla="*/ 946678 w 1951649"/>
                <a:gd name="connsiteY264" fmla="*/ 53629 h 758585"/>
                <a:gd name="connsiteX265" fmla="*/ 980877 w 1951649"/>
                <a:gd name="connsiteY265" fmla="*/ 44302 h 758585"/>
                <a:gd name="connsiteX266" fmla="*/ 994867 w 1951649"/>
                <a:gd name="connsiteY266" fmla="*/ 48188 h 758585"/>
                <a:gd name="connsiteX267" fmla="*/ 1011966 w 1951649"/>
                <a:gd name="connsiteY267" fmla="*/ 79278 h 758585"/>
                <a:gd name="connsiteX268" fmla="*/ 1023625 w 1951649"/>
                <a:gd name="connsiteY268" fmla="*/ 90160 h 758585"/>
                <a:gd name="connsiteX269" fmla="*/ 1037615 w 1951649"/>
                <a:gd name="connsiteY269" fmla="*/ 97155 h 758585"/>
                <a:gd name="connsiteX270" fmla="*/ 1047719 w 1951649"/>
                <a:gd name="connsiteY270" fmla="*/ 98709 h 758585"/>
                <a:gd name="connsiteX271" fmla="*/ 1059378 w 1951649"/>
                <a:gd name="connsiteY271" fmla="*/ 87828 h 758585"/>
                <a:gd name="connsiteX272" fmla="*/ 1072591 w 1951649"/>
                <a:gd name="connsiteY272" fmla="*/ 87050 h 758585"/>
                <a:gd name="connsiteX273" fmla="*/ 1095131 w 1951649"/>
                <a:gd name="connsiteY273" fmla="*/ 97155 h 758585"/>
                <a:gd name="connsiteX274" fmla="*/ 1104458 w 1951649"/>
                <a:gd name="connsiteY274" fmla="*/ 108036 h 758585"/>
                <a:gd name="connsiteX275" fmla="*/ 1141765 w 1951649"/>
                <a:gd name="connsiteY275" fmla="*/ 116586 h 758585"/>
                <a:gd name="connsiteX276" fmla="*/ 1175187 w 1951649"/>
                <a:gd name="connsiteY276" fmla="*/ 121249 h 758585"/>
                <a:gd name="connsiteX277" fmla="*/ 1190731 w 1951649"/>
                <a:gd name="connsiteY277" fmla="*/ 130576 h 758585"/>
                <a:gd name="connsiteX278" fmla="*/ 1238920 w 1951649"/>
                <a:gd name="connsiteY278" fmla="*/ 139903 h 758585"/>
                <a:gd name="connsiteX279" fmla="*/ 1256020 w 1951649"/>
                <a:gd name="connsiteY279" fmla="*/ 138349 h 758585"/>
                <a:gd name="connsiteX280" fmla="*/ 1284000 w 1951649"/>
                <a:gd name="connsiteY280" fmla="*/ 128245 h 758585"/>
                <a:gd name="connsiteX281" fmla="*/ 1338407 w 1951649"/>
                <a:gd name="connsiteY281" fmla="*/ 118140 h 758585"/>
                <a:gd name="connsiteX282" fmla="*/ 1378824 w 1951649"/>
                <a:gd name="connsiteY282" fmla="*/ 132908 h 758585"/>
                <a:gd name="connsiteX283" fmla="*/ 1398255 w 1951649"/>
                <a:gd name="connsiteY283" fmla="*/ 133685 h 758585"/>
                <a:gd name="connsiteX284" fmla="*/ 1411468 w 1951649"/>
                <a:gd name="connsiteY284" fmla="*/ 137571 h 758585"/>
                <a:gd name="connsiteX285" fmla="*/ 1424681 w 1951649"/>
                <a:gd name="connsiteY285" fmla="*/ 135239 h 758585"/>
                <a:gd name="connsiteX286" fmla="*/ 1463543 w 1951649"/>
                <a:gd name="connsiteY286" fmla="*/ 117363 h 758585"/>
                <a:gd name="connsiteX287" fmla="*/ 1474424 w 1951649"/>
                <a:gd name="connsiteY287" fmla="*/ 108036 h 758585"/>
                <a:gd name="connsiteX288" fmla="*/ 1487637 w 1951649"/>
                <a:gd name="connsiteY288" fmla="*/ 104927 h 758585"/>
                <a:gd name="connsiteX289" fmla="*/ 1528054 w 1951649"/>
                <a:gd name="connsiteY289" fmla="*/ 79278 h 758585"/>
                <a:gd name="connsiteX290" fmla="*/ 1535049 w 1951649"/>
                <a:gd name="connsiteY290" fmla="*/ 68397 h 758585"/>
                <a:gd name="connsiteX291" fmla="*/ 198973 w 1951649"/>
                <a:gd name="connsiteY291" fmla="*/ 13213 h 758585"/>
                <a:gd name="connsiteX292" fmla="*/ 198196 w 1951649"/>
                <a:gd name="connsiteY292" fmla="*/ 27203 h 758585"/>
                <a:gd name="connsiteX293" fmla="*/ 205969 w 1951649"/>
                <a:gd name="connsiteY293" fmla="*/ 42748 h 758585"/>
                <a:gd name="connsiteX294" fmla="*/ 223845 w 1951649"/>
                <a:gd name="connsiteY294" fmla="*/ 63733 h 758585"/>
                <a:gd name="connsiteX295" fmla="*/ 239390 w 1951649"/>
                <a:gd name="connsiteY295" fmla="*/ 74615 h 758585"/>
                <a:gd name="connsiteX296" fmla="*/ 302346 w 1951649"/>
                <a:gd name="connsiteY296" fmla="*/ 100264 h 758585"/>
                <a:gd name="connsiteX297" fmla="*/ 313228 w 1951649"/>
                <a:gd name="connsiteY297" fmla="*/ 102595 h 758585"/>
                <a:gd name="connsiteX298" fmla="*/ 306232 w 1951649"/>
                <a:gd name="connsiteY298" fmla="*/ 129799 h 758585"/>
                <a:gd name="connsiteX299" fmla="*/ 289910 w 1951649"/>
                <a:gd name="connsiteY299" fmla="*/ 133685 h 758585"/>
                <a:gd name="connsiteX300" fmla="*/ 240167 w 1951649"/>
                <a:gd name="connsiteY300" fmla="*/ 122026 h 758585"/>
                <a:gd name="connsiteX301" fmla="*/ 227731 w 1951649"/>
                <a:gd name="connsiteY301" fmla="*/ 121249 h 758585"/>
                <a:gd name="connsiteX302" fmla="*/ 205191 w 1951649"/>
                <a:gd name="connsiteY302" fmla="*/ 132131 h 758585"/>
                <a:gd name="connsiteX303" fmla="*/ 187315 w 1951649"/>
                <a:gd name="connsiteY303" fmla="*/ 129022 h 758585"/>
                <a:gd name="connsiteX304" fmla="*/ 163220 w 1951649"/>
                <a:gd name="connsiteY304" fmla="*/ 133685 h 758585"/>
                <a:gd name="connsiteX305" fmla="*/ 158557 w 1951649"/>
                <a:gd name="connsiteY305" fmla="*/ 150007 h 758585"/>
                <a:gd name="connsiteX306" fmla="*/ 143012 w 1951649"/>
                <a:gd name="connsiteY306" fmla="*/ 168661 h 758585"/>
                <a:gd name="connsiteX307" fmla="*/ 117363 w 1951649"/>
                <a:gd name="connsiteY307" fmla="*/ 183428 h 758585"/>
                <a:gd name="connsiteX308" fmla="*/ 97932 w 1951649"/>
                <a:gd name="connsiteY308" fmla="*/ 191201 h 758585"/>
                <a:gd name="connsiteX309" fmla="*/ 70729 w 1951649"/>
                <a:gd name="connsiteY309" fmla="*/ 219959 h 758585"/>
                <a:gd name="connsiteX310" fmla="*/ 59070 w 1951649"/>
                <a:gd name="connsiteY310" fmla="*/ 237058 h 758585"/>
                <a:gd name="connsiteX311" fmla="*/ 47411 w 1951649"/>
                <a:gd name="connsiteY311" fmla="*/ 242498 h 758585"/>
                <a:gd name="connsiteX312" fmla="*/ 51298 w 1951649"/>
                <a:gd name="connsiteY312" fmla="*/ 226954 h 758585"/>
                <a:gd name="connsiteX313" fmla="*/ 48966 w 1951649"/>
                <a:gd name="connsiteY313" fmla="*/ 213741 h 758585"/>
                <a:gd name="connsiteX314" fmla="*/ 66842 w 1951649"/>
                <a:gd name="connsiteY314" fmla="*/ 198196 h 758585"/>
                <a:gd name="connsiteX315" fmla="*/ 92491 w 1951649"/>
                <a:gd name="connsiteY315" fmla="*/ 185760 h 758585"/>
                <a:gd name="connsiteX316" fmla="*/ 97932 w 1951649"/>
                <a:gd name="connsiteY316" fmla="*/ 175656 h 758585"/>
                <a:gd name="connsiteX317" fmla="*/ 55961 w 1951649"/>
                <a:gd name="connsiteY317" fmla="*/ 177988 h 758585"/>
                <a:gd name="connsiteX318" fmla="*/ 30312 w 1951649"/>
                <a:gd name="connsiteY318" fmla="*/ 177988 h 758585"/>
                <a:gd name="connsiteX319" fmla="*/ 22540 w 1951649"/>
                <a:gd name="connsiteY319" fmla="*/ 163997 h 758585"/>
                <a:gd name="connsiteX320" fmla="*/ 28758 w 1951649"/>
                <a:gd name="connsiteY320" fmla="*/ 160888 h 758585"/>
                <a:gd name="connsiteX321" fmla="*/ 48189 w 1951649"/>
                <a:gd name="connsiteY321" fmla="*/ 136017 h 758585"/>
                <a:gd name="connsiteX322" fmla="*/ 44302 w 1951649"/>
                <a:gd name="connsiteY322" fmla="*/ 101818 h 758585"/>
                <a:gd name="connsiteX323" fmla="*/ 70729 w 1951649"/>
                <a:gd name="connsiteY323" fmla="*/ 82387 h 758585"/>
                <a:gd name="connsiteX324" fmla="*/ 63733 w 1951649"/>
                <a:gd name="connsiteY324" fmla="*/ 58293 h 758585"/>
                <a:gd name="connsiteX325" fmla="*/ 45857 w 1951649"/>
                <a:gd name="connsiteY325" fmla="*/ 46634 h 758585"/>
                <a:gd name="connsiteX326" fmla="*/ 36530 w 1951649"/>
                <a:gd name="connsiteY326" fmla="*/ 44302 h 758585"/>
                <a:gd name="connsiteX327" fmla="*/ 38862 w 1951649"/>
                <a:gd name="connsiteY327" fmla="*/ 33421 h 758585"/>
                <a:gd name="connsiteX328" fmla="*/ 53629 w 1951649"/>
                <a:gd name="connsiteY328" fmla="*/ 31090 h 758585"/>
                <a:gd name="connsiteX329" fmla="*/ 61402 w 1951649"/>
                <a:gd name="connsiteY329" fmla="*/ 13990 h 758585"/>
                <a:gd name="connsiteX330" fmla="*/ 87828 w 1951649"/>
                <a:gd name="connsiteY330" fmla="*/ 10881 h 758585"/>
                <a:gd name="connsiteX331" fmla="*/ 99487 w 1951649"/>
                <a:gd name="connsiteY331" fmla="*/ 2332 h 758585"/>
                <a:gd name="connsiteX332" fmla="*/ 126690 w 1951649"/>
                <a:gd name="connsiteY332" fmla="*/ 0 h 758585"/>
                <a:gd name="connsiteX333" fmla="*/ 153116 w 1951649"/>
                <a:gd name="connsiteY333" fmla="*/ 19431 h 758585"/>
                <a:gd name="connsiteX334" fmla="*/ 164775 w 1951649"/>
                <a:gd name="connsiteY334" fmla="*/ 14767 h 758585"/>
                <a:gd name="connsiteX335" fmla="*/ 178765 w 1951649"/>
                <a:gd name="connsiteY335" fmla="*/ 14767 h 758585"/>
                <a:gd name="connsiteX336" fmla="*/ 185760 w 1951649"/>
                <a:gd name="connsiteY336" fmla="*/ 11659 h 758585"/>
                <a:gd name="connsiteX337" fmla="*/ 198973 w 1951649"/>
                <a:gd name="connsiteY337" fmla="*/ 13213 h 7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1951649" h="758585">
                  <a:moveTo>
                    <a:pt x="23317" y="235504"/>
                  </a:moveTo>
                  <a:lnTo>
                    <a:pt x="777" y="239390"/>
                  </a:lnTo>
                  <a:lnTo>
                    <a:pt x="0" y="227731"/>
                  </a:lnTo>
                  <a:lnTo>
                    <a:pt x="17099" y="223067"/>
                  </a:lnTo>
                  <a:lnTo>
                    <a:pt x="23317" y="235504"/>
                  </a:lnTo>
                  <a:close/>
                  <a:moveTo>
                    <a:pt x="1535049" y="68397"/>
                  </a:moveTo>
                  <a:lnTo>
                    <a:pt x="1568470" y="78501"/>
                  </a:lnTo>
                  <a:lnTo>
                    <a:pt x="1577020" y="70729"/>
                  </a:lnTo>
                  <a:lnTo>
                    <a:pt x="1605001" y="71506"/>
                  </a:lnTo>
                  <a:lnTo>
                    <a:pt x="1631427" y="77724"/>
                  </a:lnTo>
                  <a:lnTo>
                    <a:pt x="1638422" y="62956"/>
                  </a:lnTo>
                  <a:lnTo>
                    <a:pt x="1649303" y="59847"/>
                  </a:lnTo>
                  <a:lnTo>
                    <a:pt x="1660185" y="62179"/>
                  </a:lnTo>
                  <a:lnTo>
                    <a:pt x="1664848" y="70729"/>
                  </a:lnTo>
                  <a:lnTo>
                    <a:pt x="1674175" y="73838"/>
                  </a:lnTo>
                  <a:lnTo>
                    <a:pt x="1701378" y="93269"/>
                  </a:lnTo>
                  <a:lnTo>
                    <a:pt x="1709928" y="106481"/>
                  </a:lnTo>
                  <a:lnTo>
                    <a:pt x="1724695" y="108036"/>
                  </a:lnTo>
                  <a:lnTo>
                    <a:pt x="1734799" y="117363"/>
                  </a:lnTo>
                  <a:lnTo>
                    <a:pt x="1744904" y="129799"/>
                  </a:lnTo>
                  <a:lnTo>
                    <a:pt x="1758117" y="139126"/>
                  </a:lnTo>
                  <a:lnTo>
                    <a:pt x="1771330" y="164774"/>
                  </a:lnTo>
                  <a:lnTo>
                    <a:pt x="1769775" y="182651"/>
                  </a:lnTo>
                  <a:lnTo>
                    <a:pt x="1762003" y="193532"/>
                  </a:lnTo>
                  <a:lnTo>
                    <a:pt x="1768221" y="208300"/>
                  </a:lnTo>
                  <a:lnTo>
                    <a:pt x="1782988" y="231617"/>
                  </a:lnTo>
                  <a:lnTo>
                    <a:pt x="1779102" y="236281"/>
                  </a:lnTo>
                  <a:lnTo>
                    <a:pt x="1793092" y="243276"/>
                  </a:lnTo>
                  <a:lnTo>
                    <a:pt x="1815633" y="250271"/>
                  </a:lnTo>
                  <a:lnTo>
                    <a:pt x="1842836" y="247162"/>
                  </a:lnTo>
                  <a:lnTo>
                    <a:pt x="1855272" y="252603"/>
                  </a:lnTo>
                  <a:lnTo>
                    <a:pt x="1873148" y="265816"/>
                  </a:lnTo>
                  <a:lnTo>
                    <a:pt x="1898020" y="287579"/>
                  </a:lnTo>
                  <a:lnTo>
                    <a:pt x="1904238" y="294574"/>
                  </a:lnTo>
                  <a:lnTo>
                    <a:pt x="1878589" y="279806"/>
                  </a:lnTo>
                  <a:lnTo>
                    <a:pt x="1867708" y="292242"/>
                  </a:lnTo>
                  <a:lnTo>
                    <a:pt x="1866930" y="321777"/>
                  </a:lnTo>
                  <a:lnTo>
                    <a:pt x="1862267" y="324886"/>
                  </a:lnTo>
                  <a:lnTo>
                    <a:pt x="1840504" y="324109"/>
                  </a:lnTo>
                  <a:lnTo>
                    <a:pt x="1831177" y="327218"/>
                  </a:lnTo>
                  <a:lnTo>
                    <a:pt x="1840504" y="346649"/>
                  </a:lnTo>
                  <a:lnTo>
                    <a:pt x="1851385" y="355976"/>
                  </a:lnTo>
                  <a:lnTo>
                    <a:pt x="1851385" y="373852"/>
                  </a:lnTo>
                  <a:lnTo>
                    <a:pt x="1867708" y="393283"/>
                  </a:lnTo>
                  <a:lnTo>
                    <a:pt x="1869262" y="409605"/>
                  </a:lnTo>
                  <a:lnTo>
                    <a:pt x="1876257" y="426704"/>
                  </a:lnTo>
                  <a:lnTo>
                    <a:pt x="1878589" y="443804"/>
                  </a:lnTo>
                  <a:lnTo>
                    <a:pt x="1882475" y="449245"/>
                  </a:lnTo>
                  <a:lnTo>
                    <a:pt x="1893357" y="451576"/>
                  </a:lnTo>
                  <a:lnTo>
                    <a:pt x="1888693" y="481111"/>
                  </a:lnTo>
                  <a:lnTo>
                    <a:pt x="1884030" y="490438"/>
                  </a:lnTo>
                  <a:lnTo>
                    <a:pt x="1880921" y="505983"/>
                  </a:lnTo>
                  <a:lnTo>
                    <a:pt x="1894134" y="510646"/>
                  </a:lnTo>
                  <a:lnTo>
                    <a:pt x="1919005" y="526191"/>
                  </a:lnTo>
                  <a:lnTo>
                    <a:pt x="1919783" y="536296"/>
                  </a:lnTo>
                  <a:lnTo>
                    <a:pt x="1924446" y="547954"/>
                  </a:lnTo>
                  <a:lnTo>
                    <a:pt x="1926778" y="563499"/>
                  </a:lnTo>
                  <a:lnTo>
                    <a:pt x="1951650" y="581375"/>
                  </a:lnTo>
                  <a:lnTo>
                    <a:pt x="1951650" y="599252"/>
                  </a:lnTo>
                  <a:lnTo>
                    <a:pt x="1935328" y="595366"/>
                  </a:lnTo>
                  <a:lnTo>
                    <a:pt x="1906570" y="619460"/>
                  </a:lnTo>
                  <a:lnTo>
                    <a:pt x="1897243" y="610133"/>
                  </a:lnTo>
                  <a:lnTo>
                    <a:pt x="1894911" y="591479"/>
                  </a:lnTo>
                  <a:lnTo>
                    <a:pt x="1883252" y="579821"/>
                  </a:lnTo>
                  <a:lnTo>
                    <a:pt x="1873148" y="578266"/>
                  </a:lnTo>
                  <a:lnTo>
                    <a:pt x="1856826" y="589148"/>
                  </a:lnTo>
                  <a:lnTo>
                    <a:pt x="1824182" y="586816"/>
                  </a:lnTo>
                  <a:lnTo>
                    <a:pt x="1801642" y="578266"/>
                  </a:lnTo>
                  <a:lnTo>
                    <a:pt x="1779102" y="572048"/>
                  </a:lnTo>
                  <a:lnTo>
                    <a:pt x="1764335" y="576712"/>
                  </a:lnTo>
                  <a:lnTo>
                    <a:pt x="1747235" y="571271"/>
                  </a:lnTo>
                  <a:lnTo>
                    <a:pt x="1735577" y="586039"/>
                  </a:lnTo>
                  <a:lnTo>
                    <a:pt x="1720032" y="600806"/>
                  </a:lnTo>
                  <a:lnTo>
                    <a:pt x="1710705" y="603138"/>
                  </a:lnTo>
                  <a:lnTo>
                    <a:pt x="1698269" y="582930"/>
                  </a:lnTo>
                  <a:lnTo>
                    <a:pt x="1688165" y="581375"/>
                  </a:lnTo>
                  <a:lnTo>
                    <a:pt x="1678838" y="591479"/>
                  </a:lnTo>
                  <a:lnTo>
                    <a:pt x="1661739" y="597697"/>
                  </a:lnTo>
                  <a:lnTo>
                    <a:pt x="1625986" y="605470"/>
                  </a:lnTo>
                  <a:lnTo>
                    <a:pt x="1601114" y="607801"/>
                  </a:lnTo>
                  <a:lnTo>
                    <a:pt x="1569247" y="603138"/>
                  </a:lnTo>
                  <a:lnTo>
                    <a:pt x="1544376" y="604693"/>
                  </a:lnTo>
                  <a:lnTo>
                    <a:pt x="1520281" y="615574"/>
                  </a:lnTo>
                  <a:lnTo>
                    <a:pt x="1479865" y="637337"/>
                  </a:lnTo>
                  <a:lnTo>
                    <a:pt x="1447998" y="648218"/>
                  </a:lnTo>
                  <a:lnTo>
                    <a:pt x="1415354" y="655213"/>
                  </a:lnTo>
                  <a:lnTo>
                    <a:pt x="1356284" y="653659"/>
                  </a:lnTo>
                  <a:lnTo>
                    <a:pt x="1347734" y="651327"/>
                  </a:lnTo>
                  <a:lnTo>
                    <a:pt x="1320531" y="633451"/>
                  </a:lnTo>
                  <a:lnTo>
                    <a:pt x="1294105" y="628787"/>
                  </a:lnTo>
                  <a:lnTo>
                    <a:pt x="1267678" y="641223"/>
                  </a:lnTo>
                  <a:lnTo>
                    <a:pt x="1249802" y="647441"/>
                  </a:lnTo>
                  <a:lnTo>
                    <a:pt x="1222598" y="659876"/>
                  </a:lnTo>
                  <a:lnTo>
                    <a:pt x="1185291" y="659099"/>
                  </a:lnTo>
                  <a:lnTo>
                    <a:pt x="1170523" y="645886"/>
                  </a:lnTo>
                  <a:lnTo>
                    <a:pt x="1141765" y="640445"/>
                  </a:lnTo>
                  <a:lnTo>
                    <a:pt x="1137102" y="652882"/>
                  </a:lnTo>
                  <a:lnTo>
                    <a:pt x="1134770" y="682417"/>
                  </a:lnTo>
                  <a:lnTo>
                    <a:pt x="1148761" y="706511"/>
                  </a:lnTo>
                  <a:lnTo>
                    <a:pt x="1123112" y="717392"/>
                  </a:lnTo>
                  <a:lnTo>
                    <a:pt x="1123112" y="737600"/>
                  </a:lnTo>
                  <a:lnTo>
                    <a:pt x="1109121" y="746150"/>
                  </a:lnTo>
                  <a:lnTo>
                    <a:pt x="1102903" y="758586"/>
                  </a:lnTo>
                  <a:lnTo>
                    <a:pt x="1085804" y="749259"/>
                  </a:lnTo>
                  <a:lnTo>
                    <a:pt x="1078032" y="748482"/>
                  </a:lnTo>
                  <a:lnTo>
                    <a:pt x="1083472" y="738378"/>
                  </a:lnTo>
                  <a:lnTo>
                    <a:pt x="1064041" y="700293"/>
                  </a:lnTo>
                  <a:lnTo>
                    <a:pt x="1069482" y="688634"/>
                  </a:lnTo>
                  <a:lnTo>
                    <a:pt x="1096686" y="658322"/>
                  </a:lnTo>
                  <a:lnTo>
                    <a:pt x="1093576" y="639668"/>
                  </a:lnTo>
                  <a:lnTo>
                    <a:pt x="1078032" y="627232"/>
                  </a:lnTo>
                  <a:lnTo>
                    <a:pt x="1055492" y="643555"/>
                  </a:lnTo>
                  <a:lnTo>
                    <a:pt x="1042279" y="649772"/>
                  </a:lnTo>
                  <a:lnTo>
                    <a:pt x="1039947" y="659099"/>
                  </a:lnTo>
                  <a:lnTo>
                    <a:pt x="1031397" y="665317"/>
                  </a:lnTo>
                  <a:lnTo>
                    <a:pt x="1017407" y="668426"/>
                  </a:lnTo>
                  <a:lnTo>
                    <a:pt x="994867" y="660654"/>
                  </a:lnTo>
                  <a:lnTo>
                    <a:pt x="969995" y="649772"/>
                  </a:lnTo>
                  <a:lnTo>
                    <a:pt x="955228" y="641223"/>
                  </a:lnTo>
                  <a:lnTo>
                    <a:pt x="944347" y="638891"/>
                  </a:lnTo>
                  <a:lnTo>
                    <a:pt x="934242" y="642777"/>
                  </a:lnTo>
                  <a:lnTo>
                    <a:pt x="907039" y="664540"/>
                  </a:lnTo>
                  <a:lnTo>
                    <a:pt x="882944" y="696407"/>
                  </a:lnTo>
                  <a:lnTo>
                    <a:pt x="876727" y="702625"/>
                  </a:lnTo>
                  <a:lnTo>
                    <a:pt x="851855" y="715838"/>
                  </a:lnTo>
                  <a:lnTo>
                    <a:pt x="834756" y="720501"/>
                  </a:lnTo>
                  <a:lnTo>
                    <a:pt x="826983" y="719724"/>
                  </a:lnTo>
                  <a:lnTo>
                    <a:pt x="792785" y="725942"/>
                  </a:lnTo>
                  <a:lnTo>
                    <a:pt x="775685" y="726719"/>
                  </a:lnTo>
                  <a:lnTo>
                    <a:pt x="763249" y="733714"/>
                  </a:lnTo>
                  <a:lnTo>
                    <a:pt x="736046" y="725942"/>
                  </a:lnTo>
                  <a:lnTo>
                    <a:pt x="718947" y="715838"/>
                  </a:lnTo>
                  <a:lnTo>
                    <a:pt x="708065" y="705734"/>
                  </a:lnTo>
                  <a:lnTo>
                    <a:pt x="690189" y="683194"/>
                  </a:lnTo>
                  <a:lnTo>
                    <a:pt x="677753" y="673090"/>
                  </a:lnTo>
                  <a:lnTo>
                    <a:pt x="652104" y="663763"/>
                  </a:lnTo>
                  <a:lnTo>
                    <a:pt x="607024" y="640445"/>
                  </a:lnTo>
                  <a:lnTo>
                    <a:pt x="565831" y="635005"/>
                  </a:lnTo>
                  <a:lnTo>
                    <a:pt x="534741" y="632673"/>
                  </a:lnTo>
                  <a:lnTo>
                    <a:pt x="529300" y="641223"/>
                  </a:lnTo>
                  <a:lnTo>
                    <a:pt x="530077" y="673867"/>
                  </a:lnTo>
                  <a:lnTo>
                    <a:pt x="526191" y="683194"/>
                  </a:lnTo>
                  <a:lnTo>
                    <a:pt x="525414" y="700293"/>
                  </a:lnTo>
                  <a:lnTo>
                    <a:pt x="516865" y="708842"/>
                  </a:lnTo>
                  <a:lnTo>
                    <a:pt x="500542" y="701070"/>
                  </a:lnTo>
                  <a:lnTo>
                    <a:pt x="485775" y="708065"/>
                  </a:lnTo>
                  <a:lnTo>
                    <a:pt x="457017" y="718169"/>
                  </a:lnTo>
                  <a:lnTo>
                    <a:pt x="447690" y="718947"/>
                  </a:lnTo>
                  <a:lnTo>
                    <a:pt x="411937" y="706511"/>
                  </a:lnTo>
                  <a:lnTo>
                    <a:pt x="389397" y="690189"/>
                  </a:lnTo>
                  <a:lnTo>
                    <a:pt x="384734" y="674644"/>
                  </a:lnTo>
                  <a:lnTo>
                    <a:pt x="374629" y="653659"/>
                  </a:lnTo>
                  <a:lnTo>
                    <a:pt x="360639" y="655990"/>
                  </a:lnTo>
                  <a:lnTo>
                    <a:pt x="342763" y="652882"/>
                  </a:lnTo>
                  <a:lnTo>
                    <a:pt x="317891" y="640445"/>
                  </a:lnTo>
                  <a:lnTo>
                    <a:pt x="299237" y="639668"/>
                  </a:lnTo>
                  <a:lnTo>
                    <a:pt x="289910" y="654436"/>
                  </a:lnTo>
                  <a:lnTo>
                    <a:pt x="282138" y="659876"/>
                  </a:lnTo>
                  <a:lnTo>
                    <a:pt x="272034" y="656768"/>
                  </a:lnTo>
                  <a:lnTo>
                    <a:pt x="278252" y="646663"/>
                  </a:lnTo>
                  <a:lnTo>
                    <a:pt x="249494" y="648218"/>
                  </a:lnTo>
                  <a:lnTo>
                    <a:pt x="235504" y="655990"/>
                  </a:lnTo>
                  <a:lnTo>
                    <a:pt x="223845" y="655213"/>
                  </a:lnTo>
                  <a:lnTo>
                    <a:pt x="216073" y="647441"/>
                  </a:lnTo>
                  <a:lnTo>
                    <a:pt x="231617" y="642777"/>
                  </a:lnTo>
                  <a:lnTo>
                    <a:pt x="261930" y="639668"/>
                  </a:lnTo>
                  <a:lnTo>
                    <a:pt x="268925" y="636559"/>
                  </a:lnTo>
                  <a:lnTo>
                    <a:pt x="275920" y="626455"/>
                  </a:lnTo>
                  <a:lnTo>
                    <a:pt x="289133" y="617128"/>
                  </a:lnTo>
                  <a:lnTo>
                    <a:pt x="279806" y="613242"/>
                  </a:lnTo>
                  <a:lnTo>
                    <a:pt x="233172" y="615574"/>
                  </a:lnTo>
                  <a:lnTo>
                    <a:pt x="200528" y="614020"/>
                  </a:lnTo>
                  <a:lnTo>
                    <a:pt x="192755" y="619460"/>
                  </a:lnTo>
                  <a:lnTo>
                    <a:pt x="189646" y="607024"/>
                  </a:lnTo>
                  <a:lnTo>
                    <a:pt x="217627" y="596143"/>
                  </a:lnTo>
                  <a:lnTo>
                    <a:pt x="215295" y="586039"/>
                  </a:lnTo>
                  <a:lnTo>
                    <a:pt x="182651" y="568939"/>
                  </a:lnTo>
                  <a:lnTo>
                    <a:pt x="180319" y="556504"/>
                  </a:lnTo>
                  <a:lnTo>
                    <a:pt x="164775" y="532409"/>
                  </a:lnTo>
                  <a:lnTo>
                    <a:pt x="179542" y="528523"/>
                  </a:lnTo>
                  <a:lnTo>
                    <a:pt x="180319" y="509092"/>
                  </a:lnTo>
                  <a:lnTo>
                    <a:pt x="177211" y="497434"/>
                  </a:lnTo>
                  <a:lnTo>
                    <a:pt x="146898" y="487329"/>
                  </a:lnTo>
                  <a:lnTo>
                    <a:pt x="140680" y="488107"/>
                  </a:lnTo>
                  <a:lnTo>
                    <a:pt x="132131" y="478003"/>
                  </a:lnTo>
                  <a:lnTo>
                    <a:pt x="118918" y="471007"/>
                  </a:lnTo>
                  <a:lnTo>
                    <a:pt x="109591" y="476448"/>
                  </a:lnTo>
                  <a:lnTo>
                    <a:pt x="83942" y="465566"/>
                  </a:lnTo>
                  <a:lnTo>
                    <a:pt x="79278" y="460903"/>
                  </a:lnTo>
                  <a:lnTo>
                    <a:pt x="83164" y="450022"/>
                  </a:lnTo>
                  <a:lnTo>
                    <a:pt x="90937" y="441472"/>
                  </a:lnTo>
                  <a:lnTo>
                    <a:pt x="83942" y="426704"/>
                  </a:lnTo>
                  <a:lnTo>
                    <a:pt x="83164" y="418932"/>
                  </a:lnTo>
                  <a:lnTo>
                    <a:pt x="97155" y="418155"/>
                  </a:lnTo>
                  <a:lnTo>
                    <a:pt x="104927" y="426704"/>
                  </a:lnTo>
                  <a:lnTo>
                    <a:pt x="107259" y="443804"/>
                  </a:lnTo>
                  <a:lnTo>
                    <a:pt x="135239" y="449245"/>
                  </a:lnTo>
                  <a:lnTo>
                    <a:pt x="157780" y="444581"/>
                  </a:lnTo>
                  <a:lnTo>
                    <a:pt x="138349" y="436031"/>
                  </a:lnTo>
                  <a:lnTo>
                    <a:pt x="129799" y="426704"/>
                  </a:lnTo>
                  <a:lnTo>
                    <a:pt x="120472" y="408828"/>
                  </a:lnTo>
                  <a:lnTo>
                    <a:pt x="134462" y="400279"/>
                  </a:lnTo>
                  <a:lnTo>
                    <a:pt x="143789" y="387065"/>
                  </a:lnTo>
                  <a:lnTo>
                    <a:pt x="122804" y="377738"/>
                  </a:lnTo>
                  <a:lnTo>
                    <a:pt x="124358" y="359084"/>
                  </a:lnTo>
                  <a:lnTo>
                    <a:pt x="104927" y="338099"/>
                  </a:lnTo>
                  <a:lnTo>
                    <a:pt x="107259" y="331881"/>
                  </a:lnTo>
                  <a:lnTo>
                    <a:pt x="125135" y="310118"/>
                  </a:lnTo>
                  <a:lnTo>
                    <a:pt x="115808" y="304678"/>
                  </a:lnTo>
                  <a:lnTo>
                    <a:pt x="82387" y="310118"/>
                  </a:lnTo>
                  <a:lnTo>
                    <a:pt x="69952" y="314782"/>
                  </a:lnTo>
                  <a:lnTo>
                    <a:pt x="45857" y="316336"/>
                  </a:lnTo>
                  <a:lnTo>
                    <a:pt x="43525" y="303901"/>
                  </a:lnTo>
                  <a:lnTo>
                    <a:pt x="48189" y="293797"/>
                  </a:lnTo>
                  <a:lnTo>
                    <a:pt x="44302" y="267370"/>
                  </a:lnTo>
                  <a:lnTo>
                    <a:pt x="45857" y="253380"/>
                  </a:lnTo>
                  <a:lnTo>
                    <a:pt x="59070" y="248717"/>
                  </a:lnTo>
                  <a:lnTo>
                    <a:pt x="72283" y="227731"/>
                  </a:lnTo>
                  <a:lnTo>
                    <a:pt x="95600" y="203636"/>
                  </a:lnTo>
                  <a:lnTo>
                    <a:pt x="122804" y="203636"/>
                  </a:lnTo>
                  <a:lnTo>
                    <a:pt x="132908" y="196642"/>
                  </a:lnTo>
                  <a:lnTo>
                    <a:pt x="149230" y="196642"/>
                  </a:lnTo>
                  <a:lnTo>
                    <a:pt x="155448" y="205969"/>
                  </a:lnTo>
                  <a:lnTo>
                    <a:pt x="170215" y="212963"/>
                  </a:lnTo>
                  <a:lnTo>
                    <a:pt x="195087" y="212186"/>
                  </a:lnTo>
                  <a:lnTo>
                    <a:pt x="205969" y="205191"/>
                  </a:lnTo>
                  <a:lnTo>
                    <a:pt x="193532" y="193532"/>
                  </a:lnTo>
                  <a:lnTo>
                    <a:pt x="206746" y="189646"/>
                  </a:lnTo>
                  <a:lnTo>
                    <a:pt x="218404" y="192755"/>
                  </a:lnTo>
                  <a:lnTo>
                    <a:pt x="217627" y="206746"/>
                  </a:lnTo>
                  <a:lnTo>
                    <a:pt x="249494" y="202859"/>
                  </a:lnTo>
                  <a:lnTo>
                    <a:pt x="283693" y="205969"/>
                  </a:lnTo>
                  <a:lnTo>
                    <a:pt x="294574" y="204414"/>
                  </a:lnTo>
                  <a:lnTo>
                    <a:pt x="321000" y="204414"/>
                  </a:lnTo>
                  <a:lnTo>
                    <a:pt x="324886" y="200528"/>
                  </a:lnTo>
                  <a:lnTo>
                    <a:pt x="296905" y="187315"/>
                  </a:lnTo>
                  <a:lnTo>
                    <a:pt x="312450" y="175656"/>
                  </a:lnTo>
                  <a:lnTo>
                    <a:pt x="365303" y="166329"/>
                  </a:lnTo>
                  <a:lnTo>
                    <a:pt x="394060" y="160111"/>
                  </a:lnTo>
                  <a:lnTo>
                    <a:pt x="349758" y="153893"/>
                  </a:lnTo>
                  <a:lnTo>
                    <a:pt x="338876" y="149230"/>
                  </a:lnTo>
                  <a:lnTo>
                    <a:pt x="323332" y="138349"/>
                  </a:lnTo>
                  <a:lnTo>
                    <a:pt x="315559" y="129799"/>
                  </a:lnTo>
                  <a:lnTo>
                    <a:pt x="317891" y="109591"/>
                  </a:lnTo>
                  <a:lnTo>
                    <a:pt x="322555" y="104150"/>
                  </a:lnTo>
                  <a:lnTo>
                    <a:pt x="339654" y="103373"/>
                  </a:lnTo>
                  <a:lnTo>
                    <a:pt x="399501" y="112700"/>
                  </a:lnTo>
                  <a:lnTo>
                    <a:pt x="440695" y="106481"/>
                  </a:lnTo>
                  <a:lnTo>
                    <a:pt x="488107" y="120472"/>
                  </a:lnTo>
                  <a:lnTo>
                    <a:pt x="531632" y="117363"/>
                  </a:lnTo>
                  <a:lnTo>
                    <a:pt x="540182" y="111922"/>
                  </a:lnTo>
                  <a:lnTo>
                    <a:pt x="548731" y="91714"/>
                  </a:lnTo>
                  <a:lnTo>
                    <a:pt x="606247" y="59070"/>
                  </a:lnTo>
                  <a:lnTo>
                    <a:pt x="624901" y="42748"/>
                  </a:lnTo>
                  <a:lnTo>
                    <a:pt x="646663" y="33421"/>
                  </a:lnTo>
                  <a:lnTo>
                    <a:pt x="685525" y="22540"/>
                  </a:lnTo>
                  <a:lnTo>
                    <a:pt x="716615" y="9326"/>
                  </a:lnTo>
                  <a:lnTo>
                    <a:pt x="725942" y="7772"/>
                  </a:lnTo>
                  <a:lnTo>
                    <a:pt x="806775" y="13990"/>
                  </a:lnTo>
                  <a:lnTo>
                    <a:pt x="861182" y="14767"/>
                  </a:lnTo>
                  <a:lnTo>
                    <a:pt x="884499" y="2332"/>
                  </a:lnTo>
                  <a:lnTo>
                    <a:pt x="900044" y="6218"/>
                  </a:lnTo>
                  <a:lnTo>
                    <a:pt x="899266" y="22540"/>
                  </a:lnTo>
                  <a:lnTo>
                    <a:pt x="919475" y="42748"/>
                  </a:lnTo>
                  <a:lnTo>
                    <a:pt x="946678" y="53629"/>
                  </a:lnTo>
                  <a:lnTo>
                    <a:pt x="980877" y="44302"/>
                  </a:lnTo>
                  <a:lnTo>
                    <a:pt x="994867" y="48188"/>
                  </a:lnTo>
                  <a:lnTo>
                    <a:pt x="1011966" y="79278"/>
                  </a:lnTo>
                  <a:lnTo>
                    <a:pt x="1023625" y="90160"/>
                  </a:lnTo>
                  <a:lnTo>
                    <a:pt x="1037615" y="97155"/>
                  </a:lnTo>
                  <a:lnTo>
                    <a:pt x="1047719" y="98709"/>
                  </a:lnTo>
                  <a:lnTo>
                    <a:pt x="1059378" y="87828"/>
                  </a:lnTo>
                  <a:lnTo>
                    <a:pt x="1072591" y="87050"/>
                  </a:lnTo>
                  <a:lnTo>
                    <a:pt x="1095131" y="97155"/>
                  </a:lnTo>
                  <a:lnTo>
                    <a:pt x="1104458" y="108036"/>
                  </a:lnTo>
                  <a:lnTo>
                    <a:pt x="1141765" y="116586"/>
                  </a:lnTo>
                  <a:lnTo>
                    <a:pt x="1175187" y="121249"/>
                  </a:lnTo>
                  <a:lnTo>
                    <a:pt x="1190731" y="130576"/>
                  </a:lnTo>
                  <a:lnTo>
                    <a:pt x="1238920" y="139903"/>
                  </a:lnTo>
                  <a:lnTo>
                    <a:pt x="1256020" y="138349"/>
                  </a:lnTo>
                  <a:lnTo>
                    <a:pt x="1284000" y="128245"/>
                  </a:lnTo>
                  <a:lnTo>
                    <a:pt x="1338407" y="118140"/>
                  </a:lnTo>
                  <a:lnTo>
                    <a:pt x="1378824" y="132908"/>
                  </a:lnTo>
                  <a:lnTo>
                    <a:pt x="1398255" y="133685"/>
                  </a:lnTo>
                  <a:lnTo>
                    <a:pt x="1411468" y="137571"/>
                  </a:lnTo>
                  <a:lnTo>
                    <a:pt x="1424681" y="135239"/>
                  </a:lnTo>
                  <a:lnTo>
                    <a:pt x="1463543" y="117363"/>
                  </a:lnTo>
                  <a:lnTo>
                    <a:pt x="1474424" y="108036"/>
                  </a:lnTo>
                  <a:lnTo>
                    <a:pt x="1487637" y="104927"/>
                  </a:lnTo>
                  <a:lnTo>
                    <a:pt x="1528054" y="79278"/>
                  </a:lnTo>
                  <a:lnTo>
                    <a:pt x="1535049" y="68397"/>
                  </a:lnTo>
                  <a:close/>
                  <a:moveTo>
                    <a:pt x="198973" y="13213"/>
                  </a:moveTo>
                  <a:lnTo>
                    <a:pt x="198196" y="27203"/>
                  </a:lnTo>
                  <a:lnTo>
                    <a:pt x="205969" y="42748"/>
                  </a:lnTo>
                  <a:lnTo>
                    <a:pt x="223845" y="63733"/>
                  </a:lnTo>
                  <a:lnTo>
                    <a:pt x="239390" y="74615"/>
                  </a:lnTo>
                  <a:lnTo>
                    <a:pt x="302346" y="100264"/>
                  </a:lnTo>
                  <a:lnTo>
                    <a:pt x="313228" y="102595"/>
                  </a:lnTo>
                  <a:lnTo>
                    <a:pt x="306232" y="129799"/>
                  </a:lnTo>
                  <a:lnTo>
                    <a:pt x="289910" y="133685"/>
                  </a:lnTo>
                  <a:lnTo>
                    <a:pt x="240167" y="122026"/>
                  </a:lnTo>
                  <a:lnTo>
                    <a:pt x="227731" y="121249"/>
                  </a:lnTo>
                  <a:lnTo>
                    <a:pt x="205191" y="132131"/>
                  </a:lnTo>
                  <a:lnTo>
                    <a:pt x="187315" y="129022"/>
                  </a:lnTo>
                  <a:lnTo>
                    <a:pt x="163220" y="133685"/>
                  </a:lnTo>
                  <a:lnTo>
                    <a:pt x="158557" y="150007"/>
                  </a:lnTo>
                  <a:lnTo>
                    <a:pt x="143012" y="168661"/>
                  </a:lnTo>
                  <a:lnTo>
                    <a:pt x="117363" y="183428"/>
                  </a:lnTo>
                  <a:lnTo>
                    <a:pt x="97932" y="191201"/>
                  </a:lnTo>
                  <a:lnTo>
                    <a:pt x="70729" y="219959"/>
                  </a:lnTo>
                  <a:lnTo>
                    <a:pt x="59070" y="237058"/>
                  </a:lnTo>
                  <a:lnTo>
                    <a:pt x="47411" y="242498"/>
                  </a:lnTo>
                  <a:lnTo>
                    <a:pt x="51298" y="226954"/>
                  </a:lnTo>
                  <a:lnTo>
                    <a:pt x="48966" y="213741"/>
                  </a:lnTo>
                  <a:lnTo>
                    <a:pt x="66842" y="198196"/>
                  </a:lnTo>
                  <a:lnTo>
                    <a:pt x="92491" y="185760"/>
                  </a:lnTo>
                  <a:lnTo>
                    <a:pt x="97932" y="175656"/>
                  </a:lnTo>
                  <a:lnTo>
                    <a:pt x="55961" y="177988"/>
                  </a:lnTo>
                  <a:lnTo>
                    <a:pt x="30312" y="177988"/>
                  </a:lnTo>
                  <a:lnTo>
                    <a:pt x="22540" y="163997"/>
                  </a:lnTo>
                  <a:lnTo>
                    <a:pt x="28758" y="160888"/>
                  </a:lnTo>
                  <a:lnTo>
                    <a:pt x="48189" y="136017"/>
                  </a:lnTo>
                  <a:lnTo>
                    <a:pt x="44302" y="101818"/>
                  </a:lnTo>
                  <a:lnTo>
                    <a:pt x="70729" y="82387"/>
                  </a:lnTo>
                  <a:lnTo>
                    <a:pt x="63733" y="58293"/>
                  </a:lnTo>
                  <a:lnTo>
                    <a:pt x="45857" y="46634"/>
                  </a:lnTo>
                  <a:lnTo>
                    <a:pt x="36530" y="44302"/>
                  </a:lnTo>
                  <a:lnTo>
                    <a:pt x="38862" y="33421"/>
                  </a:lnTo>
                  <a:lnTo>
                    <a:pt x="53629" y="31090"/>
                  </a:lnTo>
                  <a:lnTo>
                    <a:pt x="61402" y="13990"/>
                  </a:lnTo>
                  <a:lnTo>
                    <a:pt x="87828" y="10881"/>
                  </a:lnTo>
                  <a:lnTo>
                    <a:pt x="99487" y="2332"/>
                  </a:lnTo>
                  <a:lnTo>
                    <a:pt x="126690" y="0"/>
                  </a:lnTo>
                  <a:lnTo>
                    <a:pt x="153116" y="19431"/>
                  </a:lnTo>
                  <a:lnTo>
                    <a:pt x="164775" y="14767"/>
                  </a:lnTo>
                  <a:lnTo>
                    <a:pt x="178765" y="14767"/>
                  </a:lnTo>
                  <a:lnTo>
                    <a:pt x="185760" y="11659"/>
                  </a:lnTo>
                  <a:lnTo>
                    <a:pt x="198973" y="13213"/>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3" name="Freeform 42">
              <a:extLst>
                <a:ext uri="{FF2B5EF4-FFF2-40B4-BE49-F238E27FC236}">
                  <a16:creationId xmlns:a16="http://schemas.microsoft.com/office/drawing/2014/main" id="{128DB632-0E71-FE7F-77BB-EEA777FB56BC}"/>
                </a:ext>
              </a:extLst>
            </p:cNvPr>
            <p:cNvSpPr/>
            <p:nvPr/>
          </p:nvSpPr>
          <p:spPr>
            <a:xfrm>
              <a:off x="6611503" y="3566616"/>
              <a:ext cx="1689719" cy="945123"/>
            </a:xfrm>
            <a:custGeom>
              <a:avLst/>
              <a:gdLst>
                <a:gd name="connsiteX0" fmla="*/ 977768 w 1689719"/>
                <a:gd name="connsiteY0" fmla="*/ 727497 h 945123"/>
                <a:gd name="connsiteX1" fmla="*/ 977768 w 1689719"/>
                <a:gd name="connsiteY1" fmla="*/ 732160 h 945123"/>
                <a:gd name="connsiteX2" fmla="*/ 947455 w 1689719"/>
                <a:gd name="connsiteY2" fmla="*/ 725942 h 945123"/>
                <a:gd name="connsiteX3" fmla="*/ 940460 w 1689719"/>
                <a:gd name="connsiteY3" fmla="*/ 718947 h 945123"/>
                <a:gd name="connsiteX4" fmla="*/ 977768 w 1689719"/>
                <a:gd name="connsiteY4" fmla="*/ 727497 h 945123"/>
                <a:gd name="connsiteX5" fmla="*/ 772576 w 1689719"/>
                <a:gd name="connsiteY5" fmla="*/ 840974 h 945123"/>
                <a:gd name="connsiteX6" fmla="*/ 757809 w 1689719"/>
                <a:gd name="connsiteY6" fmla="*/ 826983 h 945123"/>
                <a:gd name="connsiteX7" fmla="*/ 740710 w 1689719"/>
                <a:gd name="connsiteY7" fmla="*/ 821543 h 945123"/>
                <a:gd name="connsiteX8" fmla="*/ 723610 w 1689719"/>
                <a:gd name="connsiteY8" fmla="*/ 823097 h 945123"/>
                <a:gd name="connsiteX9" fmla="*/ 706511 w 1689719"/>
                <a:gd name="connsiteY9" fmla="*/ 833201 h 945123"/>
                <a:gd name="connsiteX10" fmla="*/ 694075 w 1689719"/>
                <a:gd name="connsiteY10" fmla="*/ 837088 h 945123"/>
                <a:gd name="connsiteX11" fmla="*/ 687080 w 1689719"/>
                <a:gd name="connsiteY11" fmla="*/ 834756 h 945123"/>
                <a:gd name="connsiteX12" fmla="*/ 682417 w 1689719"/>
                <a:gd name="connsiteY12" fmla="*/ 844083 h 945123"/>
                <a:gd name="connsiteX13" fmla="*/ 651327 w 1689719"/>
                <a:gd name="connsiteY13" fmla="*/ 837088 h 945123"/>
                <a:gd name="connsiteX14" fmla="*/ 637337 w 1689719"/>
                <a:gd name="connsiteY14" fmla="*/ 830092 h 945123"/>
                <a:gd name="connsiteX15" fmla="*/ 625678 w 1689719"/>
                <a:gd name="connsiteY15" fmla="*/ 817657 h 945123"/>
                <a:gd name="connsiteX16" fmla="*/ 634228 w 1689719"/>
                <a:gd name="connsiteY16" fmla="*/ 812216 h 945123"/>
                <a:gd name="connsiteX17" fmla="*/ 649772 w 1689719"/>
                <a:gd name="connsiteY17" fmla="*/ 810661 h 945123"/>
                <a:gd name="connsiteX18" fmla="*/ 652882 w 1689719"/>
                <a:gd name="connsiteY18" fmla="*/ 802889 h 945123"/>
                <a:gd name="connsiteX19" fmla="*/ 648995 w 1689719"/>
                <a:gd name="connsiteY19" fmla="*/ 792007 h 945123"/>
                <a:gd name="connsiteX20" fmla="*/ 668426 w 1689719"/>
                <a:gd name="connsiteY20" fmla="*/ 769468 h 945123"/>
                <a:gd name="connsiteX21" fmla="*/ 668426 w 1689719"/>
                <a:gd name="connsiteY21" fmla="*/ 759364 h 945123"/>
                <a:gd name="connsiteX22" fmla="*/ 686303 w 1689719"/>
                <a:gd name="connsiteY22" fmla="*/ 746150 h 945123"/>
                <a:gd name="connsiteX23" fmla="*/ 689412 w 1689719"/>
                <a:gd name="connsiteY23" fmla="*/ 730606 h 945123"/>
                <a:gd name="connsiteX24" fmla="*/ 681639 w 1689719"/>
                <a:gd name="connsiteY24" fmla="*/ 717392 h 945123"/>
                <a:gd name="connsiteX25" fmla="*/ 677753 w 1689719"/>
                <a:gd name="connsiteY25" fmla="*/ 701071 h 945123"/>
                <a:gd name="connsiteX26" fmla="*/ 697184 w 1689719"/>
                <a:gd name="connsiteY26" fmla="*/ 688635 h 945123"/>
                <a:gd name="connsiteX27" fmla="*/ 713506 w 1689719"/>
                <a:gd name="connsiteY27" fmla="*/ 696407 h 945123"/>
                <a:gd name="connsiteX28" fmla="*/ 728274 w 1689719"/>
                <a:gd name="connsiteY28" fmla="*/ 697961 h 945123"/>
                <a:gd name="connsiteX29" fmla="*/ 744596 w 1689719"/>
                <a:gd name="connsiteY29" fmla="*/ 704179 h 945123"/>
                <a:gd name="connsiteX30" fmla="*/ 757032 w 1689719"/>
                <a:gd name="connsiteY30" fmla="*/ 699516 h 945123"/>
                <a:gd name="connsiteX31" fmla="*/ 766358 w 1689719"/>
                <a:gd name="connsiteY31" fmla="*/ 709620 h 945123"/>
                <a:gd name="connsiteX32" fmla="*/ 788899 w 1689719"/>
                <a:gd name="connsiteY32" fmla="*/ 706511 h 945123"/>
                <a:gd name="connsiteX33" fmla="*/ 793562 w 1689719"/>
                <a:gd name="connsiteY33" fmla="*/ 701071 h 945123"/>
                <a:gd name="connsiteX34" fmla="*/ 771022 w 1689719"/>
                <a:gd name="connsiteY34" fmla="*/ 687857 h 945123"/>
                <a:gd name="connsiteX35" fmla="*/ 769468 w 1689719"/>
                <a:gd name="connsiteY35" fmla="*/ 665317 h 945123"/>
                <a:gd name="connsiteX36" fmla="*/ 761695 w 1689719"/>
                <a:gd name="connsiteY36" fmla="*/ 652882 h 945123"/>
                <a:gd name="connsiteX37" fmla="*/ 745373 w 1689719"/>
                <a:gd name="connsiteY37" fmla="*/ 646664 h 945123"/>
                <a:gd name="connsiteX38" fmla="*/ 729828 w 1689719"/>
                <a:gd name="connsiteY38" fmla="*/ 636559 h 945123"/>
                <a:gd name="connsiteX39" fmla="*/ 722833 w 1689719"/>
                <a:gd name="connsiteY39" fmla="*/ 621792 h 945123"/>
                <a:gd name="connsiteX40" fmla="*/ 722833 w 1689719"/>
                <a:gd name="connsiteY40" fmla="*/ 603138 h 945123"/>
                <a:gd name="connsiteX41" fmla="*/ 700293 w 1689719"/>
                <a:gd name="connsiteY41" fmla="*/ 587593 h 945123"/>
                <a:gd name="connsiteX42" fmla="*/ 682417 w 1689719"/>
                <a:gd name="connsiteY42" fmla="*/ 578266 h 945123"/>
                <a:gd name="connsiteX43" fmla="*/ 677753 w 1689719"/>
                <a:gd name="connsiteY43" fmla="*/ 568940 h 945123"/>
                <a:gd name="connsiteX44" fmla="*/ 682417 w 1689719"/>
                <a:gd name="connsiteY44" fmla="*/ 544845 h 945123"/>
                <a:gd name="connsiteX45" fmla="*/ 677753 w 1689719"/>
                <a:gd name="connsiteY45" fmla="*/ 526969 h 945123"/>
                <a:gd name="connsiteX46" fmla="*/ 666872 w 1689719"/>
                <a:gd name="connsiteY46" fmla="*/ 516087 h 945123"/>
                <a:gd name="connsiteX47" fmla="*/ 655990 w 1689719"/>
                <a:gd name="connsiteY47" fmla="*/ 521528 h 945123"/>
                <a:gd name="connsiteX48" fmla="*/ 645109 w 1689719"/>
                <a:gd name="connsiteY48" fmla="*/ 513756 h 945123"/>
                <a:gd name="connsiteX49" fmla="*/ 634228 w 1689719"/>
                <a:gd name="connsiteY49" fmla="*/ 498988 h 945123"/>
                <a:gd name="connsiteX50" fmla="*/ 590702 w 1689719"/>
                <a:gd name="connsiteY50" fmla="*/ 494325 h 945123"/>
                <a:gd name="connsiteX51" fmla="*/ 586039 w 1689719"/>
                <a:gd name="connsiteY51" fmla="*/ 484998 h 945123"/>
                <a:gd name="connsiteX52" fmla="*/ 566608 w 1689719"/>
                <a:gd name="connsiteY52" fmla="*/ 482666 h 945123"/>
                <a:gd name="connsiteX53" fmla="*/ 538627 w 1689719"/>
                <a:gd name="connsiteY53" fmla="*/ 464012 h 945123"/>
                <a:gd name="connsiteX54" fmla="*/ 511424 w 1689719"/>
                <a:gd name="connsiteY54" fmla="*/ 456240 h 945123"/>
                <a:gd name="connsiteX55" fmla="*/ 498988 w 1689719"/>
                <a:gd name="connsiteY55" fmla="*/ 464012 h 945123"/>
                <a:gd name="connsiteX56" fmla="*/ 492770 w 1689719"/>
                <a:gd name="connsiteY56" fmla="*/ 461680 h 945123"/>
                <a:gd name="connsiteX57" fmla="*/ 483443 w 1689719"/>
                <a:gd name="connsiteY57" fmla="*/ 469453 h 945123"/>
                <a:gd name="connsiteX58" fmla="*/ 452353 w 1689719"/>
                <a:gd name="connsiteY58" fmla="*/ 468676 h 945123"/>
                <a:gd name="connsiteX59" fmla="*/ 446913 w 1689719"/>
                <a:gd name="connsiteY59" fmla="*/ 467121 h 945123"/>
                <a:gd name="connsiteX60" fmla="*/ 429036 w 1689719"/>
                <a:gd name="connsiteY60" fmla="*/ 478003 h 945123"/>
                <a:gd name="connsiteX61" fmla="*/ 427482 w 1689719"/>
                <a:gd name="connsiteY61" fmla="*/ 482666 h 945123"/>
                <a:gd name="connsiteX62" fmla="*/ 398724 w 1689719"/>
                <a:gd name="connsiteY62" fmla="*/ 488884 h 945123"/>
                <a:gd name="connsiteX63" fmla="*/ 397169 w 1689719"/>
                <a:gd name="connsiteY63" fmla="*/ 499765 h 945123"/>
                <a:gd name="connsiteX64" fmla="*/ 388620 w 1689719"/>
                <a:gd name="connsiteY64" fmla="*/ 514533 h 945123"/>
                <a:gd name="connsiteX65" fmla="*/ 323332 w 1689719"/>
                <a:gd name="connsiteY65" fmla="*/ 523860 h 945123"/>
                <a:gd name="connsiteX66" fmla="*/ 296905 w 1689719"/>
                <a:gd name="connsiteY66" fmla="*/ 533964 h 945123"/>
                <a:gd name="connsiteX67" fmla="*/ 289133 w 1689719"/>
                <a:gd name="connsiteY67" fmla="*/ 543291 h 945123"/>
                <a:gd name="connsiteX68" fmla="*/ 272811 w 1689719"/>
                <a:gd name="connsiteY68" fmla="*/ 547177 h 945123"/>
                <a:gd name="connsiteX69" fmla="*/ 239390 w 1689719"/>
                <a:gd name="connsiteY69" fmla="*/ 521528 h 945123"/>
                <a:gd name="connsiteX70" fmla="*/ 230063 w 1689719"/>
                <a:gd name="connsiteY70" fmla="*/ 519196 h 945123"/>
                <a:gd name="connsiteX71" fmla="*/ 202082 w 1689719"/>
                <a:gd name="connsiteY71" fmla="*/ 524637 h 945123"/>
                <a:gd name="connsiteX72" fmla="*/ 148453 w 1689719"/>
                <a:gd name="connsiteY72" fmla="*/ 513756 h 945123"/>
                <a:gd name="connsiteX73" fmla="*/ 127467 w 1689719"/>
                <a:gd name="connsiteY73" fmla="*/ 514533 h 945123"/>
                <a:gd name="connsiteX74" fmla="*/ 106482 w 1689719"/>
                <a:gd name="connsiteY74" fmla="*/ 502874 h 945123"/>
                <a:gd name="connsiteX75" fmla="*/ 101041 w 1689719"/>
                <a:gd name="connsiteY75" fmla="*/ 502874 h 945123"/>
                <a:gd name="connsiteX76" fmla="*/ 94046 w 1689719"/>
                <a:gd name="connsiteY76" fmla="*/ 512201 h 945123"/>
                <a:gd name="connsiteX77" fmla="*/ 77724 w 1689719"/>
                <a:gd name="connsiteY77" fmla="*/ 519196 h 945123"/>
                <a:gd name="connsiteX78" fmla="*/ 72283 w 1689719"/>
                <a:gd name="connsiteY78" fmla="*/ 505983 h 945123"/>
                <a:gd name="connsiteX79" fmla="*/ 65288 w 1689719"/>
                <a:gd name="connsiteY79" fmla="*/ 500542 h 945123"/>
                <a:gd name="connsiteX80" fmla="*/ 47411 w 1689719"/>
                <a:gd name="connsiteY80" fmla="*/ 497434 h 945123"/>
                <a:gd name="connsiteX81" fmla="*/ 40416 w 1689719"/>
                <a:gd name="connsiteY81" fmla="*/ 488884 h 945123"/>
                <a:gd name="connsiteX82" fmla="*/ 23317 w 1689719"/>
                <a:gd name="connsiteY82" fmla="*/ 482666 h 945123"/>
                <a:gd name="connsiteX83" fmla="*/ 12436 w 1689719"/>
                <a:gd name="connsiteY83" fmla="*/ 464789 h 945123"/>
                <a:gd name="connsiteX84" fmla="*/ 777 w 1689719"/>
                <a:gd name="connsiteY84" fmla="*/ 464789 h 945123"/>
                <a:gd name="connsiteX85" fmla="*/ 0 w 1689719"/>
                <a:gd name="connsiteY85" fmla="*/ 445358 h 945123"/>
                <a:gd name="connsiteX86" fmla="*/ 12436 w 1689719"/>
                <a:gd name="connsiteY86" fmla="*/ 432145 h 945123"/>
                <a:gd name="connsiteX87" fmla="*/ 18653 w 1689719"/>
                <a:gd name="connsiteY87" fmla="*/ 409606 h 945123"/>
                <a:gd name="connsiteX88" fmla="*/ 30312 w 1689719"/>
                <a:gd name="connsiteY88" fmla="*/ 386288 h 945123"/>
                <a:gd name="connsiteX89" fmla="*/ 55961 w 1689719"/>
                <a:gd name="connsiteY89" fmla="*/ 391729 h 945123"/>
                <a:gd name="connsiteX90" fmla="*/ 59070 w 1689719"/>
                <a:gd name="connsiteY90" fmla="*/ 384734 h 945123"/>
                <a:gd name="connsiteX91" fmla="*/ 44302 w 1689719"/>
                <a:gd name="connsiteY91" fmla="*/ 373852 h 945123"/>
                <a:gd name="connsiteX92" fmla="*/ 45080 w 1689719"/>
                <a:gd name="connsiteY92" fmla="*/ 359862 h 945123"/>
                <a:gd name="connsiteX93" fmla="*/ 33421 w 1689719"/>
                <a:gd name="connsiteY93" fmla="*/ 330327 h 945123"/>
                <a:gd name="connsiteX94" fmla="*/ 38084 w 1689719"/>
                <a:gd name="connsiteY94" fmla="*/ 322555 h 945123"/>
                <a:gd name="connsiteX95" fmla="*/ 64511 w 1689719"/>
                <a:gd name="connsiteY95" fmla="*/ 288356 h 945123"/>
                <a:gd name="connsiteX96" fmla="*/ 83164 w 1689719"/>
                <a:gd name="connsiteY96" fmla="*/ 267370 h 945123"/>
                <a:gd name="connsiteX97" fmla="*/ 120472 w 1689719"/>
                <a:gd name="connsiteY97" fmla="*/ 231617 h 945123"/>
                <a:gd name="connsiteX98" fmla="*/ 143789 w 1689719"/>
                <a:gd name="connsiteY98" fmla="*/ 227731 h 945123"/>
                <a:gd name="connsiteX99" fmla="*/ 153116 w 1689719"/>
                <a:gd name="connsiteY99" fmla="*/ 213741 h 945123"/>
                <a:gd name="connsiteX100" fmla="*/ 152339 w 1689719"/>
                <a:gd name="connsiteY100" fmla="*/ 203637 h 945123"/>
                <a:gd name="connsiteX101" fmla="*/ 138349 w 1689719"/>
                <a:gd name="connsiteY101" fmla="*/ 183429 h 945123"/>
                <a:gd name="connsiteX102" fmla="*/ 147676 w 1689719"/>
                <a:gd name="connsiteY102" fmla="*/ 173324 h 945123"/>
                <a:gd name="connsiteX103" fmla="*/ 136794 w 1689719"/>
                <a:gd name="connsiteY103" fmla="*/ 165552 h 945123"/>
                <a:gd name="connsiteX104" fmla="*/ 122026 w 1689719"/>
                <a:gd name="connsiteY104" fmla="*/ 143789 h 945123"/>
                <a:gd name="connsiteX105" fmla="*/ 101041 w 1689719"/>
                <a:gd name="connsiteY105" fmla="*/ 122027 h 945123"/>
                <a:gd name="connsiteX106" fmla="*/ 101041 w 1689719"/>
                <a:gd name="connsiteY106" fmla="*/ 111923 h 945123"/>
                <a:gd name="connsiteX107" fmla="*/ 91714 w 1689719"/>
                <a:gd name="connsiteY107" fmla="*/ 97932 h 945123"/>
                <a:gd name="connsiteX108" fmla="*/ 90937 w 1689719"/>
                <a:gd name="connsiteY108" fmla="*/ 87051 h 945123"/>
                <a:gd name="connsiteX109" fmla="*/ 99487 w 1689719"/>
                <a:gd name="connsiteY109" fmla="*/ 83165 h 945123"/>
                <a:gd name="connsiteX110" fmla="*/ 114254 w 1689719"/>
                <a:gd name="connsiteY110" fmla="*/ 85496 h 945123"/>
                <a:gd name="connsiteX111" fmla="*/ 122804 w 1689719"/>
                <a:gd name="connsiteY111" fmla="*/ 89383 h 945123"/>
                <a:gd name="connsiteX112" fmla="*/ 137571 w 1689719"/>
                <a:gd name="connsiteY112" fmla="*/ 80056 h 945123"/>
                <a:gd name="connsiteX113" fmla="*/ 150007 w 1689719"/>
                <a:gd name="connsiteY113" fmla="*/ 67620 h 945123"/>
                <a:gd name="connsiteX114" fmla="*/ 156225 w 1689719"/>
                <a:gd name="connsiteY114" fmla="*/ 56738 h 945123"/>
                <a:gd name="connsiteX115" fmla="*/ 202082 w 1689719"/>
                <a:gd name="connsiteY115" fmla="*/ 52852 h 945123"/>
                <a:gd name="connsiteX116" fmla="*/ 219959 w 1689719"/>
                <a:gd name="connsiteY116" fmla="*/ 48966 h 945123"/>
                <a:gd name="connsiteX117" fmla="*/ 238612 w 1689719"/>
                <a:gd name="connsiteY117" fmla="*/ 48189 h 945123"/>
                <a:gd name="connsiteX118" fmla="*/ 299237 w 1689719"/>
                <a:gd name="connsiteY118" fmla="*/ 51298 h 945123"/>
                <a:gd name="connsiteX119" fmla="*/ 349758 w 1689719"/>
                <a:gd name="connsiteY119" fmla="*/ 62956 h 945123"/>
                <a:gd name="connsiteX120" fmla="*/ 397169 w 1689719"/>
                <a:gd name="connsiteY120" fmla="*/ 69952 h 945123"/>
                <a:gd name="connsiteX121" fmla="*/ 415046 w 1689719"/>
                <a:gd name="connsiteY121" fmla="*/ 69952 h 945123"/>
                <a:gd name="connsiteX122" fmla="*/ 429036 w 1689719"/>
                <a:gd name="connsiteY122" fmla="*/ 86274 h 945123"/>
                <a:gd name="connsiteX123" fmla="*/ 436809 w 1689719"/>
                <a:gd name="connsiteY123" fmla="*/ 88605 h 945123"/>
                <a:gd name="connsiteX124" fmla="*/ 460126 w 1689719"/>
                <a:gd name="connsiteY124" fmla="*/ 87828 h 945123"/>
                <a:gd name="connsiteX125" fmla="*/ 468676 w 1689719"/>
                <a:gd name="connsiteY125" fmla="*/ 90937 h 945123"/>
                <a:gd name="connsiteX126" fmla="*/ 474893 w 1689719"/>
                <a:gd name="connsiteY126" fmla="*/ 101818 h 945123"/>
                <a:gd name="connsiteX127" fmla="*/ 484220 w 1689719"/>
                <a:gd name="connsiteY127" fmla="*/ 88605 h 945123"/>
                <a:gd name="connsiteX128" fmla="*/ 498988 w 1689719"/>
                <a:gd name="connsiteY128" fmla="*/ 92492 h 945123"/>
                <a:gd name="connsiteX129" fmla="*/ 513755 w 1689719"/>
                <a:gd name="connsiteY129" fmla="*/ 87051 h 945123"/>
                <a:gd name="connsiteX130" fmla="*/ 553395 w 1689719"/>
                <a:gd name="connsiteY130" fmla="*/ 94823 h 945123"/>
                <a:gd name="connsiteX131" fmla="*/ 559613 w 1689719"/>
                <a:gd name="connsiteY131" fmla="*/ 104927 h 945123"/>
                <a:gd name="connsiteX132" fmla="*/ 567385 w 1689719"/>
                <a:gd name="connsiteY132" fmla="*/ 107259 h 945123"/>
                <a:gd name="connsiteX133" fmla="*/ 572048 w 1689719"/>
                <a:gd name="connsiteY133" fmla="*/ 98710 h 945123"/>
                <a:gd name="connsiteX134" fmla="*/ 601584 w 1689719"/>
                <a:gd name="connsiteY134" fmla="*/ 86274 h 945123"/>
                <a:gd name="connsiteX135" fmla="*/ 621015 w 1689719"/>
                <a:gd name="connsiteY135" fmla="*/ 109591 h 945123"/>
                <a:gd name="connsiteX136" fmla="*/ 625678 w 1689719"/>
                <a:gd name="connsiteY136" fmla="*/ 113477 h 945123"/>
                <a:gd name="connsiteX137" fmla="*/ 643555 w 1689719"/>
                <a:gd name="connsiteY137" fmla="*/ 107259 h 945123"/>
                <a:gd name="connsiteX138" fmla="*/ 698739 w 1689719"/>
                <a:gd name="connsiteY138" fmla="*/ 102596 h 945123"/>
                <a:gd name="connsiteX139" fmla="*/ 714283 w 1689719"/>
                <a:gd name="connsiteY139" fmla="*/ 111145 h 945123"/>
                <a:gd name="connsiteX140" fmla="*/ 718170 w 1689719"/>
                <a:gd name="connsiteY140" fmla="*/ 120472 h 945123"/>
                <a:gd name="connsiteX141" fmla="*/ 739155 w 1689719"/>
                <a:gd name="connsiteY141" fmla="*/ 127467 h 945123"/>
                <a:gd name="connsiteX142" fmla="*/ 745373 w 1689719"/>
                <a:gd name="connsiteY142" fmla="*/ 116586 h 945123"/>
                <a:gd name="connsiteX143" fmla="*/ 731383 w 1689719"/>
                <a:gd name="connsiteY143" fmla="*/ 88605 h 945123"/>
                <a:gd name="connsiteX144" fmla="*/ 739155 w 1689719"/>
                <a:gd name="connsiteY144" fmla="*/ 62956 h 945123"/>
                <a:gd name="connsiteX145" fmla="*/ 745373 w 1689719"/>
                <a:gd name="connsiteY145" fmla="*/ 53630 h 945123"/>
                <a:gd name="connsiteX146" fmla="*/ 762472 w 1689719"/>
                <a:gd name="connsiteY146" fmla="*/ 35753 h 945123"/>
                <a:gd name="connsiteX147" fmla="*/ 771022 w 1689719"/>
                <a:gd name="connsiteY147" fmla="*/ 31867 h 945123"/>
                <a:gd name="connsiteX148" fmla="*/ 784235 w 1689719"/>
                <a:gd name="connsiteY148" fmla="*/ 34976 h 945123"/>
                <a:gd name="connsiteX149" fmla="*/ 795116 w 1689719"/>
                <a:gd name="connsiteY149" fmla="*/ 28758 h 945123"/>
                <a:gd name="connsiteX150" fmla="*/ 833978 w 1689719"/>
                <a:gd name="connsiteY150" fmla="*/ 29535 h 945123"/>
                <a:gd name="connsiteX151" fmla="*/ 854187 w 1689719"/>
                <a:gd name="connsiteY151" fmla="*/ 35753 h 945123"/>
                <a:gd name="connsiteX152" fmla="*/ 867400 w 1689719"/>
                <a:gd name="connsiteY152" fmla="*/ 34976 h 945123"/>
                <a:gd name="connsiteX153" fmla="*/ 881390 w 1689719"/>
                <a:gd name="connsiteY153" fmla="*/ 27981 h 945123"/>
                <a:gd name="connsiteX154" fmla="*/ 885276 w 1689719"/>
                <a:gd name="connsiteY154" fmla="*/ 9327 h 945123"/>
                <a:gd name="connsiteX155" fmla="*/ 897712 w 1689719"/>
                <a:gd name="connsiteY155" fmla="*/ 4663 h 945123"/>
                <a:gd name="connsiteX156" fmla="*/ 926470 w 1689719"/>
                <a:gd name="connsiteY156" fmla="*/ 11659 h 945123"/>
                <a:gd name="connsiteX157" fmla="*/ 934242 w 1689719"/>
                <a:gd name="connsiteY157" fmla="*/ 10881 h 945123"/>
                <a:gd name="connsiteX158" fmla="*/ 955228 w 1689719"/>
                <a:gd name="connsiteY158" fmla="*/ 1555 h 945123"/>
                <a:gd name="connsiteX159" fmla="*/ 967664 w 1689719"/>
                <a:gd name="connsiteY159" fmla="*/ 0 h 945123"/>
                <a:gd name="connsiteX160" fmla="*/ 983209 w 1689719"/>
                <a:gd name="connsiteY160" fmla="*/ 2332 h 945123"/>
                <a:gd name="connsiteX161" fmla="*/ 1009635 w 1689719"/>
                <a:gd name="connsiteY161" fmla="*/ 777 h 945123"/>
                <a:gd name="connsiteX162" fmla="*/ 1029066 w 1689719"/>
                <a:gd name="connsiteY162" fmla="*/ 11659 h 945123"/>
                <a:gd name="connsiteX163" fmla="*/ 1039947 w 1689719"/>
                <a:gd name="connsiteY163" fmla="*/ 22540 h 945123"/>
                <a:gd name="connsiteX164" fmla="*/ 1053160 w 1689719"/>
                <a:gd name="connsiteY164" fmla="*/ 43525 h 945123"/>
                <a:gd name="connsiteX165" fmla="*/ 1084250 w 1689719"/>
                <a:gd name="connsiteY165" fmla="*/ 66843 h 945123"/>
                <a:gd name="connsiteX166" fmla="*/ 1083472 w 1689719"/>
                <a:gd name="connsiteY166" fmla="*/ 74615 h 945123"/>
                <a:gd name="connsiteX167" fmla="*/ 1060933 w 1689719"/>
                <a:gd name="connsiteY167" fmla="*/ 78501 h 945123"/>
                <a:gd name="connsiteX168" fmla="*/ 1071037 w 1689719"/>
                <a:gd name="connsiteY168" fmla="*/ 93269 h 945123"/>
                <a:gd name="connsiteX169" fmla="*/ 1074923 w 1689719"/>
                <a:gd name="connsiteY169" fmla="*/ 108814 h 945123"/>
                <a:gd name="connsiteX170" fmla="*/ 1084250 w 1689719"/>
                <a:gd name="connsiteY170" fmla="*/ 122027 h 945123"/>
                <a:gd name="connsiteX171" fmla="*/ 1081141 w 1689719"/>
                <a:gd name="connsiteY171" fmla="*/ 129799 h 945123"/>
                <a:gd name="connsiteX172" fmla="*/ 1105235 w 1689719"/>
                <a:gd name="connsiteY172" fmla="*/ 130576 h 945123"/>
                <a:gd name="connsiteX173" fmla="*/ 1127775 w 1689719"/>
                <a:gd name="connsiteY173" fmla="*/ 138349 h 945123"/>
                <a:gd name="connsiteX174" fmla="*/ 1159642 w 1689719"/>
                <a:gd name="connsiteY174" fmla="*/ 134462 h 945123"/>
                <a:gd name="connsiteX175" fmla="*/ 1171300 w 1689719"/>
                <a:gd name="connsiteY175" fmla="*/ 151562 h 945123"/>
                <a:gd name="connsiteX176" fmla="*/ 1186068 w 1689719"/>
                <a:gd name="connsiteY176" fmla="*/ 153116 h 945123"/>
                <a:gd name="connsiteX177" fmla="*/ 1187623 w 1689719"/>
                <a:gd name="connsiteY177" fmla="*/ 160111 h 945123"/>
                <a:gd name="connsiteX178" fmla="*/ 1198504 w 1689719"/>
                <a:gd name="connsiteY178" fmla="*/ 181874 h 945123"/>
                <a:gd name="connsiteX179" fmla="*/ 1205499 w 1689719"/>
                <a:gd name="connsiteY179" fmla="*/ 190424 h 945123"/>
                <a:gd name="connsiteX180" fmla="*/ 1203945 w 1689719"/>
                <a:gd name="connsiteY180" fmla="*/ 204414 h 945123"/>
                <a:gd name="connsiteX181" fmla="*/ 1207831 w 1689719"/>
                <a:gd name="connsiteY181" fmla="*/ 212186 h 945123"/>
                <a:gd name="connsiteX182" fmla="*/ 1222598 w 1689719"/>
                <a:gd name="connsiteY182" fmla="*/ 224622 h 945123"/>
                <a:gd name="connsiteX183" fmla="*/ 1228039 w 1689719"/>
                <a:gd name="connsiteY183" fmla="*/ 232395 h 945123"/>
                <a:gd name="connsiteX184" fmla="*/ 1236589 w 1689719"/>
                <a:gd name="connsiteY184" fmla="*/ 235504 h 945123"/>
                <a:gd name="connsiteX185" fmla="*/ 1254465 w 1689719"/>
                <a:gd name="connsiteY185" fmla="*/ 224622 h 945123"/>
                <a:gd name="connsiteX186" fmla="*/ 1276228 w 1689719"/>
                <a:gd name="connsiteY186" fmla="*/ 227731 h 945123"/>
                <a:gd name="connsiteX187" fmla="*/ 1297213 w 1689719"/>
                <a:gd name="connsiteY187" fmla="*/ 243276 h 945123"/>
                <a:gd name="connsiteX188" fmla="*/ 1315090 w 1689719"/>
                <a:gd name="connsiteY188" fmla="*/ 243276 h 945123"/>
                <a:gd name="connsiteX189" fmla="*/ 1328303 w 1689719"/>
                <a:gd name="connsiteY189" fmla="*/ 251826 h 945123"/>
                <a:gd name="connsiteX190" fmla="*/ 1339184 w 1689719"/>
                <a:gd name="connsiteY190" fmla="*/ 241722 h 945123"/>
                <a:gd name="connsiteX191" fmla="*/ 1372606 w 1689719"/>
                <a:gd name="connsiteY191" fmla="*/ 234727 h 945123"/>
                <a:gd name="connsiteX192" fmla="*/ 1390482 w 1689719"/>
                <a:gd name="connsiteY192" fmla="*/ 226954 h 945123"/>
                <a:gd name="connsiteX193" fmla="*/ 1398255 w 1689719"/>
                <a:gd name="connsiteY193" fmla="*/ 227731 h 945123"/>
                <a:gd name="connsiteX194" fmla="*/ 1416131 w 1689719"/>
                <a:gd name="connsiteY194" fmla="*/ 241722 h 945123"/>
                <a:gd name="connsiteX195" fmla="*/ 1420017 w 1689719"/>
                <a:gd name="connsiteY195" fmla="*/ 251048 h 945123"/>
                <a:gd name="connsiteX196" fmla="*/ 1431676 w 1689719"/>
                <a:gd name="connsiteY196" fmla="*/ 263484 h 945123"/>
                <a:gd name="connsiteX197" fmla="*/ 1468206 w 1689719"/>
                <a:gd name="connsiteY197" fmla="*/ 286024 h 945123"/>
                <a:gd name="connsiteX198" fmla="*/ 1478310 w 1689719"/>
                <a:gd name="connsiteY198" fmla="*/ 281361 h 945123"/>
                <a:gd name="connsiteX199" fmla="*/ 1485306 w 1689719"/>
                <a:gd name="connsiteY199" fmla="*/ 269702 h 945123"/>
                <a:gd name="connsiteX200" fmla="*/ 1505514 w 1689719"/>
                <a:gd name="connsiteY200" fmla="*/ 280584 h 945123"/>
                <a:gd name="connsiteX201" fmla="*/ 1524168 w 1689719"/>
                <a:gd name="connsiteY201" fmla="*/ 282138 h 945123"/>
                <a:gd name="connsiteX202" fmla="*/ 1552148 w 1689719"/>
                <a:gd name="connsiteY202" fmla="*/ 296906 h 945123"/>
                <a:gd name="connsiteX203" fmla="*/ 1563030 w 1689719"/>
                <a:gd name="connsiteY203" fmla="*/ 297683 h 945123"/>
                <a:gd name="connsiteX204" fmla="*/ 1575465 w 1689719"/>
                <a:gd name="connsiteY204" fmla="*/ 293020 h 945123"/>
                <a:gd name="connsiteX205" fmla="*/ 1591010 w 1689719"/>
                <a:gd name="connsiteY205" fmla="*/ 307010 h 945123"/>
                <a:gd name="connsiteX206" fmla="*/ 1605778 w 1689719"/>
                <a:gd name="connsiteY206" fmla="*/ 308564 h 945123"/>
                <a:gd name="connsiteX207" fmla="*/ 1639976 w 1689719"/>
                <a:gd name="connsiteY207" fmla="*/ 326441 h 945123"/>
                <a:gd name="connsiteX208" fmla="*/ 1662516 w 1689719"/>
                <a:gd name="connsiteY208" fmla="*/ 324109 h 945123"/>
                <a:gd name="connsiteX209" fmla="*/ 1670289 w 1689719"/>
                <a:gd name="connsiteY209" fmla="*/ 330327 h 945123"/>
                <a:gd name="connsiteX210" fmla="*/ 1669511 w 1689719"/>
                <a:gd name="connsiteY210" fmla="*/ 343540 h 945123"/>
                <a:gd name="connsiteX211" fmla="*/ 1677284 w 1689719"/>
                <a:gd name="connsiteY211" fmla="*/ 350535 h 945123"/>
                <a:gd name="connsiteX212" fmla="*/ 1676506 w 1689719"/>
                <a:gd name="connsiteY212" fmla="*/ 370744 h 945123"/>
                <a:gd name="connsiteX213" fmla="*/ 1663294 w 1689719"/>
                <a:gd name="connsiteY213" fmla="*/ 387065 h 945123"/>
                <a:gd name="connsiteX214" fmla="*/ 1645417 w 1689719"/>
                <a:gd name="connsiteY214" fmla="*/ 393283 h 945123"/>
                <a:gd name="connsiteX215" fmla="*/ 1653967 w 1689719"/>
                <a:gd name="connsiteY215" fmla="*/ 404942 h 945123"/>
                <a:gd name="connsiteX216" fmla="*/ 1678061 w 1689719"/>
                <a:gd name="connsiteY216" fmla="*/ 411937 h 945123"/>
                <a:gd name="connsiteX217" fmla="*/ 1671066 w 1689719"/>
                <a:gd name="connsiteY217" fmla="*/ 418932 h 945123"/>
                <a:gd name="connsiteX218" fmla="*/ 1660185 w 1689719"/>
                <a:gd name="connsiteY218" fmla="*/ 417378 h 945123"/>
                <a:gd name="connsiteX219" fmla="*/ 1653967 w 1689719"/>
                <a:gd name="connsiteY219" fmla="*/ 425150 h 945123"/>
                <a:gd name="connsiteX220" fmla="*/ 1651635 w 1689719"/>
                <a:gd name="connsiteY220" fmla="*/ 443027 h 945123"/>
                <a:gd name="connsiteX221" fmla="*/ 1671066 w 1689719"/>
                <a:gd name="connsiteY221" fmla="*/ 448468 h 945123"/>
                <a:gd name="connsiteX222" fmla="*/ 1680393 w 1689719"/>
                <a:gd name="connsiteY222" fmla="*/ 470230 h 945123"/>
                <a:gd name="connsiteX223" fmla="*/ 1680393 w 1689719"/>
                <a:gd name="connsiteY223" fmla="*/ 478780 h 945123"/>
                <a:gd name="connsiteX224" fmla="*/ 1689720 w 1689719"/>
                <a:gd name="connsiteY224" fmla="*/ 481111 h 945123"/>
                <a:gd name="connsiteX225" fmla="*/ 1679616 w 1689719"/>
                <a:gd name="connsiteY225" fmla="*/ 517642 h 945123"/>
                <a:gd name="connsiteX226" fmla="*/ 1678838 w 1689719"/>
                <a:gd name="connsiteY226" fmla="*/ 531632 h 945123"/>
                <a:gd name="connsiteX227" fmla="*/ 1646194 w 1689719"/>
                <a:gd name="connsiteY227" fmla="*/ 533187 h 945123"/>
                <a:gd name="connsiteX228" fmla="*/ 1599560 w 1689719"/>
                <a:gd name="connsiteY228" fmla="*/ 530855 h 945123"/>
                <a:gd name="connsiteX229" fmla="*/ 1592565 w 1689719"/>
                <a:gd name="connsiteY229" fmla="*/ 532409 h 945123"/>
                <a:gd name="connsiteX230" fmla="*/ 1585570 w 1689719"/>
                <a:gd name="connsiteY230" fmla="*/ 547177 h 945123"/>
                <a:gd name="connsiteX231" fmla="*/ 1567693 w 1689719"/>
                <a:gd name="connsiteY231" fmla="*/ 558058 h 945123"/>
                <a:gd name="connsiteX232" fmla="*/ 1554480 w 1689719"/>
                <a:gd name="connsiteY232" fmla="*/ 559613 h 945123"/>
                <a:gd name="connsiteX233" fmla="*/ 1548262 w 1689719"/>
                <a:gd name="connsiteY233" fmla="*/ 565831 h 945123"/>
                <a:gd name="connsiteX234" fmla="*/ 1548262 w 1689719"/>
                <a:gd name="connsiteY234" fmla="*/ 583707 h 945123"/>
                <a:gd name="connsiteX235" fmla="*/ 1545153 w 1689719"/>
                <a:gd name="connsiteY235" fmla="*/ 593811 h 945123"/>
                <a:gd name="connsiteX236" fmla="*/ 1553703 w 1689719"/>
                <a:gd name="connsiteY236" fmla="*/ 599252 h 945123"/>
                <a:gd name="connsiteX237" fmla="*/ 1548262 w 1689719"/>
                <a:gd name="connsiteY237" fmla="*/ 611688 h 945123"/>
                <a:gd name="connsiteX238" fmla="*/ 1552148 w 1689719"/>
                <a:gd name="connsiteY238" fmla="*/ 621792 h 945123"/>
                <a:gd name="connsiteX239" fmla="*/ 1548262 w 1689719"/>
                <a:gd name="connsiteY239" fmla="*/ 622569 h 945123"/>
                <a:gd name="connsiteX240" fmla="*/ 1514841 w 1689719"/>
                <a:gd name="connsiteY240" fmla="*/ 621015 h 945123"/>
                <a:gd name="connsiteX241" fmla="*/ 1488415 w 1689719"/>
                <a:gd name="connsiteY241" fmla="*/ 623347 h 945123"/>
                <a:gd name="connsiteX242" fmla="*/ 1472092 w 1689719"/>
                <a:gd name="connsiteY242" fmla="*/ 642000 h 945123"/>
                <a:gd name="connsiteX243" fmla="*/ 1460434 w 1689719"/>
                <a:gd name="connsiteY243" fmla="*/ 642000 h 945123"/>
                <a:gd name="connsiteX244" fmla="*/ 1435562 w 1689719"/>
                <a:gd name="connsiteY244" fmla="*/ 653659 h 945123"/>
                <a:gd name="connsiteX245" fmla="*/ 1424681 w 1689719"/>
                <a:gd name="connsiteY245" fmla="*/ 666872 h 945123"/>
                <a:gd name="connsiteX246" fmla="*/ 1413799 w 1689719"/>
                <a:gd name="connsiteY246" fmla="*/ 660654 h 945123"/>
                <a:gd name="connsiteX247" fmla="*/ 1389705 w 1689719"/>
                <a:gd name="connsiteY247" fmla="*/ 664540 h 945123"/>
                <a:gd name="connsiteX248" fmla="*/ 1376492 w 1689719"/>
                <a:gd name="connsiteY248" fmla="*/ 673090 h 945123"/>
                <a:gd name="connsiteX249" fmla="*/ 1352398 w 1689719"/>
                <a:gd name="connsiteY249" fmla="*/ 672313 h 945123"/>
                <a:gd name="connsiteX250" fmla="*/ 1334521 w 1689719"/>
                <a:gd name="connsiteY250" fmla="*/ 676976 h 945123"/>
                <a:gd name="connsiteX251" fmla="*/ 1298768 w 1689719"/>
                <a:gd name="connsiteY251" fmla="*/ 706511 h 945123"/>
                <a:gd name="connsiteX252" fmla="*/ 1288664 w 1689719"/>
                <a:gd name="connsiteY252" fmla="*/ 707288 h 945123"/>
                <a:gd name="connsiteX253" fmla="*/ 1280891 w 1689719"/>
                <a:gd name="connsiteY253" fmla="*/ 699516 h 945123"/>
                <a:gd name="connsiteX254" fmla="*/ 1268455 w 1689719"/>
                <a:gd name="connsiteY254" fmla="*/ 719724 h 945123"/>
                <a:gd name="connsiteX255" fmla="*/ 1249802 w 1689719"/>
                <a:gd name="connsiteY255" fmla="*/ 729051 h 945123"/>
                <a:gd name="connsiteX256" fmla="*/ 1254465 w 1689719"/>
                <a:gd name="connsiteY256" fmla="*/ 753145 h 945123"/>
                <a:gd name="connsiteX257" fmla="*/ 1276228 w 1689719"/>
                <a:gd name="connsiteY257" fmla="*/ 788121 h 945123"/>
                <a:gd name="connsiteX258" fmla="*/ 1304209 w 1689719"/>
                <a:gd name="connsiteY258" fmla="*/ 818434 h 945123"/>
                <a:gd name="connsiteX259" fmla="*/ 1317422 w 1689719"/>
                <a:gd name="connsiteY259" fmla="*/ 829315 h 945123"/>
                <a:gd name="connsiteX260" fmla="*/ 1336075 w 1689719"/>
                <a:gd name="connsiteY260" fmla="*/ 834756 h 945123"/>
                <a:gd name="connsiteX261" fmla="*/ 1360170 w 1689719"/>
                <a:gd name="connsiteY261" fmla="*/ 823874 h 945123"/>
                <a:gd name="connsiteX262" fmla="*/ 1378824 w 1689719"/>
                <a:gd name="connsiteY262" fmla="*/ 826983 h 945123"/>
                <a:gd name="connsiteX263" fmla="*/ 1392037 w 1689719"/>
                <a:gd name="connsiteY263" fmla="*/ 817657 h 945123"/>
                <a:gd name="connsiteX264" fmla="*/ 1403695 w 1689719"/>
                <a:gd name="connsiteY264" fmla="*/ 816879 h 945123"/>
                <a:gd name="connsiteX265" fmla="*/ 1432453 w 1689719"/>
                <a:gd name="connsiteY265" fmla="*/ 824652 h 945123"/>
                <a:gd name="connsiteX266" fmla="*/ 1423903 w 1689719"/>
                <a:gd name="connsiteY266" fmla="*/ 844083 h 945123"/>
                <a:gd name="connsiteX267" fmla="*/ 1421572 w 1689719"/>
                <a:gd name="connsiteY267" fmla="*/ 864291 h 945123"/>
                <a:gd name="connsiteX268" fmla="*/ 1406804 w 1689719"/>
                <a:gd name="connsiteY268" fmla="*/ 868954 h 945123"/>
                <a:gd name="connsiteX269" fmla="*/ 1389705 w 1689719"/>
                <a:gd name="connsiteY269" fmla="*/ 868177 h 945123"/>
                <a:gd name="connsiteX270" fmla="*/ 1372606 w 1689719"/>
                <a:gd name="connsiteY270" fmla="*/ 871286 h 945123"/>
                <a:gd name="connsiteX271" fmla="*/ 1351620 w 1689719"/>
                <a:gd name="connsiteY271" fmla="*/ 859627 h 945123"/>
                <a:gd name="connsiteX272" fmla="*/ 1332189 w 1689719"/>
                <a:gd name="connsiteY272" fmla="*/ 859627 h 945123"/>
                <a:gd name="connsiteX273" fmla="*/ 1323640 w 1689719"/>
                <a:gd name="connsiteY273" fmla="*/ 874395 h 945123"/>
                <a:gd name="connsiteX274" fmla="*/ 1305763 w 1689719"/>
                <a:gd name="connsiteY274" fmla="*/ 884499 h 945123"/>
                <a:gd name="connsiteX275" fmla="*/ 1301100 w 1689719"/>
                <a:gd name="connsiteY275" fmla="*/ 895381 h 945123"/>
                <a:gd name="connsiteX276" fmla="*/ 1280891 w 1689719"/>
                <a:gd name="connsiteY276" fmla="*/ 893049 h 945123"/>
                <a:gd name="connsiteX277" fmla="*/ 1264569 w 1689719"/>
                <a:gd name="connsiteY277" fmla="*/ 894603 h 945123"/>
                <a:gd name="connsiteX278" fmla="*/ 1242807 w 1689719"/>
                <a:gd name="connsiteY278" fmla="*/ 905485 h 945123"/>
                <a:gd name="connsiteX279" fmla="*/ 1228039 w 1689719"/>
                <a:gd name="connsiteY279" fmla="*/ 927247 h 945123"/>
                <a:gd name="connsiteX280" fmla="*/ 1210162 w 1689719"/>
                <a:gd name="connsiteY280" fmla="*/ 941238 h 945123"/>
                <a:gd name="connsiteX281" fmla="*/ 1195395 w 1689719"/>
                <a:gd name="connsiteY281" fmla="*/ 945124 h 945123"/>
                <a:gd name="connsiteX282" fmla="*/ 1179850 w 1689719"/>
                <a:gd name="connsiteY282" fmla="*/ 944347 h 945123"/>
                <a:gd name="connsiteX283" fmla="*/ 1169746 w 1689719"/>
                <a:gd name="connsiteY283" fmla="*/ 939683 h 945123"/>
                <a:gd name="connsiteX284" fmla="*/ 1147206 w 1689719"/>
                <a:gd name="connsiteY284" fmla="*/ 925693 h 945123"/>
                <a:gd name="connsiteX285" fmla="*/ 1152647 w 1689719"/>
                <a:gd name="connsiteY285" fmla="*/ 910148 h 945123"/>
                <a:gd name="connsiteX286" fmla="*/ 1156533 w 1689719"/>
                <a:gd name="connsiteY286" fmla="*/ 882945 h 945123"/>
                <a:gd name="connsiteX287" fmla="*/ 1147206 w 1689719"/>
                <a:gd name="connsiteY287" fmla="*/ 860405 h 945123"/>
                <a:gd name="connsiteX288" fmla="*/ 1129330 w 1689719"/>
                <a:gd name="connsiteY288" fmla="*/ 849523 h 945123"/>
                <a:gd name="connsiteX289" fmla="*/ 1116894 w 1689719"/>
                <a:gd name="connsiteY289" fmla="*/ 851078 h 945123"/>
                <a:gd name="connsiteX290" fmla="*/ 1109899 w 1689719"/>
                <a:gd name="connsiteY290" fmla="*/ 848746 h 945123"/>
                <a:gd name="connsiteX291" fmla="*/ 1081141 w 1689719"/>
                <a:gd name="connsiteY291" fmla="*/ 830092 h 945123"/>
                <a:gd name="connsiteX292" fmla="*/ 1066373 w 1689719"/>
                <a:gd name="connsiteY292" fmla="*/ 828538 h 945123"/>
                <a:gd name="connsiteX293" fmla="*/ 1051606 w 1689719"/>
                <a:gd name="connsiteY293" fmla="*/ 832424 h 945123"/>
                <a:gd name="connsiteX294" fmla="*/ 1039947 w 1689719"/>
                <a:gd name="connsiteY294" fmla="*/ 823097 h 945123"/>
                <a:gd name="connsiteX295" fmla="*/ 1067150 w 1689719"/>
                <a:gd name="connsiteY295" fmla="*/ 800557 h 945123"/>
                <a:gd name="connsiteX296" fmla="*/ 1094354 w 1689719"/>
                <a:gd name="connsiteY296" fmla="*/ 781903 h 945123"/>
                <a:gd name="connsiteX297" fmla="*/ 1107567 w 1689719"/>
                <a:gd name="connsiteY297" fmla="*/ 780349 h 945123"/>
                <a:gd name="connsiteX298" fmla="*/ 1123889 w 1689719"/>
                <a:gd name="connsiteY298" fmla="*/ 771022 h 945123"/>
                <a:gd name="connsiteX299" fmla="*/ 1140988 w 1689719"/>
                <a:gd name="connsiteY299" fmla="*/ 758586 h 945123"/>
                <a:gd name="connsiteX300" fmla="*/ 1130884 w 1689719"/>
                <a:gd name="connsiteY300" fmla="*/ 740710 h 945123"/>
                <a:gd name="connsiteX301" fmla="*/ 1116117 w 1689719"/>
                <a:gd name="connsiteY301" fmla="*/ 745373 h 945123"/>
                <a:gd name="connsiteX302" fmla="*/ 1099017 w 1689719"/>
                <a:gd name="connsiteY302" fmla="*/ 736823 h 945123"/>
                <a:gd name="connsiteX303" fmla="*/ 1092022 w 1689719"/>
                <a:gd name="connsiteY303" fmla="*/ 730606 h 945123"/>
                <a:gd name="connsiteX304" fmla="*/ 1067928 w 1689719"/>
                <a:gd name="connsiteY304" fmla="*/ 736823 h 945123"/>
                <a:gd name="connsiteX305" fmla="*/ 1053937 w 1689719"/>
                <a:gd name="connsiteY305" fmla="*/ 736046 h 945123"/>
                <a:gd name="connsiteX306" fmla="*/ 1024402 w 1689719"/>
                <a:gd name="connsiteY306" fmla="*/ 742264 h 945123"/>
                <a:gd name="connsiteX307" fmla="*/ 1009635 w 1689719"/>
                <a:gd name="connsiteY307" fmla="*/ 736046 h 945123"/>
                <a:gd name="connsiteX308" fmla="*/ 978545 w 1689719"/>
                <a:gd name="connsiteY308" fmla="*/ 720502 h 945123"/>
                <a:gd name="connsiteX309" fmla="*/ 958337 w 1689719"/>
                <a:gd name="connsiteY309" fmla="*/ 718170 h 945123"/>
                <a:gd name="connsiteX310" fmla="*/ 958337 w 1689719"/>
                <a:gd name="connsiteY310" fmla="*/ 710397 h 945123"/>
                <a:gd name="connsiteX311" fmla="*/ 972327 w 1689719"/>
                <a:gd name="connsiteY311" fmla="*/ 708066 h 945123"/>
                <a:gd name="connsiteX312" fmla="*/ 973104 w 1689719"/>
                <a:gd name="connsiteY312" fmla="*/ 700293 h 945123"/>
                <a:gd name="connsiteX313" fmla="*/ 943569 w 1689719"/>
                <a:gd name="connsiteY313" fmla="*/ 695630 h 945123"/>
                <a:gd name="connsiteX314" fmla="*/ 942792 w 1689719"/>
                <a:gd name="connsiteY314" fmla="*/ 685526 h 945123"/>
                <a:gd name="connsiteX315" fmla="*/ 958337 w 1689719"/>
                <a:gd name="connsiteY315" fmla="*/ 689412 h 945123"/>
                <a:gd name="connsiteX316" fmla="*/ 983209 w 1689719"/>
                <a:gd name="connsiteY316" fmla="*/ 690966 h 945123"/>
                <a:gd name="connsiteX317" fmla="*/ 1005748 w 1689719"/>
                <a:gd name="connsiteY317" fmla="*/ 694852 h 945123"/>
                <a:gd name="connsiteX318" fmla="*/ 1022071 w 1689719"/>
                <a:gd name="connsiteY318" fmla="*/ 680862 h 945123"/>
                <a:gd name="connsiteX319" fmla="*/ 1003417 w 1689719"/>
                <a:gd name="connsiteY319" fmla="*/ 684748 h 945123"/>
                <a:gd name="connsiteX320" fmla="*/ 980877 w 1689719"/>
                <a:gd name="connsiteY320" fmla="*/ 680862 h 945123"/>
                <a:gd name="connsiteX321" fmla="*/ 964555 w 1689719"/>
                <a:gd name="connsiteY321" fmla="*/ 666872 h 945123"/>
                <a:gd name="connsiteX322" fmla="*/ 947455 w 1689719"/>
                <a:gd name="connsiteY322" fmla="*/ 676199 h 945123"/>
                <a:gd name="connsiteX323" fmla="*/ 922584 w 1689719"/>
                <a:gd name="connsiteY323" fmla="*/ 672313 h 945123"/>
                <a:gd name="connsiteX324" fmla="*/ 903930 w 1689719"/>
                <a:gd name="connsiteY324" fmla="*/ 678530 h 945123"/>
                <a:gd name="connsiteX325" fmla="*/ 886054 w 1689719"/>
                <a:gd name="connsiteY325" fmla="*/ 676976 h 945123"/>
                <a:gd name="connsiteX326" fmla="*/ 854187 w 1689719"/>
                <a:gd name="connsiteY326" fmla="*/ 685526 h 945123"/>
                <a:gd name="connsiteX327" fmla="*/ 851078 w 1689719"/>
                <a:gd name="connsiteY327" fmla="*/ 708066 h 945123"/>
                <a:gd name="connsiteX328" fmla="*/ 835533 w 1689719"/>
                <a:gd name="connsiteY328" fmla="*/ 739155 h 945123"/>
                <a:gd name="connsiteX329" fmla="*/ 811438 w 1689719"/>
                <a:gd name="connsiteY329" fmla="*/ 767913 h 945123"/>
                <a:gd name="connsiteX330" fmla="*/ 775685 w 1689719"/>
                <a:gd name="connsiteY330" fmla="*/ 784235 h 945123"/>
                <a:gd name="connsiteX331" fmla="*/ 762472 w 1689719"/>
                <a:gd name="connsiteY331" fmla="*/ 781126 h 945123"/>
                <a:gd name="connsiteX332" fmla="*/ 755477 w 1689719"/>
                <a:gd name="connsiteY332" fmla="*/ 789676 h 945123"/>
                <a:gd name="connsiteX333" fmla="*/ 757032 w 1689719"/>
                <a:gd name="connsiteY333" fmla="*/ 799780 h 945123"/>
                <a:gd name="connsiteX334" fmla="*/ 764804 w 1689719"/>
                <a:gd name="connsiteY334" fmla="*/ 806775 h 945123"/>
                <a:gd name="connsiteX335" fmla="*/ 773354 w 1689719"/>
                <a:gd name="connsiteY335" fmla="*/ 830869 h 945123"/>
                <a:gd name="connsiteX336" fmla="*/ 772576 w 1689719"/>
                <a:gd name="connsiteY336" fmla="*/ 840974 h 94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1689719" h="945123">
                  <a:moveTo>
                    <a:pt x="977768" y="727497"/>
                  </a:moveTo>
                  <a:lnTo>
                    <a:pt x="977768" y="732160"/>
                  </a:lnTo>
                  <a:lnTo>
                    <a:pt x="947455" y="725942"/>
                  </a:lnTo>
                  <a:lnTo>
                    <a:pt x="940460" y="718947"/>
                  </a:lnTo>
                  <a:lnTo>
                    <a:pt x="977768" y="727497"/>
                  </a:lnTo>
                  <a:close/>
                  <a:moveTo>
                    <a:pt x="772576" y="840974"/>
                  </a:moveTo>
                  <a:lnTo>
                    <a:pt x="757809" y="826983"/>
                  </a:lnTo>
                  <a:lnTo>
                    <a:pt x="740710" y="821543"/>
                  </a:lnTo>
                  <a:lnTo>
                    <a:pt x="723610" y="823097"/>
                  </a:lnTo>
                  <a:lnTo>
                    <a:pt x="706511" y="833201"/>
                  </a:lnTo>
                  <a:lnTo>
                    <a:pt x="694075" y="837088"/>
                  </a:lnTo>
                  <a:lnTo>
                    <a:pt x="687080" y="834756"/>
                  </a:lnTo>
                  <a:lnTo>
                    <a:pt x="682417" y="844083"/>
                  </a:lnTo>
                  <a:lnTo>
                    <a:pt x="651327" y="837088"/>
                  </a:lnTo>
                  <a:lnTo>
                    <a:pt x="637337" y="830092"/>
                  </a:lnTo>
                  <a:lnTo>
                    <a:pt x="625678" y="817657"/>
                  </a:lnTo>
                  <a:lnTo>
                    <a:pt x="634228" y="812216"/>
                  </a:lnTo>
                  <a:lnTo>
                    <a:pt x="649772" y="810661"/>
                  </a:lnTo>
                  <a:lnTo>
                    <a:pt x="652882" y="802889"/>
                  </a:lnTo>
                  <a:lnTo>
                    <a:pt x="648995" y="792007"/>
                  </a:lnTo>
                  <a:lnTo>
                    <a:pt x="668426" y="769468"/>
                  </a:lnTo>
                  <a:lnTo>
                    <a:pt x="668426" y="759364"/>
                  </a:lnTo>
                  <a:lnTo>
                    <a:pt x="686303" y="746150"/>
                  </a:lnTo>
                  <a:lnTo>
                    <a:pt x="689412" y="730606"/>
                  </a:lnTo>
                  <a:lnTo>
                    <a:pt x="681639" y="717392"/>
                  </a:lnTo>
                  <a:lnTo>
                    <a:pt x="677753" y="701071"/>
                  </a:lnTo>
                  <a:lnTo>
                    <a:pt x="697184" y="688635"/>
                  </a:lnTo>
                  <a:lnTo>
                    <a:pt x="713506" y="696407"/>
                  </a:lnTo>
                  <a:lnTo>
                    <a:pt x="728274" y="697961"/>
                  </a:lnTo>
                  <a:lnTo>
                    <a:pt x="744596" y="704179"/>
                  </a:lnTo>
                  <a:lnTo>
                    <a:pt x="757032" y="699516"/>
                  </a:lnTo>
                  <a:lnTo>
                    <a:pt x="766358" y="709620"/>
                  </a:lnTo>
                  <a:lnTo>
                    <a:pt x="788899" y="706511"/>
                  </a:lnTo>
                  <a:lnTo>
                    <a:pt x="793562" y="701071"/>
                  </a:lnTo>
                  <a:lnTo>
                    <a:pt x="771022" y="687857"/>
                  </a:lnTo>
                  <a:lnTo>
                    <a:pt x="769468" y="665317"/>
                  </a:lnTo>
                  <a:lnTo>
                    <a:pt x="761695" y="652882"/>
                  </a:lnTo>
                  <a:lnTo>
                    <a:pt x="745373" y="646664"/>
                  </a:lnTo>
                  <a:lnTo>
                    <a:pt x="729828" y="636559"/>
                  </a:lnTo>
                  <a:lnTo>
                    <a:pt x="722833" y="621792"/>
                  </a:lnTo>
                  <a:lnTo>
                    <a:pt x="722833" y="603138"/>
                  </a:lnTo>
                  <a:lnTo>
                    <a:pt x="700293" y="587593"/>
                  </a:lnTo>
                  <a:lnTo>
                    <a:pt x="682417" y="578266"/>
                  </a:lnTo>
                  <a:lnTo>
                    <a:pt x="677753" y="568940"/>
                  </a:lnTo>
                  <a:lnTo>
                    <a:pt x="682417" y="544845"/>
                  </a:lnTo>
                  <a:lnTo>
                    <a:pt x="677753" y="526969"/>
                  </a:lnTo>
                  <a:lnTo>
                    <a:pt x="666872" y="516087"/>
                  </a:lnTo>
                  <a:lnTo>
                    <a:pt x="655990" y="521528"/>
                  </a:lnTo>
                  <a:lnTo>
                    <a:pt x="645109" y="513756"/>
                  </a:lnTo>
                  <a:lnTo>
                    <a:pt x="634228" y="498988"/>
                  </a:lnTo>
                  <a:lnTo>
                    <a:pt x="590702" y="494325"/>
                  </a:lnTo>
                  <a:lnTo>
                    <a:pt x="586039" y="484998"/>
                  </a:lnTo>
                  <a:lnTo>
                    <a:pt x="566608" y="482666"/>
                  </a:lnTo>
                  <a:lnTo>
                    <a:pt x="538627" y="464012"/>
                  </a:lnTo>
                  <a:lnTo>
                    <a:pt x="511424" y="456240"/>
                  </a:lnTo>
                  <a:lnTo>
                    <a:pt x="498988" y="464012"/>
                  </a:lnTo>
                  <a:lnTo>
                    <a:pt x="492770" y="461680"/>
                  </a:lnTo>
                  <a:lnTo>
                    <a:pt x="483443" y="469453"/>
                  </a:lnTo>
                  <a:lnTo>
                    <a:pt x="452353" y="468676"/>
                  </a:lnTo>
                  <a:lnTo>
                    <a:pt x="446913" y="467121"/>
                  </a:lnTo>
                  <a:lnTo>
                    <a:pt x="429036" y="478003"/>
                  </a:lnTo>
                  <a:lnTo>
                    <a:pt x="427482" y="482666"/>
                  </a:lnTo>
                  <a:lnTo>
                    <a:pt x="398724" y="488884"/>
                  </a:lnTo>
                  <a:lnTo>
                    <a:pt x="397169" y="499765"/>
                  </a:lnTo>
                  <a:lnTo>
                    <a:pt x="388620" y="514533"/>
                  </a:lnTo>
                  <a:lnTo>
                    <a:pt x="323332" y="523860"/>
                  </a:lnTo>
                  <a:lnTo>
                    <a:pt x="296905" y="533964"/>
                  </a:lnTo>
                  <a:lnTo>
                    <a:pt x="289133" y="543291"/>
                  </a:lnTo>
                  <a:lnTo>
                    <a:pt x="272811" y="547177"/>
                  </a:lnTo>
                  <a:lnTo>
                    <a:pt x="239390" y="521528"/>
                  </a:lnTo>
                  <a:lnTo>
                    <a:pt x="230063" y="519196"/>
                  </a:lnTo>
                  <a:lnTo>
                    <a:pt x="202082" y="524637"/>
                  </a:lnTo>
                  <a:lnTo>
                    <a:pt x="148453" y="513756"/>
                  </a:lnTo>
                  <a:lnTo>
                    <a:pt x="127467" y="514533"/>
                  </a:lnTo>
                  <a:lnTo>
                    <a:pt x="106482" y="502874"/>
                  </a:lnTo>
                  <a:lnTo>
                    <a:pt x="101041" y="502874"/>
                  </a:lnTo>
                  <a:lnTo>
                    <a:pt x="94046" y="512201"/>
                  </a:lnTo>
                  <a:lnTo>
                    <a:pt x="77724" y="519196"/>
                  </a:lnTo>
                  <a:lnTo>
                    <a:pt x="72283" y="505983"/>
                  </a:lnTo>
                  <a:lnTo>
                    <a:pt x="65288" y="500542"/>
                  </a:lnTo>
                  <a:lnTo>
                    <a:pt x="47411" y="497434"/>
                  </a:lnTo>
                  <a:lnTo>
                    <a:pt x="40416" y="488884"/>
                  </a:lnTo>
                  <a:lnTo>
                    <a:pt x="23317" y="482666"/>
                  </a:lnTo>
                  <a:lnTo>
                    <a:pt x="12436" y="464789"/>
                  </a:lnTo>
                  <a:lnTo>
                    <a:pt x="777" y="464789"/>
                  </a:lnTo>
                  <a:lnTo>
                    <a:pt x="0" y="445358"/>
                  </a:lnTo>
                  <a:lnTo>
                    <a:pt x="12436" y="432145"/>
                  </a:lnTo>
                  <a:lnTo>
                    <a:pt x="18653" y="409606"/>
                  </a:lnTo>
                  <a:lnTo>
                    <a:pt x="30312" y="386288"/>
                  </a:lnTo>
                  <a:lnTo>
                    <a:pt x="55961" y="391729"/>
                  </a:lnTo>
                  <a:lnTo>
                    <a:pt x="59070" y="384734"/>
                  </a:lnTo>
                  <a:lnTo>
                    <a:pt x="44302" y="373852"/>
                  </a:lnTo>
                  <a:lnTo>
                    <a:pt x="45080" y="359862"/>
                  </a:lnTo>
                  <a:lnTo>
                    <a:pt x="33421" y="330327"/>
                  </a:lnTo>
                  <a:lnTo>
                    <a:pt x="38084" y="322555"/>
                  </a:lnTo>
                  <a:lnTo>
                    <a:pt x="64511" y="288356"/>
                  </a:lnTo>
                  <a:lnTo>
                    <a:pt x="83164" y="267370"/>
                  </a:lnTo>
                  <a:lnTo>
                    <a:pt x="120472" y="231617"/>
                  </a:lnTo>
                  <a:lnTo>
                    <a:pt x="143789" y="227731"/>
                  </a:lnTo>
                  <a:lnTo>
                    <a:pt x="153116" y="213741"/>
                  </a:lnTo>
                  <a:lnTo>
                    <a:pt x="152339" y="203637"/>
                  </a:lnTo>
                  <a:lnTo>
                    <a:pt x="138349" y="183429"/>
                  </a:lnTo>
                  <a:lnTo>
                    <a:pt x="147676" y="173324"/>
                  </a:lnTo>
                  <a:lnTo>
                    <a:pt x="136794" y="165552"/>
                  </a:lnTo>
                  <a:lnTo>
                    <a:pt x="122026" y="143789"/>
                  </a:lnTo>
                  <a:lnTo>
                    <a:pt x="101041" y="122027"/>
                  </a:lnTo>
                  <a:lnTo>
                    <a:pt x="101041" y="111923"/>
                  </a:lnTo>
                  <a:lnTo>
                    <a:pt x="91714" y="97932"/>
                  </a:lnTo>
                  <a:lnTo>
                    <a:pt x="90937" y="87051"/>
                  </a:lnTo>
                  <a:lnTo>
                    <a:pt x="99487" y="83165"/>
                  </a:lnTo>
                  <a:lnTo>
                    <a:pt x="114254" y="85496"/>
                  </a:lnTo>
                  <a:lnTo>
                    <a:pt x="122804" y="89383"/>
                  </a:lnTo>
                  <a:lnTo>
                    <a:pt x="137571" y="80056"/>
                  </a:lnTo>
                  <a:lnTo>
                    <a:pt x="150007" y="67620"/>
                  </a:lnTo>
                  <a:lnTo>
                    <a:pt x="156225" y="56738"/>
                  </a:lnTo>
                  <a:lnTo>
                    <a:pt x="202082" y="52852"/>
                  </a:lnTo>
                  <a:lnTo>
                    <a:pt x="219959" y="48966"/>
                  </a:lnTo>
                  <a:lnTo>
                    <a:pt x="238612" y="48189"/>
                  </a:lnTo>
                  <a:lnTo>
                    <a:pt x="299237" y="51298"/>
                  </a:lnTo>
                  <a:lnTo>
                    <a:pt x="349758" y="62956"/>
                  </a:lnTo>
                  <a:lnTo>
                    <a:pt x="397169" y="69952"/>
                  </a:lnTo>
                  <a:lnTo>
                    <a:pt x="415046" y="69952"/>
                  </a:lnTo>
                  <a:lnTo>
                    <a:pt x="429036" y="86274"/>
                  </a:lnTo>
                  <a:lnTo>
                    <a:pt x="436809" y="88605"/>
                  </a:lnTo>
                  <a:lnTo>
                    <a:pt x="460126" y="87828"/>
                  </a:lnTo>
                  <a:lnTo>
                    <a:pt x="468676" y="90937"/>
                  </a:lnTo>
                  <a:lnTo>
                    <a:pt x="474893" y="101818"/>
                  </a:lnTo>
                  <a:lnTo>
                    <a:pt x="484220" y="88605"/>
                  </a:lnTo>
                  <a:lnTo>
                    <a:pt x="498988" y="92492"/>
                  </a:lnTo>
                  <a:lnTo>
                    <a:pt x="513755" y="87051"/>
                  </a:lnTo>
                  <a:lnTo>
                    <a:pt x="553395" y="94823"/>
                  </a:lnTo>
                  <a:lnTo>
                    <a:pt x="559613" y="104927"/>
                  </a:lnTo>
                  <a:lnTo>
                    <a:pt x="567385" y="107259"/>
                  </a:lnTo>
                  <a:lnTo>
                    <a:pt x="572048" y="98710"/>
                  </a:lnTo>
                  <a:lnTo>
                    <a:pt x="601584" y="86274"/>
                  </a:lnTo>
                  <a:lnTo>
                    <a:pt x="621015" y="109591"/>
                  </a:lnTo>
                  <a:lnTo>
                    <a:pt x="625678" y="113477"/>
                  </a:lnTo>
                  <a:lnTo>
                    <a:pt x="643555" y="107259"/>
                  </a:lnTo>
                  <a:lnTo>
                    <a:pt x="698739" y="102596"/>
                  </a:lnTo>
                  <a:lnTo>
                    <a:pt x="714283" y="111145"/>
                  </a:lnTo>
                  <a:lnTo>
                    <a:pt x="718170" y="120472"/>
                  </a:lnTo>
                  <a:lnTo>
                    <a:pt x="739155" y="127467"/>
                  </a:lnTo>
                  <a:lnTo>
                    <a:pt x="745373" y="116586"/>
                  </a:lnTo>
                  <a:lnTo>
                    <a:pt x="731383" y="88605"/>
                  </a:lnTo>
                  <a:lnTo>
                    <a:pt x="739155" y="62956"/>
                  </a:lnTo>
                  <a:lnTo>
                    <a:pt x="745373" y="53630"/>
                  </a:lnTo>
                  <a:lnTo>
                    <a:pt x="762472" y="35753"/>
                  </a:lnTo>
                  <a:lnTo>
                    <a:pt x="771022" y="31867"/>
                  </a:lnTo>
                  <a:lnTo>
                    <a:pt x="784235" y="34976"/>
                  </a:lnTo>
                  <a:lnTo>
                    <a:pt x="795116" y="28758"/>
                  </a:lnTo>
                  <a:lnTo>
                    <a:pt x="833978" y="29535"/>
                  </a:lnTo>
                  <a:lnTo>
                    <a:pt x="854187" y="35753"/>
                  </a:lnTo>
                  <a:lnTo>
                    <a:pt x="867400" y="34976"/>
                  </a:lnTo>
                  <a:lnTo>
                    <a:pt x="881390" y="27981"/>
                  </a:lnTo>
                  <a:lnTo>
                    <a:pt x="885276" y="9327"/>
                  </a:lnTo>
                  <a:lnTo>
                    <a:pt x="897712" y="4663"/>
                  </a:lnTo>
                  <a:lnTo>
                    <a:pt x="926470" y="11659"/>
                  </a:lnTo>
                  <a:lnTo>
                    <a:pt x="934242" y="10881"/>
                  </a:lnTo>
                  <a:lnTo>
                    <a:pt x="955228" y="1555"/>
                  </a:lnTo>
                  <a:lnTo>
                    <a:pt x="967664" y="0"/>
                  </a:lnTo>
                  <a:lnTo>
                    <a:pt x="983209" y="2332"/>
                  </a:lnTo>
                  <a:lnTo>
                    <a:pt x="1009635" y="777"/>
                  </a:lnTo>
                  <a:lnTo>
                    <a:pt x="1029066" y="11659"/>
                  </a:lnTo>
                  <a:lnTo>
                    <a:pt x="1039947" y="22540"/>
                  </a:lnTo>
                  <a:lnTo>
                    <a:pt x="1053160" y="43525"/>
                  </a:lnTo>
                  <a:lnTo>
                    <a:pt x="1084250" y="66843"/>
                  </a:lnTo>
                  <a:lnTo>
                    <a:pt x="1083472" y="74615"/>
                  </a:lnTo>
                  <a:lnTo>
                    <a:pt x="1060933" y="78501"/>
                  </a:lnTo>
                  <a:lnTo>
                    <a:pt x="1071037" y="93269"/>
                  </a:lnTo>
                  <a:lnTo>
                    <a:pt x="1074923" y="108814"/>
                  </a:lnTo>
                  <a:lnTo>
                    <a:pt x="1084250" y="122027"/>
                  </a:lnTo>
                  <a:lnTo>
                    <a:pt x="1081141" y="129799"/>
                  </a:lnTo>
                  <a:lnTo>
                    <a:pt x="1105235" y="130576"/>
                  </a:lnTo>
                  <a:lnTo>
                    <a:pt x="1127775" y="138349"/>
                  </a:lnTo>
                  <a:lnTo>
                    <a:pt x="1159642" y="134462"/>
                  </a:lnTo>
                  <a:lnTo>
                    <a:pt x="1171300" y="151562"/>
                  </a:lnTo>
                  <a:lnTo>
                    <a:pt x="1186068" y="153116"/>
                  </a:lnTo>
                  <a:lnTo>
                    <a:pt x="1187623" y="160111"/>
                  </a:lnTo>
                  <a:lnTo>
                    <a:pt x="1198504" y="181874"/>
                  </a:lnTo>
                  <a:lnTo>
                    <a:pt x="1205499" y="190424"/>
                  </a:lnTo>
                  <a:lnTo>
                    <a:pt x="1203945" y="204414"/>
                  </a:lnTo>
                  <a:lnTo>
                    <a:pt x="1207831" y="212186"/>
                  </a:lnTo>
                  <a:lnTo>
                    <a:pt x="1222598" y="224622"/>
                  </a:lnTo>
                  <a:lnTo>
                    <a:pt x="1228039" y="232395"/>
                  </a:lnTo>
                  <a:lnTo>
                    <a:pt x="1236589" y="235504"/>
                  </a:lnTo>
                  <a:lnTo>
                    <a:pt x="1254465" y="224622"/>
                  </a:lnTo>
                  <a:lnTo>
                    <a:pt x="1276228" y="227731"/>
                  </a:lnTo>
                  <a:lnTo>
                    <a:pt x="1297213" y="243276"/>
                  </a:lnTo>
                  <a:lnTo>
                    <a:pt x="1315090" y="243276"/>
                  </a:lnTo>
                  <a:lnTo>
                    <a:pt x="1328303" y="251826"/>
                  </a:lnTo>
                  <a:lnTo>
                    <a:pt x="1339184" y="241722"/>
                  </a:lnTo>
                  <a:lnTo>
                    <a:pt x="1372606" y="234727"/>
                  </a:lnTo>
                  <a:lnTo>
                    <a:pt x="1390482" y="226954"/>
                  </a:lnTo>
                  <a:lnTo>
                    <a:pt x="1398255" y="227731"/>
                  </a:lnTo>
                  <a:lnTo>
                    <a:pt x="1416131" y="241722"/>
                  </a:lnTo>
                  <a:lnTo>
                    <a:pt x="1420017" y="251048"/>
                  </a:lnTo>
                  <a:lnTo>
                    <a:pt x="1431676" y="263484"/>
                  </a:lnTo>
                  <a:lnTo>
                    <a:pt x="1468206" y="286024"/>
                  </a:lnTo>
                  <a:lnTo>
                    <a:pt x="1478310" y="281361"/>
                  </a:lnTo>
                  <a:lnTo>
                    <a:pt x="1485306" y="269702"/>
                  </a:lnTo>
                  <a:lnTo>
                    <a:pt x="1505514" y="280584"/>
                  </a:lnTo>
                  <a:lnTo>
                    <a:pt x="1524168" y="282138"/>
                  </a:lnTo>
                  <a:lnTo>
                    <a:pt x="1552148" y="296906"/>
                  </a:lnTo>
                  <a:lnTo>
                    <a:pt x="1563030" y="297683"/>
                  </a:lnTo>
                  <a:lnTo>
                    <a:pt x="1575465" y="293020"/>
                  </a:lnTo>
                  <a:lnTo>
                    <a:pt x="1591010" y="307010"/>
                  </a:lnTo>
                  <a:lnTo>
                    <a:pt x="1605778" y="308564"/>
                  </a:lnTo>
                  <a:lnTo>
                    <a:pt x="1639976" y="326441"/>
                  </a:lnTo>
                  <a:lnTo>
                    <a:pt x="1662516" y="324109"/>
                  </a:lnTo>
                  <a:lnTo>
                    <a:pt x="1670289" y="330327"/>
                  </a:lnTo>
                  <a:lnTo>
                    <a:pt x="1669511" y="343540"/>
                  </a:lnTo>
                  <a:lnTo>
                    <a:pt x="1677284" y="350535"/>
                  </a:lnTo>
                  <a:lnTo>
                    <a:pt x="1676506" y="370744"/>
                  </a:lnTo>
                  <a:lnTo>
                    <a:pt x="1663294" y="387065"/>
                  </a:lnTo>
                  <a:lnTo>
                    <a:pt x="1645417" y="393283"/>
                  </a:lnTo>
                  <a:lnTo>
                    <a:pt x="1653967" y="404942"/>
                  </a:lnTo>
                  <a:lnTo>
                    <a:pt x="1678061" y="411937"/>
                  </a:lnTo>
                  <a:lnTo>
                    <a:pt x="1671066" y="418932"/>
                  </a:lnTo>
                  <a:lnTo>
                    <a:pt x="1660185" y="417378"/>
                  </a:lnTo>
                  <a:lnTo>
                    <a:pt x="1653967" y="425150"/>
                  </a:lnTo>
                  <a:lnTo>
                    <a:pt x="1651635" y="443027"/>
                  </a:lnTo>
                  <a:lnTo>
                    <a:pt x="1671066" y="448468"/>
                  </a:lnTo>
                  <a:lnTo>
                    <a:pt x="1680393" y="470230"/>
                  </a:lnTo>
                  <a:lnTo>
                    <a:pt x="1680393" y="478780"/>
                  </a:lnTo>
                  <a:lnTo>
                    <a:pt x="1689720" y="481111"/>
                  </a:lnTo>
                  <a:lnTo>
                    <a:pt x="1679616" y="517642"/>
                  </a:lnTo>
                  <a:lnTo>
                    <a:pt x="1678838" y="531632"/>
                  </a:lnTo>
                  <a:lnTo>
                    <a:pt x="1646194" y="533187"/>
                  </a:lnTo>
                  <a:lnTo>
                    <a:pt x="1599560" y="530855"/>
                  </a:lnTo>
                  <a:lnTo>
                    <a:pt x="1592565" y="532409"/>
                  </a:lnTo>
                  <a:lnTo>
                    <a:pt x="1585570" y="547177"/>
                  </a:lnTo>
                  <a:lnTo>
                    <a:pt x="1567693" y="558058"/>
                  </a:lnTo>
                  <a:lnTo>
                    <a:pt x="1554480" y="559613"/>
                  </a:lnTo>
                  <a:lnTo>
                    <a:pt x="1548262" y="565831"/>
                  </a:lnTo>
                  <a:lnTo>
                    <a:pt x="1548262" y="583707"/>
                  </a:lnTo>
                  <a:lnTo>
                    <a:pt x="1545153" y="593811"/>
                  </a:lnTo>
                  <a:lnTo>
                    <a:pt x="1553703" y="599252"/>
                  </a:lnTo>
                  <a:lnTo>
                    <a:pt x="1548262" y="611688"/>
                  </a:lnTo>
                  <a:lnTo>
                    <a:pt x="1552148" y="621792"/>
                  </a:lnTo>
                  <a:lnTo>
                    <a:pt x="1548262" y="622569"/>
                  </a:lnTo>
                  <a:lnTo>
                    <a:pt x="1514841" y="621015"/>
                  </a:lnTo>
                  <a:lnTo>
                    <a:pt x="1488415" y="623347"/>
                  </a:lnTo>
                  <a:lnTo>
                    <a:pt x="1472092" y="642000"/>
                  </a:lnTo>
                  <a:lnTo>
                    <a:pt x="1460434" y="642000"/>
                  </a:lnTo>
                  <a:lnTo>
                    <a:pt x="1435562" y="653659"/>
                  </a:lnTo>
                  <a:lnTo>
                    <a:pt x="1424681" y="666872"/>
                  </a:lnTo>
                  <a:lnTo>
                    <a:pt x="1413799" y="660654"/>
                  </a:lnTo>
                  <a:lnTo>
                    <a:pt x="1389705" y="664540"/>
                  </a:lnTo>
                  <a:lnTo>
                    <a:pt x="1376492" y="673090"/>
                  </a:lnTo>
                  <a:lnTo>
                    <a:pt x="1352398" y="672313"/>
                  </a:lnTo>
                  <a:lnTo>
                    <a:pt x="1334521" y="676976"/>
                  </a:lnTo>
                  <a:lnTo>
                    <a:pt x="1298768" y="706511"/>
                  </a:lnTo>
                  <a:lnTo>
                    <a:pt x="1288664" y="707288"/>
                  </a:lnTo>
                  <a:lnTo>
                    <a:pt x="1280891" y="699516"/>
                  </a:lnTo>
                  <a:lnTo>
                    <a:pt x="1268455" y="719724"/>
                  </a:lnTo>
                  <a:lnTo>
                    <a:pt x="1249802" y="729051"/>
                  </a:lnTo>
                  <a:lnTo>
                    <a:pt x="1254465" y="753145"/>
                  </a:lnTo>
                  <a:lnTo>
                    <a:pt x="1276228" y="788121"/>
                  </a:lnTo>
                  <a:lnTo>
                    <a:pt x="1304209" y="818434"/>
                  </a:lnTo>
                  <a:lnTo>
                    <a:pt x="1317422" y="829315"/>
                  </a:lnTo>
                  <a:lnTo>
                    <a:pt x="1336075" y="834756"/>
                  </a:lnTo>
                  <a:lnTo>
                    <a:pt x="1360170" y="823874"/>
                  </a:lnTo>
                  <a:lnTo>
                    <a:pt x="1378824" y="826983"/>
                  </a:lnTo>
                  <a:lnTo>
                    <a:pt x="1392037" y="817657"/>
                  </a:lnTo>
                  <a:lnTo>
                    <a:pt x="1403695" y="816879"/>
                  </a:lnTo>
                  <a:lnTo>
                    <a:pt x="1432453" y="824652"/>
                  </a:lnTo>
                  <a:lnTo>
                    <a:pt x="1423903" y="844083"/>
                  </a:lnTo>
                  <a:lnTo>
                    <a:pt x="1421572" y="864291"/>
                  </a:lnTo>
                  <a:lnTo>
                    <a:pt x="1406804" y="868954"/>
                  </a:lnTo>
                  <a:lnTo>
                    <a:pt x="1389705" y="868177"/>
                  </a:lnTo>
                  <a:lnTo>
                    <a:pt x="1372606" y="871286"/>
                  </a:lnTo>
                  <a:lnTo>
                    <a:pt x="1351620" y="859627"/>
                  </a:lnTo>
                  <a:lnTo>
                    <a:pt x="1332189" y="859627"/>
                  </a:lnTo>
                  <a:lnTo>
                    <a:pt x="1323640" y="874395"/>
                  </a:lnTo>
                  <a:lnTo>
                    <a:pt x="1305763" y="884499"/>
                  </a:lnTo>
                  <a:lnTo>
                    <a:pt x="1301100" y="895381"/>
                  </a:lnTo>
                  <a:lnTo>
                    <a:pt x="1280891" y="893049"/>
                  </a:lnTo>
                  <a:lnTo>
                    <a:pt x="1264569" y="894603"/>
                  </a:lnTo>
                  <a:lnTo>
                    <a:pt x="1242807" y="905485"/>
                  </a:lnTo>
                  <a:lnTo>
                    <a:pt x="1228039" y="927247"/>
                  </a:lnTo>
                  <a:lnTo>
                    <a:pt x="1210162" y="941238"/>
                  </a:lnTo>
                  <a:lnTo>
                    <a:pt x="1195395" y="945124"/>
                  </a:lnTo>
                  <a:lnTo>
                    <a:pt x="1179850" y="944347"/>
                  </a:lnTo>
                  <a:lnTo>
                    <a:pt x="1169746" y="939683"/>
                  </a:lnTo>
                  <a:lnTo>
                    <a:pt x="1147206" y="925693"/>
                  </a:lnTo>
                  <a:lnTo>
                    <a:pt x="1152647" y="910148"/>
                  </a:lnTo>
                  <a:lnTo>
                    <a:pt x="1156533" y="882945"/>
                  </a:lnTo>
                  <a:lnTo>
                    <a:pt x="1147206" y="860405"/>
                  </a:lnTo>
                  <a:lnTo>
                    <a:pt x="1129330" y="849523"/>
                  </a:lnTo>
                  <a:lnTo>
                    <a:pt x="1116894" y="851078"/>
                  </a:lnTo>
                  <a:lnTo>
                    <a:pt x="1109899" y="848746"/>
                  </a:lnTo>
                  <a:lnTo>
                    <a:pt x="1081141" y="830092"/>
                  </a:lnTo>
                  <a:lnTo>
                    <a:pt x="1066373" y="828538"/>
                  </a:lnTo>
                  <a:lnTo>
                    <a:pt x="1051606" y="832424"/>
                  </a:lnTo>
                  <a:lnTo>
                    <a:pt x="1039947" y="823097"/>
                  </a:lnTo>
                  <a:lnTo>
                    <a:pt x="1067150" y="800557"/>
                  </a:lnTo>
                  <a:lnTo>
                    <a:pt x="1094354" y="781903"/>
                  </a:lnTo>
                  <a:lnTo>
                    <a:pt x="1107567" y="780349"/>
                  </a:lnTo>
                  <a:lnTo>
                    <a:pt x="1123889" y="771022"/>
                  </a:lnTo>
                  <a:lnTo>
                    <a:pt x="1140988" y="758586"/>
                  </a:lnTo>
                  <a:lnTo>
                    <a:pt x="1130884" y="740710"/>
                  </a:lnTo>
                  <a:lnTo>
                    <a:pt x="1116117" y="745373"/>
                  </a:lnTo>
                  <a:lnTo>
                    <a:pt x="1099017" y="736823"/>
                  </a:lnTo>
                  <a:lnTo>
                    <a:pt x="1092022" y="730606"/>
                  </a:lnTo>
                  <a:lnTo>
                    <a:pt x="1067928" y="736823"/>
                  </a:lnTo>
                  <a:lnTo>
                    <a:pt x="1053937" y="736046"/>
                  </a:lnTo>
                  <a:lnTo>
                    <a:pt x="1024402" y="742264"/>
                  </a:lnTo>
                  <a:lnTo>
                    <a:pt x="1009635" y="736046"/>
                  </a:lnTo>
                  <a:lnTo>
                    <a:pt x="978545" y="720502"/>
                  </a:lnTo>
                  <a:lnTo>
                    <a:pt x="958337" y="718170"/>
                  </a:lnTo>
                  <a:lnTo>
                    <a:pt x="958337" y="710397"/>
                  </a:lnTo>
                  <a:lnTo>
                    <a:pt x="972327" y="708066"/>
                  </a:lnTo>
                  <a:lnTo>
                    <a:pt x="973104" y="700293"/>
                  </a:lnTo>
                  <a:lnTo>
                    <a:pt x="943569" y="695630"/>
                  </a:lnTo>
                  <a:lnTo>
                    <a:pt x="942792" y="685526"/>
                  </a:lnTo>
                  <a:lnTo>
                    <a:pt x="958337" y="689412"/>
                  </a:lnTo>
                  <a:lnTo>
                    <a:pt x="983209" y="690966"/>
                  </a:lnTo>
                  <a:lnTo>
                    <a:pt x="1005748" y="694852"/>
                  </a:lnTo>
                  <a:lnTo>
                    <a:pt x="1022071" y="680862"/>
                  </a:lnTo>
                  <a:lnTo>
                    <a:pt x="1003417" y="684748"/>
                  </a:lnTo>
                  <a:lnTo>
                    <a:pt x="980877" y="680862"/>
                  </a:lnTo>
                  <a:lnTo>
                    <a:pt x="964555" y="666872"/>
                  </a:lnTo>
                  <a:lnTo>
                    <a:pt x="947455" y="676199"/>
                  </a:lnTo>
                  <a:lnTo>
                    <a:pt x="922584" y="672313"/>
                  </a:lnTo>
                  <a:lnTo>
                    <a:pt x="903930" y="678530"/>
                  </a:lnTo>
                  <a:lnTo>
                    <a:pt x="886054" y="676976"/>
                  </a:lnTo>
                  <a:lnTo>
                    <a:pt x="854187" y="685526"/>
                  </a:lnTo>
                  <a:lnTo>
                    <a:pt x="851078" y="708066"/>
                  </a:lnTo>
                  <a:lnTo>
                    <a:pt x="835533" y="739155"/>
                  </a:lnTo>
                  <a:lnTo>
                    <a:pt x="811438" y="767913"/>
                  </a:lnTo>
                  <a:lnTo>
                    <a:pt x="775685" y="784235"/>
                  </a:lnTo>
                  <a:lnTo>
                    <a:pt x="762472" y="781126"/>
                  </a:lnTo>
                  <a:lnTo>
                    <a:pt x="755477" y="789676"/>
                  </a:lnTo>
                  <a:lnTo>
                    <a:pt x="757032" y="799780"/>
                  </a:lnTo>
                  <a:lnTo>
                    <a:pt x="764804" y="806775"/>
                  </a:lnTo>
                  <a:lnTo>
                    <a:pt x="773354" y="830869"/>
                  </a:lnTo>
                  <a:lnTo>
                    <a:pt x="772576" y="840974"/>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4" name="Freeform 43">
              <a:extLst>
                <a:ext uri="{FF2B5EF4-FFF2-40B4-BE49-F238E27FC236}">
                  <a16:creationId xmlns:a16="http://schemas.microsoft.com/office/drawing/2014/main" id="{7C367552-7CB4-46E8-F173-E6E1DD75825E}"/>
                </a:ext>
              </a:extLst>
            </p:cNvPr>
            <p:cNvSpPr/>
            <p:nvPr/>
          </p:nvSpPr>
          <p:spPr>
            <a:xfrm>
              <a:off x="6480149" y="4647757"/>
              <a:ext cx="169438" cy="169438"/>
            </a:xfrm>
            <a:custGeom>
              <a:avLst/>
              <a:gdLst>
                <a:gd name="connsiteX0" fmla="*/ 155448 w 169438"/>
                <a:gd name="connsiteY0" fmla="*/ 122027 h 169438"/>
                <a:gd name="connsiteX1" fmla="*/ 139126 w 169438"/>
                <a:gd name="connsiteY1" fmla="*/ 125136 h 169438"/>
                <a:gd name="connsiteX2" fmla="*/ 127468 w 169438"/>
                <a:gd name="connsiteY2" fmla="*/ 139903 h 169438"/>
                <a:gd name="connsiteX3" fmla="*/ 115031 w 169438"/>
                <a:gd name="connsiteY3" fmla="*/ 130577 h 169438"/>
                <a:gd name="connsiteX4" fmla="*/ 107259 w 169438"/>
                <a:gd name="connsiteY4" fmla="*/ 131354 h 169438"/>
                <a:gd name="connsiteX5" fmla="*/ 80833 w 169438"/>
                <a:gd name="connsiteY5" fmla="*/ 143012 h 169438"/>
                <a:gd name="connsiteX6" fmla="*/ 79279 w 169438"/>
                <a:gd name="connsiteY6" fmla="*/ 163220 h 169438"/>
                <a:gd name="connsiteX7" fmla="*/ 75392 w 169438"/>
                <a:gd name="connsiteY7" fmla="*/ 169439 h 169438"/>
                <a:gd name="connsiteX8" fmla="*/ 62179 w 169438"/>
                <a:gd name="connsiteY8" fmla="*/ 167107 h 169438"/>
                <a:gd name="connsiteX9" fmla="*/ 61402 w 169438"/>
                <a:gd name="connsiteY9" fmla="*/ 150008 h 169438"/>
                <a:gd name="connsiteX10" fmla="*/ 50521 w 169438"/>
                <a:gd name="connsiteY10" fmla="*/ 125136 h 169438"/>
                <a:gd name="connsiteX11" fmla="*/ 35753 w 169438"/>
                <a:gd name="connsiteY11" fmla="*/ 115032 h 169438"/>
                <a:gd name="connsiteX12" fmla="*/ 24872 w 169438"/>
                <a:gd name="connsiteY12" fmla="*/ 111146 h 169438"/>
                <a:gd name="connsiteX13" fmla="*/ 9327 w 169438"/>
                <a:gd name="connsiteY13" fmla="*/ 88606 h 169438"/>
                <a:gd name="connsiteX14" fmla="*/ 5441 w 169438"/>
                <a:gd name="connsiteY14" fmla="*/ 85496 h 169438"/>
                <a:gd name="connsiteX15" fmla="*/ 6995 w 169438"/>
                <a:gd name="connsiteY15" fmla="*/ 75392 h 169438"/>
                <a:gd name="connsiteX16" fmla="*/ 0 w 169438"/>
                <a:gd name="connsiteY16" fmla="*/ 63734 h 169438"/>
                <a:gd name="connsiteX17" fmla="*/ 15545 w 169438"/>
                <a:gd name="connsiteY17" fmla="*/ 60625 h 169438"/>
                <a:gd name="connsiteX18" fmla="*/ 17099 w 169438"/>
                <a:gd name="connsiteY18" fmla="*/ 55184 h 169438"/>
                <a:gd name="connsiteX19" fmla="*/ 29535 w 169438"/>
                <a:gd name="connsiteY19" fmla="*/ 52075 h 169438"/>
                <a:gd name="connsiteX20" fmla="*/ 41194 w 169438"/>
                <a:gd name="connsiteY20" fmla="*/ 48189 h 169438"/>
                <a:gd name="connsiteX21" fmla="*/ 41194 w 169438"/>
                <a:gd name="connsiteY21" fmla="*/ 37308 h 169438"/>
                <a:gd name="connsiteX22" fmla="*/ 54407 w 169438"/>
                <a:gd name="connsiteY22" fmla="*/ 27203 h 169438"/>
                <a:gd name="connsiteX23" fmla="*/ 57516 w 169438"/>
                <a:gd name="connsiteY23" fmla="*/ 19431 h 169438"/>
                <a:gd name="connsiteX24" fmla="*/ 52852 w 169438"/>
                <a:gd name="connsiteY24" fmla="*/ 6995 h 169438"/>
                <a:gd name="connsiteX25" fmla="*/ 66065 w 169438"/>
                <a:gd name="connsiteY25" fmla="*/ 0 h 169438"/>
                <a:gd name="connsiteX26" fmla="*/ 74615 w 169438"/>
                <a:gd name="connsiteY26" fmla="*/ 10104 h 169438"/>
                <a:gd name="connsiteX27" fmla="*/ 96378 w 169438"/>
                <a:gd name="connsiteY27" fmla="*/ 20209 h 169438"/>
                <a:gd name="connsiteX28" fmla="*/ 114254 w 169438"/>
                <a:gd name="connsiteY28" fmla="*/ 36530 h 169438"/>
                <a:gd name="connsiteX29" fmla="*/ 115809 w 169438"/>
                <a:gd name="connsiteY29" fmla="*/ 41971 h 169438"/>
                <a:gd name="connsiteX30" fmla="*/ 132908 w 169438"/>
                <a:gd name="connsiteY30" fmla="*/ 51298 h 169438"/>
                <a:gd name="connsiteX31" fmla="*/ 132908 w 169438"/>
                <a:gd name="connsiteY31" fmla="*/ 61402 h 169438"/>
                <a:gd name="connsiteX32" fmla="*/ 169438 w 169438"/>
                <a:gd name="connsiteY32" fmla="*/ 70729 h 169438"/>
                <a:gd name="connsiteX33" fmla="*/ 167884 w 169438"/>
                <a:gd name="connsiteY33" fmla="*/ 80056 h 169438"/>
                <a:gd name="connsiteX34" fmla="*/ 158557 w 169438"/>
                <a:gd name="connsiteY34" fmla="*/ 104927 h 169438"/>
                <a:gd name="connsiteX35" fmla="*/ 150785 w 169438"/>
                <a:gd name="connsiteY35" fmla="*/ 111923 h 169438"/>
                <a:gd name="connsiteX36" fmla="*/ 155448 w 169438"/>
                <a:gd name="connsiteY36" fmla="*/ 122027 h 16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9438" h="169438">
                  <a:moveTo>
                    <a:pt x="155448" y="122027"/>
                  </a:moveTo>
                  <a:lnTo>
                    <a:pt x="139126" y="125136"/>
                  </a:lnTo>
                  <a:lnTo>
                    <a:pt x="127468" y="139903"/>
                  </a:lnTo>
                  <a:lnTo>
                    <a:pt x="115031" y="130577"/>
                  </a:lnTo>
                  <a:lnTo>
                    <a:pt x="107259" y="131354"/>
                  </a:lnTo>
                  <a:lnTo>
                    <a:pt x="80833" y="143012"/>
                  </a:lnTo>
                  <a:lnTo>
                    <a:pt x="79279" y="163220"/>
                  </a:lnTo>
                  <a:lnTo>
                    <a:pt x="75392" y="169439"/>
                  </a:lnTo>
                  <a:lnTo>
                    <a:pt x="62179" y="167107"/>
                  </a:lnTo>
                  <a:lnTo>
                    <a:pt x="61402" y="150008"/>
                  </a:lnTo>
                  <a:lnTo>
                    <a:pt x="50521" y="125136"/>
                  </a:lnTo>
                  <a:lnTo>
                    <a:pt x="35753" y="115032"/>
                  </a:lnTo>
                  <a:lnTo>
                    <a:pt x="24872" y="111146"/>
                  </a:lnTo>
                  <a:lnTo>
                    <a:pt x="9327" y="88606"/>
                  </a:lnTo>
                  <a:lnTo>
                    <a:pt x="5441" y="85496"/>
                  </a:lnTo>
                  <a:lnTo>
                    <a:pt x="6995" y="75392"/>
                  </a:lnTo>
                  <a:lnTo>
                    <a:pt x="0" y="63734"/>
                  </a:lnTo>
                  <a:lnTo>
                    <a:pt x="15545" y="60625"/>
                  </a:lnTo>
                  <a:lnTo>
                    <a:pt x="17099" y="55184"/>
                  </a:lnTo>
                  <a:lnTo>
                    <a:pt x="29535" y="52075"/>
                  </a:lnTo>
                  <a:lnTo>
                    <a:pt x="41194" y="48189"/>
                  </a:lnTo>
                  <a:lnTo>
                    <a:pt x="41194" y="37308"/>
                  </a:lnTo>
                  <a:lnTo>
                    <a:pt x="54407" y="27203"/>
                  </a:lnTo>
                  <a:lnTo>
                    <a:pt x="57516" y="19431"/>
                  </a:lnTo>
                  <a:lnTo>
                    <a:pt x="52852" y="6995"/>
                  </a:lnTo>
                  <a:lnTo>
                    <a:pt x="66065" y="0"/>
                  </a:lnTo>
                  <a:lnTo>
                    <a:pt x="74615" y="10104"/>
                  </a:lnTo>
                  <a:lnTo>
                    <a:pt x="96378" y="20209"/>
                  </a:lnTo>
                  <a:lnTo>
                    <a:pt x="114254" y="36530"/>
                  </a:lnTo>
                  <a:lnTo>
                    <a:pt x="115809" y="41971"/>
                  </a:lnTo>
                  <a:lnTo>
                    <a:pt x="132908" y="51298"/>
                  </a:lnTo>
                  <a:lnTo>
                    <a:pt x="132908" y="61402"/>
                  </a:lnTo>
                  <a:lnTo>
                    <a:pt x="169438" y="70729"/>
                  </a:lnTo>
                  <a:lnTo>
                    <a:pt x="167884" y="80056"/>
                  </a:lnTo>
                  <a:lnTo>
                    <a:pt x="158557" y="104927"/>
                  </a:lnTo>
                  <a:lnTo>
                    <a:pt x="150785" y="111923"/>
                  </a:lnTo>
                  <a:lnTo>
                    <a:pt x="155448" y="12202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5" name="Freeform 44">
              <a:extLst>
                <a:ext uri="{FF2B5EF4-FFF2-40B4-BE49-F238E27FC236}">
                  <a16:creationId xmlns:a16="http://schemas.microsoft.com/office/drawing/2014/main" id="{E82CE760-E7D6-6AEB-E5EB-AF90E39FA563}"/>
                </a:ext>
              </a:extLst>
            </p:cNvPr>
            <p:cNvSpPr/>
            <p:nvPr/>
          </p:nvSpPr>
          <p:spPr>
            <a:xfrm>
              <a:off x="4830846" y="3439926"/>
              <a:ext cx="346649" cy="314782"/>
            </a:xfrm>
            <a:custGeom>
              <a:avLst/>
              <a:gdLst>
                <a:gd name="connsiteX0" fmla="*/ 80833 w 346649"/>
                <a:gd name="connsiteY0" fmla="*/ 239390 h 314782"/>
                <a:gd name="connsiteX1" fmla="*/ 76170 w 346649"/>
                <a:gd name="connsiteY1" fmla="*/ 248717 h 314782"/>
                <a:gd name="connsiteX2" fmla="*/ 51298 w 346649"/>
                <a:gd name="connsiteY2" fmla="*/ 260375 h 314782"/>
                <a:gd name="connsiteX3" fmla="*/ 20986 w 346649"/>
                <a:gd name="connsiteY3" fmla="*/ 251826 h 314782"/>
                <a:gd name="connsiteX4" fmla="*/ 11659 w 346649"/>
                <a:gd name="connsiteY4" fmla="*/ 256489 h 314782"/>
                <a:gd name="connsiteX5" fmla="*/ 2332 w 346649"/>
                <a:gd name="connsiteY5" fmla="*/ 251048 h 314782"/>
                <a:gd name="connsiteX6" fmla="*/ 0 w 346649"/>
                <a:gd name="connsiteY6" fmla="*/ 240944 h 314782"/>
                <a:gd name="connsiteX7" fmla="*/ 21763 w 346649"/>
                <a:gd name="connsiteY7" fmla="*/ 237835 h 314782"/>
                <a:gd name="connsiteX8" fmla="*/ 48966 w 346649"/>
                <a:gd name="connsiteY8" fmla="*/ 243276 h 314782"/>
                <a:gd name="connsiteX9" fmla="*/ 60625 w 346649"/>
                <a:gd name="connsiteY9" fmla="*/ 238613 h 314782"/>
                <a:gd name="connsiteX10" fmla="*/ 69952 w 346649"/>
                <a:gd name="connsiteY10" fmla="*/ 242499 h 314782"/>
                <a:gd name="connsiteX11" fmla="*/ 80833 w 346649"/>
                <a:gd name="connsiteY11" fmla="*/ 239390 h 314782"/>
                <a:gd name="connsiteX12" fmla="*/ 54407 w 346649"/>
                <a:gd name="connsiteY12" fmla="*/ 198196 h 314782"/>
                <a:gd name="connsiteX13" fmla="*/ 66065 w 346649"/>
                <a:gd name="connsiteY13" fmla="*/ 209077 h 314782"/>
                <a:gd name="connsiteX14" fmla="*/ 54407 w 346649"/>
                <a:gd name="connsiteY14" fmla="*/ 211409 h 314782"/>
                <a:gd name="connsiteX15" fmla="*/ 41971 w 346649"/>
                <a:gd name="connsiteY15" fmla="*/ 203637 h 314782"/>
                <a:gd name="connsiteX16" fmla="*/ 54407 w 346649"/>
                <a:gd name="connsiteY16" fmla="*/ 198196 h 314782"/>
                <a:gd name="connsiteX17" fmla="*/ 195087 w 346649"/>
                <a:gd name="connsiteY17" fmla="*/ 132131 h 314782"/>
                <a:gd name="connsiteX18" fmla="*/ 171770 w 346649"/>
                <a:gd name="connsiteY18" fmla="*/ 129022 h 314782"/>
                <a:gd name="connsiteX19" fmla="*/ 164775 w 346649"/>
                <a:gd name="connsiteY19" fmla="*/ 123581 h 314782"/>
                <a:gd name="connsiteX20" fmla="*/ 183429 w 346649"/>
                <a:gd name="connsiteY20" fmla="*/ 110368 h 314782"/>
                <a:gd name="connsiteX21" fmla="*/ 208300 w 346649"/>
                <a:gd name="connsiteY21" fmla="*/ 98709 h 314782"/>
                <a:gd name="connsiteX22" fmla="*/ 221513 w 346649"/>
                <a:gd name="connsiteY22" fmla="*/ 101818 h 314782"/>
                <a:gd name="connsiteX23" fmla="*/ 225400 w 346649"/>
                <a:gd name="connsiteY23" fmla="*/ 108814 h 314782"/>
                <a:gd name="connsiteX24" fmla="*/ 216850 w 346649"/>
                <a:gd name="connsiteY24" fmla="*/ 117363 h 314782"/>
                <a:gd name="connsiteX25" fmla="*/ 195087 w 346649"/>
                <a:gd name="connsiteY25" fmla="*/ 132131 h 314782"/>
                <a:gd name="connsiteX26" fmla="*/ 136017 w 346649"/>
                <a:gd name="connsiteY26" fmla="*/ 42748 h 314782"/>
                <a:gd name="connsiteX27" fmla="*/ 127468 w 346649"/>
                <a:gd name="connsiteY27" fmla="*/ 51298 h 314782"/>
                <a:gd name="connsiteX28" fmla="*/ 122804 w 346649"/>
                <a:gd name="connsiteY28" fmla="*/ 40416 h 314782"/>
                <a:gd name="connsiteX29" fmla="*/ 136017 w 346649"/>
                <a:gd name="connsiteY29" fmla="*/ 29535 h 314782"/>
                <a:gd name="connsiteX30" fmla="*/ 136017 w 346649"/>
                <a:gd name="connsiteY30" fmla="*/ 42748 h 314782"/>
                <a:gd name="connsiteX31" fmla="*/ 80833 w 346649"/>
                <a:gd name="connsiteY31" fmla="*/ 239390 h 314782"/>
                <a:gd name="connsiteX32" fmla="*/ 60625 w 346649"/>
                <a:gd name="connsiteY32" fmla="*/ 233172 h 314782"/>
                <a:gd name="connsiteX33" fmla="*/ 43525 w 346649"/>
                <a:gd name="connsiteY33" fmla="*/ 237058 h 314782"/>
                <a:gd name="connsiteX34" fmla="*/ 21763 w 346649"/>
                <a:gd name="connsiteY34" fmla="*/ 231617 h 314782"/>
                <a:gd name="connsiteX35" fmla="*/ 8550 w 346649"/>
                <a:gd name="connsiteY35" fmla="*/ 221513 h 314782"/>
                <a:gd name="connsiteX36" fmla="*/ 17877 w 346649"/>
                <a:gd name="connsiteY36" fmla="*/ 216073 h 314782"/>
                <a:gd name="connsiteX37" fmla="*/ 35753 w 346649"/>
                <a:gd name="connsiteY37" fmla="*/ 215295 h 314782"/>
                <a:gd name="connsiteX38" fmla="*/ 66843 w 346649"/>
                <a:gd name="connsiteY38" fmla="*/ 220736 h 314782"/>
                <a:gd name="connsiteX39" fmla="*/ 76170 w 346649"/>
                <a:gd name="connsiteY39" fmla="*/ 213741 h 314782"/>
                <a:gd name="connsiteX40" fmla="*/ 71506 w 346649"/>
                <a:gd name="connsiteY40" fmla="*/ 205969 h 314782"/>
                <a:gd name="connsiteX41" fmla="*/ 53630 w 346649"/>
                <a:gd name="connsiteY41" fmla="*/ 189646 h 314782"/>
                <a:gd name="connsiteX42" fmla="*/ 66065 w 346649"/>
                <a:gd name="connsiteY42" fmla="*/ 168661 h 314782"/>
                <a:gd name="connsiteX43" fmla="*/ 76947 w 346649"/>
                <a:gd name="connsiteY43" fmla="*/ 160889 h 314782"/>
                <a:gd name="connsiteX44" fmla="*/ 101818 w 346649"/>
                <a:gd name="connsiteY44" fmla="*/ 131354 h 314782"/>
                <a:gd name="connsiteX45" fmla="*/ 108814 w 346649"/>
                <a:gd name="connsiteY45" fmla="*/ 115809 h 314782"/>
                <a:gd name="connsiteX46" fmla="*/ 118141 w 346649"/>
                <a:gd name="connsiteY46" fmla="*/ 73061 h 314782"/>
                <a:gd name="connsiteX47" fmla="*/ 125913 w 346649"/>
                <a:gd name="connsiteY47" fmla="*/ 57516 h 314782"/>
                <a:gd name="connsiteX48" fmla="*/ 136794 w 346649"/>
                <a:gd name="connsiteY48" fmla="*/ 61402 h 314782"/>
                <a:gd name="connsiteX49" fmla="*/ 152339 w 346649"/>
                <a:gd name="connsiteY49" fmla="*/ 55184 h 314782"/>
                <a:gd name="connsiteX50" fmla="*/ 178765 w 346649"/>
                <a:gd name="connsiteY50" fmla="*/ 39639 h 314782"/>
                <a:gd name="connsiteX51" fmla="*/ 186538 w 346649"/>
                <a:gd name="connsiteY51" fmla="*/ 26426 h 314782"/>
                <a:gd name="connsiteX52" fmla="*/ 194310 w 346649"/>
                <a:gd name="connsiteY52" fmla="*/ 19431 h 314782"/>
                <a:gd name="connsiteX53" fmla="*/ 225400 w 346649"/>
                <a:gd name="connsiteY53" fmla="*/ 6995 h 314782"/>
                <a:gd name="connsiteX54" fmla="*/ 241722 w 346649"/>
                <a:gd name="connsiteY54" fmla="*/ 3886 h 314782"/>
                <a:gd name="connsiteX55" fmla="*/ 310896 w 346649"/>
                <a:gd name="connsiteY55" fmla="*/ 0 h 314782"/>
                <a:gd name="connsiteX56" fmla="*/ 324886 w 346649"/>
                <a:gd name="connsiteY56" fmla="*/ 13213 h 314782"/>
                <a:gd name="connsiteX57" fmla="*/ 345872 w 346649"/>
                <a:gd name="connsiteY57" fmla="*/ 17876 h 314782"/>
                <a:gd name="connsiteX58" fmla="*/ 346649 w 346649"/>
                <a:gd name="connsiteY58" fmla="*/ 51298 h 314782"/>
                <a:gd name="connsiteX59" fmla="*/ 341209 w 346649"/>
                <a:gd name="connsiteY59" fmla="*/ 64511 h 314782"/>
                <a:gd name="connsiteX60" fmla="*/ 332659 w 346649"/>
                <a:gd name="connsiteY60" fmla="*/ 94046 h 314782"/>
                <a:gd name="connsiteX61" fmla="*/ 308564 w 346649"/>
                <a:gd name="connsiteY61" fmla="*/ 93269 h 314782"/>
                <a:gd name="connsiteX62" fmla="*/ 303901 w 346649"/>
                <a:gd name="connsiteY62" fmla="*/ 105704 h 314782"/>
                <a:gd name="connsiteX63" fmla="*/ 309342 w 346649"/>
                <a:gd name="connsiteY63" fmla="*/ 113477 h 314782"/>
                <a:gd name="connsiteX64" fmla="*/ 329550 w 346649"/>
                <a:gd name="connsiteY64" fmla="*/ 115809 h 314782"/>
                <a:gd name="connsiteX65" fmla="*/ 335768 w 346649"/>
                <a:gd name="connsiteY65" fmla="*/ 123581 h 314782"/>
                <a:gd name="connsiteX66" fmla="*/ 331104 w 346649"/>
                <a:gd name="connsiteY66" fmla="*/ 143789 h 314782"/>
                <a:gd name="connsiteX67" fmla="*/ 310896 w 346649"/>
                <a:gd name="connsiteY67" fmla="*/ 156225 h 314782"/>
                <a:gd name="connsiteX68" fmla="*/ 308564 w 346649"/>
                <a:gd name="connsiteY68" fmla="*/ 163220 h 314782"/>
                <a:gd name="connsiteX69" fmla="*/ 316337 w 346649"/>
                <a:gd name="connsiteY69" fmla="*/ 170216 h 314782"/>
                <a:gd name="connsiteX70" fmla="*/ 310896 w 346649"/>
                <a:gd name="connsiteY70" fmla="*/ 177988 h 314782"/>
                <a:gd name="connsiteX71" fmla="*/ 275920 w 346649"/>
                <a:gd name="connsiteY71" fmla="*/ 188092 h 314782"/>
                <a:gd name="connsiteX72" fmla="*/ 258044 w 346649"/>
                <a:gd name="connsiteY72" fmla="*/ 181874 h 314782"/>
                <a:gd name="connsiteX73" fmla="*/ 244054 w 346649"/>
                <a:gd name="connsiteY73" fmla="*/ 187315 h 314782"/>
                <a:gd name="connsiteX74" fmla="*/ 238613 w 346649"/>
                <a:gd name="connsiteY74" fmla="*/ 195864 h 314782"/>
                <a:gd name="connsiteX75" fmla="*/ 262707 w 346649"/>
                <a:gd name="connsiteY75" fmla="*/ 227731 h 314782"/>
                <a:gd name="connsiteX76" fmla="*/ 262707 w 346649"/>
                <a:gd name="connsiteY76" fmla="*/ 237058 h 314782"/>
                <a:gd name="connsiteX77" fmla="*/ 252603 w 346649"/>
                <a:gd name="connsiteY77" fmla="*/ 258821 h 314782"/>
                <a:gd name="connsiteX78" fmla="*/ 258044 w 346649"/>
                <a:gd name="connsiteY78" fmla="*/ 268148 h 314782"/>
                <a:gd name="connsiteX79" fmla="*/ 240944 w 346649"/>
                <a:gd name="connsiteY79" fmla="*/ 280583 h 314782"/>
                <a:gd name="connsiteX80" fmla="*/ 237058 w 346649"/>
                <a:gd name="connsiteY80" fmla="*/ 286801 h 314782"/>
                <a:gd name="connsiteX81" fmla="*/ 251826 w 346649"/>
                <a:gd name="connsiteY81" fmla="*/ 296128 h 314782"/>
                <a:gd name="connsiteX82" fmla="*/ 247162 w 346649"/>
                <a:gd name="connsiteY82" fmla="*/ 314782 h 314782"/>
                <a:gd name="connsiteX83" fmla="*/ 237835 w 346649"/>
                <a:gd name="connsiteY83" fmla="*/ 314005 h 314782"/>
                <a:gd name="connsiteX84" fmla="*/ 219182 w 346649"/>
                <a:gd name="connsiteY84" fmla="*/ 311673 h 314782"/>
                <a:gd name="connsiteX85" fmla="*/ 213741 w 346649"/>
                <a:gd name="connsiteY85" fmla="*/ 303124 h 314782"/>
                <a:gd name="connsiteX86" fmla="*/ 222291 w 346649"/>
                <a:gd name="connsiteY86" fmla="*/ 293019 h 314782"/>
                <a:gd name="connsiteX87" fmla="*/ 230063 w 346649"/>
                <a:gd name="connsiteY87" fmla="*/ 270479 h 314782"/>
                <a:gd name="connsiteX88" fmla="*/ 209855 w 346649"/>
                <a:gd name="connsiteY88" fmla="*/ 261930 h 314782"/>
                <a:gd name="connsiteX89" fmla="*/ 196642 w 346649"/>
                <a:gd name="connsiteY89" fmla="*/ 251826 h 314782"/>
                <a:gd name="connsiteX90" fmla="*/ 181874 w 346649"/>
                <a:gd name="connsiteY90" fmla="*/ 254935 h 314782"/>
                <a:gd name="connsiteX91" fmla="*/ 161666 w 346649"/>
                <a:gd name="connsiteY91" fmla="*/ 244053 h 314782"/>
                <a:gd name="connsiteX92" fmla="*/ 157780 w 346649"/>
                <a:gd name="connsiteY92" fmla="*/ 231617 h 314782"/>
                <a:gd name="connsiteX93" fmla="*/ 138349 w 346649"/>
                <a:gd name="connsiteY93" fmla="*/ 237835 h 314782"/>
                <a:gd name="connsiteX94" fmla="*/ 129799 w 346649"/>
                <a:gd name="connsiteY94" fmla="*/ 227731 h 314782"/>
                <a:gd name="connsiteX95" fmla="*/ 118141 w 346649"/>
                <a:gd name="connsiteY95" fmla="*/ 235504 h 314782"/>
                <a:gd name="connsiteX96" fmla="*/ 106482 w 346649"/>
                <a:gd name="connsiteY96" fmla="*/ 229286 h 314782"/>
                <a:gd name="connsiteX97" fmla="*/ 95601 w 346649"/>
                <a:gd name="connsiteY97" fmla="*/ 234726 h 314782"/>
                <a:gd name="connsiteX98" fmla="*/ 97155 w 346649"/>
                <a:gd name="connsiteY98" fmla="*/ 241721 h 314782"/>
                <a:gd name="connsiteX99" fmla="*/ 80833 w 346649"/>
                <a:gd name="connsiteY99" fmla="*/ 239390 h 314782"/>
                <a:gd name="connsiteX100" fmla="*/ 221513 w 346649"/>
                <a:gd name="connsiteY100" fmla="*/ 118140 h 314782"/>
                <a:gd name="connsiteX101" fmla="*/ 228509 w 346649"/>
                <a:gd name="connsiteY101" fmla="*/ 111145 h 314782"/>
                <a:gd name="connsiteX102" fmla="*/ 224623 w 346649"/>
                <a:gd name="connsiteY102" fmla="*/ 96378 h 314782"/>
                <a:gd name="connsiteX103" fmla="*/ 208300 w 346649"/>
                <a:gd name="connsiteY103" fmla="*/ 94046 h 314782"/>
                <a:gd name="connsiteX104" fmla="*/ 204414 w 346649"/>
                <a:gd name="connsiteY104" fmla="*/ 87828 h 314782"/>
                <a:gd name="connsiteX105" fmla="*/ 207523 w 346649"/>
                <a:gd name="connsiteY105" fmla="*/ 68397 h 314782"/>
                <a:gd name="connsiteX106" fmla="*/ 185761 w 346649"/>
                <a:gd name="connsiteY106" fmla="*/ 65288 h 314782"/>
                <a:gd name="connsiteX107" fmla="*/ 182651 w 346649"/>
                <a:gd name="connsiteY107" fmla="*/ 45857 h 314782"/>
                <a:gd name="connsiteX108" fmla="*/ 170993 w 346649"/>
                <a:gd name="connsiteY108" fmla="*/ 48189 h 314782"/>
                <a:gd name="connsiteX109" fmla="*/ 153116 w 346649"/>
                <a:gd name="connsiteY109" fmla="*/ 59847 h 314782"/>
                <a:gd name="connsiteX110" fmla="*/ 157780 w 346649"/>
                <a:gd name="connsiteY110" fmla="*/ 69952 h 314782"/>
                <a:gd name="connsiteX111" fmla="*/ 170216 w 346649"/>
                <a:gd name="connsiteY111" fmla="*/ 82387 h 314782"/>
                <a:gd name="connsiteX112" fmla="*/ 170216 w 346649"/>
                <a:gd name="connsiteY112" fmla="*/ 89383 h 314782"/>
                <a:gd name="connsiteX113" fmla="*/ 153894 w 346649"/>
                <a:gd name="connsiteY113" fmla="*/ 94823 h 314782"/>
                <a:gd name="connsiteX114" fmla="*/ 154671 w 346649"/>
                <a:gd name="connsiteY114" fmla="*/ 115031 h 314782"/>
                <a:gd name="connsiteX115" fmla="*/ 153116 w 346649"/>
                <a:gd name="connsiteY115" fmla="*/ 127467 h 314782"/>
                <a:gd name="connsiteX116" fmla="*/ 195087 w 346649"/>
                <a:gd name="connsiteY116" fmla="*/ 138349 h 314782"/>
                <a:gd name="connsiteX117" fmla="*/ 221513 w 346649"/>
                <a:gd name="connsiteY117" fmla="*/ 118140 h 31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46649" h="314782">
                  <a:moveTo>
                    <a:pt x="80833" y="239390"/>
                  </a:moveTo>
                  <a:lnTo>
                    <a:pt x="76170" y="248717"/>
                  </a:lnTo>
                  <a:lnTo>
                    <a:pt x="51298" y="260375"/>
                  </a:lnTo>
                  <a:lnTo>
                    <a:pt x="20986" y="251826"/>
                  </a:lnTo>
                  <a:lnTo>
                    <a:pt x="11659" y="256489"/>
                  </a:lnTo>
                  <a:lnTo>
                    <a:pt x="2332" y="251048"/>
                  </a:lnTo>
                  <a:lnTo>
                    <a:pt x="0" y="240944"/>
                  </a:lnTo>
                  <a:lnTo>
                    <a:pt x="21763" y="237835"/>
                  </a:lnTo>
                  <a:lnTo>
                    <a:pt x="48966" y="243276"/>
                  </a:lnTo>
                  <a:lnTo>
                    <a:pt x="60625" y="238613"/>
                  </a:lnTo>
                  <a:lnTo>
                    <a:pt x="69952" y="242499"/>
                  </a:lnTo>
                  <a:lnTo>
                    <a:pt x="80833" y="239390"/>
                  </a:lnTo>
                  <a:close/>
                  <a:moveTo>
                    <a:pt x="54407" y="198196"/>
                  </a:moveTo>
                  <a:lnTo>
                    <a:pt x="66065" y="209077"/>
                  </a:lnTo>
                  <a:lnTo>
                    <a:pt x="54407" y="211409"/>
                  </a:lnTo>
                  <a:lnTo>
                    <a:pt x="41971" y="203637"/>
                  </a:lnTo>
                  <a:lnTo>
                    <a:pt x="54407" y="198196"/>
                  </a:lnTo>
                  <a:close/>
                  <a:moveTo>
                    <a:pt x="195087" y="132131"/>
                  </a:moveTo>
                  <a:lnTo>
                    <a:pt x="171770" y="129022"/>
                  </a:lnTo>
                  <a:lnTo>
                    <a:pt x="164775" y="123581"/>
                  </a:lnTo>
                  <a:lnTo>
                    <a:pt x="183429" y="110368"/>
                  </a:lnTo>
                  <a:lnTo>
                    <a:pt x="208300" y="98709"/>
                  </a:lnTo>
                  <a:lnTo>
                    <a:pt x="221513" y="101818"/>
                  </a:lnTo>
                  <a:lnTo>
                    <a:pt x="225400" y="108814"/>
                  </a:lnTo>
                  <a:lnTo>
                    <a:pt x="216850" y="117363"/>
                  </a:lnTo>
                  <a:lnTo>
                    <a:pt x="195087" y="132131"/>
                  </a:lnTo>
                  <a:close/>
                  <a:moveTo>
                    <a:pt x="136017" y="42748"/>
                  </a:moveTo>
                  <a:lnTo>
                    <a:pt x="127468" y="51298"/>
                  </a:lnTo>
                  <a:lnTo>
                    <a:pt x="122804" y="40416"/>
                  </a:lnTo>
                  <a:lnTo>
                    <a:pt x="136017" y="29535"/>
                  </a:lnTo>
                  <a:lnTo>
                    <a:pt x="136017" y="42748"/>
                  </a:lnTo>
                  <a:close/>
                  <a:moveTo>
                    <a:pt x="80833" y="239390"/>
                  </a:moveTo>
                  <a:lnTo>
                    <a:pt x="60625" y="233172"/>
                  </a:lnTo>
                  <a:lnTo>
                    <a:pt x="43525" y="237058"/>
                  </a:lnTo>
                  <a:lnTo>
                    <a:pt x="21763" y="231617"/>
                  </a:lnTo>
                  <a:lnTo>
                    <a:pt x="8550" y="221513"/>
                  </a:lnTo>
                  <a:lnTo>
                    <a:pt x="17877" y="216073"/>
                  </a:lnTo>
                  <a:lnTo>
                    <a:pt x="35753" y="215295"/>
                  </a:lnTo>
                  <a:lnTo>
                    <a:pt x="66843" y="220736"/>
                  </a:lnTo>
                  <a:lnTo>
                    <a:pt x="76170" y="213741"/>
                  </a:lnTo>
                  <a:lnTo>
                    <a:pt x="71506" y="205969"/>
                  </a:lnTo>
                  <a:lnTo>
                    <a:pt x="53630" y="189646"/>
                  </a:lnTo>
                  <a:lnTo>
                    <a:pt x="66065" y="168661"/>
                  </a:lnTo>
                  <a:lnTo>
                    <a:pt x="76947" y="160889"/>
                  </a:lnTo>
                  <a:lnTo>
                    <a:pt x="101818" y="131354"/>
                  </a:lnTo>
                  <a:lnTo>
                    <a:pt x="108814" y="115809"/>
                  </a:lnTo>
                  <a:lnTo>
                    <a:pt x="118141" y="73061"/>
                  </a:lnTo>
                  <a:lnTo>
                    <a:pt x="125913" y="57516"/>
                  </a:lnTo>
                  <a:lnTo>
                    <a:pt x="136794" y="61402"/>
                  </a:lnTo>
                  <a:lnTo>
                    <a:pt x="152339" y="55184"/>
                  </a:lnTo>
                  <a:lnTo>
                    <a:pt x="178765" y="39639"/>
                  </a:lnTo>
                  <a:lnTo>
                    <a:pt x="186538" y="26426"/>
                  </a:lnTo>
                  <a:lnTo>
                    <a:pt x="194310" y="19431"/>
                  </a:lnTo>
                  <a:lnTo>
                    <a:pt x="225400" y="6995"/>
                  </a:lnTo>
                  <a:lnTo>
                    <a:pt x="241722" y="3886"/>
                  </a:lnTo>
                  <a:lnTo>
                    <a:pt x="310896" y="0"/>
                  </a:lnTo>
                  <a:lnTo>
                    <a:pt x="324886" y="13213"/>
                  </a:lnTo>
                  <a:lnTo>
                    <a:pt x="345872" y="17876"/>
                  </a:lnTo>
                  <a:lnTo>
                    <a:pt x="346649" y="51298"/>
                  </a:lnTo>
                  <a:lnTo>
                    <a:pt x="341209" y="64511"/>
                  </a:lnTo>
                  <a:lnTo>
                    <a:pt x="332659" y="94046"/>
                  </a:lnTo>
                  <a:lnTo>
                    <a:pt x="308564" y="93269"/>
                  </a:lnTo>
                  <a:lnTo>
                    <a:pt x="303901" y="105704"/>
                  </a:lnTo>
                  <a:lnTo>
                    <a:pt x="309342" y="113477"/>
                  </a:lnTo>
                  <a:lnTo>
                    <a:pt x="329550" y="115809"/>
                  </a:lnTo>
                  <a:lnTo>
                    <a:pt x="335768" y="123581"/>
                  </a:lnTo>
                  <a:lnTo>
                    <a:pt x="331104" y="143789"/>
                  </a:lnTo>
                  <a:lnTo>
                    <a:pt x="310896" y="156225"/>
                  </a:lnTo>
                  <a:lnTo>
                    <a:pt x="308564" y="163220"/>
                  </a:lnTo>
                  <a:lnTo>
                    <a:pt x="316337" y="170216"/>
                  </a:lnTo>
                  <a:lnTo>
                    <a:pt x="310896" y="177988"/>
                  </a:lnTo>
                  <a:lnTo>
                    <a:pt x="275920" y="188092"/>
                  </a:lnTo>
                  <a:lnTo>
                    <a:pt x="258044" y="181874"/>
                  </a:lnTo>
                  <a:lnTo>
                    <a:pt x="244054" y="187315"/>
                  </a:lnTo>
                  <a:lnTo>
                    <a:pt x="238613" y="195864"/>
                  </a:lnTo>
                  <a:lnTo>
                    <a:pt x="262707" y="227731"/>
                  </a:lnTo>
                  <a:lnTo>
                    <a:pt x="262707" y="237058"/>
                  </a:lnTo>
                  <a:lnTo>
                    <a:pt x="252603" y="258821"/>
                  </a:lnTo>
                  <a:lnTo>
                    <a:pt x="258044" y="268148"/>
                  </a:lnTo>
                  <a:lnTo>
                    <a:pt x="240944" y="280583"/>
                  </a:lnTo>
                  <a:lnTo>
                    <a:pt x="237058" y="286801"/>
                  </a:lnTo>
                  <a:lnTo>
                    <a:pt x="251826" y="296128"/>
                  </a:lnTo>
                  <a:lnTo>
                    <a:pt x="247162" y="314782"/>
                  </a:lnTo>
                  <a:lnTo>
                    <a:pt x="237835" y="314005"/>
                  </a:lnTo>
                  <a:lnTo>
                    <a:pt x="219182" y="311673"/>
                  </a:lnTo>
                  <a:lnTo>
                    <a:pt x="213741" y="303124"/>
                  </a:lnTo>
                  <a:lnTo>
                    <a:pt x="222291" y="293019"/>
                  </a:lnTo>
                  <a:lnTo>
                    <a:pt x="230063" y="270479"/>
                  </a:lnTo>
                  <a:lnTo>
                    <a:pt x="209855" y="261930"/>
                  </a:lnTo>
                  <a:lnTo>
                    <a:pt x="196642" y="251826"/>
                  </a:lnTo>
                  <a:lnTo>
                    <a:pt x="181874" y="254935"/>
                  </a:lnTo>
                  <a:lnTo>
                    <a:pt x="161666" y="244053"/>
                  </a:lnTo>
                  <a:lnTo>
                    <a:pt x="157780" y="231617"/>
                  </a:lnTo>
                  <a:lnTo>
                    <a:pt x="138349" y="237835"/>
                  </a:lnTo>
                  <a:lnTo>
                    <a:pt x="129799" y="227731"/>
                  </a:lnTo>
                  <a:lnTo>
                    <a:pt x="118141" y="235504"/>
                  </a:lnTo>
                  <a:lnTo>
                    <a:pt x="106482" y="229286"/>
                  </a:lnTo>
                  <a:lnTo>
                    <a:pt x="95601" y="234726"/>
                  </a:lnTo>
                  <a:lnTo>
                    <a:pt x="97155" y="241721"/>
                  </a:lnTo>
                  <a:lnTo>
                    <a:pt x="80833" y="239390"/>
                  </a:lnTo>
                  <a:close/>
                  <a:moveTo>
                    <a:pt x="221513" y="118140"/>
                  </a:moveTo>
                  <a:lnTo>
                    <a:pt x="228509" y="111145"/>
                  </a:lnTo>
                  <a:lnTo>
                    <a:pt x="224623" y="96378"/>
                  </a:lnTo>
                  <a:lnTo>
                    <a:pt x="208300" y="94046"/>
                  </a:lnTo>
                  <a:lnTo>
                    <a:pt x="204414" y="87828"/>
                  </a:lnTo>
                  <a:lnTo>
                    <a:pt x="207523" y="68397"/>
                  </a:lnTo>
                  <a:lnTo>
                    <a:pt x="185761" y="65288"/>
                  </a:lnTo>
                  <a:lnTo>
                    <a:pt x="182651" y="45857"/>
                  </a:lnTo>
                  <a:lnTo>
                    <a:pt x="170993" y="48189"/>
                  </a:lnTo>
                  <a:lnTo>
                    <a:pt x="153116" y="59847"/>
                  </a:lnTo>
                  <a:lnTo>
                    <a:pt x="157780" y="69952"/>
                  </a:lnTo>
                  <a:lnTo>
                    <a:pt x="170216" y="82387"/>
                  </a:lnTo>
                  <a:lnTo>
                    <a:pt x="170216" y="89383"/>
                  </a:lnTo>
                  <a:lnTo>
                    <a:pt x="153894" y="94823"/>
                  </a:lnTo>
                  <a:lnTo>
                    <a:pt x="154671" y="115031"/>
                  </a:lnTo>
                  <a:lnTo>
                    <a:pt x="153116" y="127467"/>
                  </a:lnTo>
                  <a:lnTo>
                    <a:pt x="195087" y="138349"/>
                  </a:lnTo>
                  <a:lnTo>
                    <a:pt x="221513" y="118140"/>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6" name="Freeform 45">
              <a:extLst>
                <a:ext uri="{FF2B5EF4-FFF2-40B4-BE49-F238E27FC236}">
                  <a16:creationId xmlns:a16="http://schemas.microsoft.com/office/drawing/2014/main" id="{E5E8E52A-5104-878C-954F-26C565E0F667}"/>
                </a:ext>
              </a:extLst>
            </p:cNvPr>
            <p:cNvSpPr/>
            <p:nvPr/>
          </p:nvSpPr>
          <p:spPr>
            <a:xfrm>
              <a:off x="3618351" y="4587132"/>
              <a:ext cx="1330634" cy="938128"/>
            </a:xfrm>
            <a:custGeom>
              <a:avLst/>
              <a:gdLst>
                <a:gd name="connsiteX0" fmla="*/ 1046165 w 1330634"/>
                <a:gd name="connsiteY0" fmla="*/ 586039 h 938128"/>
                <a:gd name="connsiteX1" fmla="*/ 1043056 w 1330634"/>
                <a:gd name="connsiteY1" fmla="*/ 593812 h 938128"/>
                <a:gd name="connsiteX2" fmla="*/ 1027511 w 1330634"/>
                <a:gd name="connsiteY2" fmla="*/ 590702 h 938128"/>
                <a:gd name="connsiteX3" fmla="*/ 1027511 w 1330634"/>
                <a:gd name="connsiteY3" fmla="*/ 579044 h 938128"/>
                <a:gd name="connsiteX4" fmla="*/ 1036838 w 1330634"/>
                <a:gd name="connsiteY4" fmla="*/ 566608 h 938128"/>
                <a:gd name="connsiteX5" fmla="*/ 1057824 w 1330634"/>
                <a:gd name="connsiteY5" fmla="*/ 561167 h 938128"/>
                <a:gd name="connsiteX6" fmla="*/ 1064042 w 1330634"/>
                <a:gd name="connsiteY6" fmla="*/ 571271 h 938128"/>
                <a:gd name="connsiteX7" fmla="*/ 1046165 w 1330634"/>
                <a:gd name="connsiteY7" fmla="*/ 586039 h 938128"/>
                <a:gd name="connsiteX8" fmla="*/ 1214826 w 1330634"/>
                <a:gd name="connsiteY8" fmla="*/ 480334 h 938128"/>
                <a:gd name="connsiteX9" fmla="*/ 1224153 w 1330634"/>
                <a:gd name="connsiteY9" fmla="*/ 484220 h 938128"/>
                <a:gd name="connsiteX10" fmla="*/ 1234257 w 1330634"/>
                <a:gd name="connsiteY10" fmla="*/ 480334 h 938128"/>
                <a:gd name="connsiteX11" fmla="*/ 1245139 w 1330634"/>
                <a:gd name="connsiteY11" fmla="*/ 483443 h 938128"/>
                <a:gd name="connsiteX12" fmla="*/ 1246693 w 1330634"/>
                <a:gd name="connsiteY12" fmla="*/ 491216 h 938128"/>
                <a:gd name="connsiteX13" fmla="*/ 1229594 w 1330634"/>
                <a:gd name="connsiteY13" fmla="*/ 518419 h 938128"/>
                <a:gd name="connsiteX14" fmla="*/ 1224930 w 1330634"/>
                <a:gd name="connsiteY14" fmla="*/ 529301 h 938128"/>
                <a:gd name="connsiteX15" fmla="*/ 1208608 w 1330634"/>
                <a:gd name="connsiteY15" fmla="*/ 539405 h 938128"/>
                <a:gd name="connsiteX16" fmla="*/ 1177519 w 1330634"/>
                <a:gd name="connsiteY16" fmla="*/ 526192 h 938128"/>
                <a:gd name="connsiteX17" fmla="*/ 1175187 w 1330634"/>
                <a:gd name="connsiteY17" fmla="*/ 513756 h 938128"/>
                <a:gd name="connsiteX18" fmla="*/ 1164306 w 1330634"/>
                <a:gd name="connsiteY18" fmla="*/ 508315 h 938128"/>
                <a:gd name="connsiteX19" fmla="*/ 1151093 w 1330634"/>
                <a:gd name="connsiteY19" fmla="*/ 518419 h 938128"/>
                <a:gd name="connsiteX20" fmla="*/ 1140211 w 1330634"/>
                <a:gd name="connsiteY20" fmla="*/ 510647 h 938128"/>
                <a:gd name="connsiteX21" fmla="*/ 1137880 w 1330634"/>
                <a:gd name="connsiteY21" fmla="*/ 501320 h 938128"/>
                <a:gd name="connsiteX22" fmla="*/ 1179073 w 1330634"/>
                <a:gd name="connsiteY22" fmla="*/ 472562 h 938128"/>
                <a:gd name="connsiteX23" fmla="*/ 1190732 w 1330634"/>
                <a:gd name="connsiteY23" fmla="*/ 465567 h 938128"/>
                <a:gd name="connsiteX24" fmla="*/ 1215604 w 1330634"/>
                <a:gd name="connsiteY24" fmla="*/ 458572 h 938128"/>
                <a:gd name="connsiteX25" fmla="*/ 1219490 w 1330634"/>
                <a:gd name="connsiteY25" fmla="*/ 467899 h 938128"/>
                <a:gd name="connsiteX26" fmla="*/ 1214826 w 1330634"/>
                <a:gd name="connsiteY26" fmla="*/ 480334 h 938128"/>
                <a:gd name="connsiteX27" fmla="*/ 1329080 w 1330634"/>
                <a:gd name="connsiteY27" fmla="*/ 474116 h 938128"/>
                <a:gd name="connsiteX28" fmla="*/ 1326749 w 1330634"/>
                <a:gd name="connsiteY28" fmla="*/ 475671 h 938128"/>
                <a:gd name="connsiteX29" fmla="*/ 1296437 w 1330634"/>
                <a:gd name="connsiteY29" fmla="*/ 460903 h 938128"/>
                <a:gd name="connsiteX30" fmla="*/ 1284001 w 1330634"/>
                <a:gd name="connsiteY30" fmla="*/ 457795 h 938128"/>
                <a:gd name="connsiteX31" fmla="*/ 1284778 w 1330634"/>
                <a:gd name="connsiteY31" fmla="*/ 446913 h 938128"/>
                <a:gd name="connsiteX32" fmla="*/ 1304986 w 1330634"/>
                <a:gd name="connsiteY32" fmla="*/ 445358 h 938128"/>
                <a:gd name="connsiteX33" fmla="*/ 1321308 w 1330634"/>
                <a:gd name="connsiteY33" fmla="*/ 450799 h 938128"/>
                <a:gd name="connsiteX34" fmla="*/ 1330635 w 1330634"/>
                <a:gd name="connsiteY34" fmla="*/ 464789 h 938128"/>
                <a:gd name="connsiteX35" fmla="*/ 1329080 w 1330634"/>
                <a:gd name="connsiteY35" fmla="*/ 474116 h 938128"/>
                <a:gd name="connsiteX36" fmla="*/ 727497 w 1330634"/>
                <a:gd name="connsiteY36" fmla="*/ 42748 h 938128"/>
                <a:gd name="connsiteX37" fmla="*/ 731383 w 1330634"/>
                <a:gd name="connsiteY37" fmla="*/ 52852 h 938128"/>
                <a:gd name="connsiteX38" fmla="*/ 764804 w 1330634"/>
                <a:gd name="connsiteY38" fmla="*/ 62957 h 938128"/>
                <a:gd name="connsiteX39" fmla="*/ 762473 w 1330634"/>
                <a:gd name="connsiteY39" fmla="*/ 87828 h 938128"/>
                <a:gd name="connsiteX40" fmla="*/ 776463 w 1330634"/>
                <a:gd name="connsiteY40" fmla="*/ 84719 h 938128"/>
                <a:gd name="connsiteX41" fmla="*/ 810661 w 1330634"/>
                <a:gd name="connsiteY41" fmla="*/ 97933 h 938128"/>
                <a:gd name="connsiteX42" fmla="*/ 827761 w 1330634"/>
                <a:gd name="connsiteY42" fmla="*/ 99487 h 938128"/>
                <a:gd name="connsiteX43" fmla="*/ 844860 w 1330634"/>
                <a:gd name="connsiteY43" fmla="*/ 115809 h 938128"/>
                <a:gd name="connsiteX44" fmla="*/ 872841 w 1330634"/>
                <a:gd name="connsiteY44" fmla="*/ 112700 h 938128"/>
                <a:gd name="connsiteX45" fmla="*/ 897712 w 1330634"/>
                <a:gd name="connsiteY45" fmla="*/ 129022 h 938128"/>
                <a:gd name="connsiteX46" fmla="*/ 921807 w 1330634"/>
                <a:gd name="connsiteY46" fmla="*/ 125913 h 938128"/>
                <a:gd name="connsiteX47" fmla="*/ 927247 w 1330634"/>
                <a:gd name="connsiteY47" fmla="*/ 129022 h 938128"/>
                <a:gd name="connsiteX48" fmla="*/ 963778 w 1330634"/>
                <a:gd name="connsiteY48" fmla="*/ 129022 h 938128"/>
                <a:gd name="connsiteX49" fmla="*/ 969996 w 1330634"/>
                <a:gd name="connsiteY49" fmla="*/ 110368 h 938128"/>
                <a:gd name="connsiteX50" fmla="*/ 1001085 w 1330634"/>
                <a:gd name="connsiteY50" fmla="*/ 118918 h 938128"/>
                <a:gd name="connsiteX51" fmla="*/ 1020516 w 1330634"/>
                <a:gd name="connsiteY51" fmla="*/ 126690 h 938128"/>
                <a:gd name="connsiteX52" fmla="*/ 1033729 w 1330634"/>
                <a:gd name="connsiteY52" fmla="*/ 129022 h 938128"/>
                <a:gd name="connsiteX53" fmla="*/ 1042279 w 1330634"/>
                <a:gd name="connsiteY53" fmla="*/ 140681 h 938128"/>
                <a:gd name="connsiteX54" fmla="*/ 1042279 w 1330634"/>
                <a:gd name="connsiteY54" fmla="*/ 157003 h 938128"/>
                <a:gd name="connsiteX55" fmla="*/ 1047720 w 1330634"/>
                <a:gd name="connsiteY55" fmla="*/ 160112 h 938128"/>
                <a:gd name="connsiteX56" fmla="*/ 1069482 w 1330634"/>
                <a:gd name="connsiteY56" fmla="*/ 151562 h 938128"/>
                <a:gd name="connsiteX57" fmla="*/ 1091245 w 1330634"/>
                <a:gd name="connsiteY57" fmla="*/ 160889 h 938128"/>
                <a:gd name="connsiteX58" fmla="*/ 1101349 w 1330634"/>
                <a:gd name="connsiteY58" fmla="*/ 170216 h 938128"/>
                <a:gd name="connsiteX59" fmla="*/ 1117671 w 1330634"/>
                <a:gd name="connsiteY59" fmla="*/ 161666 h 938128"/>
                <a:gd name="connsiteX60" fmla="*/ 1154201 w 1330634"/>
                <a:gd name="connsiteY60" fmla="*/ 170993 h 938128"/>
                <a:gd name="connsiteX61" fmla="*/ 1163528 w 1330634"/>
                <a:gd name="connsiteY61" fmla="*/ 164775 h 938128"/>
                <a:gd name="connsiteX62" fmla="*/ 1193063 w 1330634"/>
                <a:gd name="connsiteY62" fmla="*/ 156226 h 938128"/>
                <a:gd name="connsiteX63" fmla="*/ 1217158 w 1330634"/>
                <a:gd name="connsiteY63" fmla="*/ 160889 h 938128"/>
                <a:gd name="connsiteX64" fmla="*/ 1226485 w 1330634"/>
                <a:gd name="connsiteY64" fmla="*/ 177988 h 938128"/>
                <a:gd name="connsiteX65" fmla="*/ 1212494 w 1330634"/>
                <a:gd name="connsiteY65" fmla="*/ 181874 h 938128"/>
                <a:gd name="connsiteX66" fmla="*/ 1210940 w 1330634"/>
                <a:gd name="connsiteY66" fmla="*/ 192755 h 938128"/>
                <a:gd name="connsiteX67" fmla="*/ 1220267 w 1330634"/>
                <a:gd name="connsiteY67" fmla="*/ 202860 h 938128"/>
                <a:gd name="connsiteX68" fmla="*/ 1221044 w 1330634"/>
                <a:gd name="connsiteY68" fmla="*/ 219182 h 938128"/>
                <a:gd name="connsiteX69" fmla="*/ 1197727 w 1330634"/>
                <a:gd name="connsiteY69" fmla="*/ 240944 h 938128"/>
                <a:gd name="connsiteX70" fmla="*/ 1130107 w 1330634"/>
                <a:gd name="connsiteY70" fmla="*/ 277475 h 938128"/>
                <a:gd name="connsiteX71" fmla="*/ 1107567 w 1330634"/>
                <a:gd name="connsiteY71" fmla="*/ 298460 h 938128"/>
                <a:gd name="connsiteX72" fmla="*/ 1056269 w 1330634"/>
                <a:gd name="connsiteY72" fmla="*/ 310119 h 938128"/>
                <a:gd name="connsiteX73" fmla="*/ 1021294 w 1330634"/>
                <a:gd name="connsiteY73" fmla="*/ 321778 h 938128"/>
                <a:gd name="connsiteX74" fmla="*/ 1004194 w 1330634"/>
                <a:gd name="connsiteY74" fmla="*/ 325664 h 938128"/>
                <a:gd name="connsiteX75" fmla="*/ 972327 w 1330634"/>
                <a:gd name="connsiteY75" fmla="*/ 355199 h 938128"/>
                <a:gd name="connsiteX76" fmla="*/ 980877 w 1330634"/>
                <a:gd name="connsiteY76" fmla="*/ 357530 h 938128"/>
                <a:gd name="connsiteX77" fmla="*/ 990204 w 1330634"/>
                <a:gd name="connsiteY77" fmla="*/ 366857 h 938128"/>
                <a:gd name="connsiteX78" fmla="*/ 987095 w 1330634"/>
                <a:gd name="connsiteY78" fmla="*/ 371521 h 938128"/>
                <a:gd name="connsiteX79" fmla="*/ 967664 w 1330634"/>
                <a:gd name="connsiteY79" fmla="*/ 380071 h 938128"/>
                <a:gd name="connsiteX80" fmla="*/ 960669 w 1330634"/>
                <a:gd name="connsiteY80" fmla="*/ 380071 h 938128"/>
                <a:gd name="connsiteX81" fmla="*/ 938129 w 1330634"/>
                <a:gd name="connsiteY81" fmla="*/ 415823 h 938128"/>
                <a:gd name="connsiteX82" fmla="*/ 917921 w 1330634"/>
                <a:gd name="connsiteY82" fmla="*/ 441472 h 938128"/>
                <a:gd name="connsiteX83" fmla="*/ 906262 w 1330634"/>
                <a:gd name="connsiteY83" fmla="*/ 453131 h 938128"/>
                <a:gd name="connsiteX84" fmla="*/ 894603 w 1330634"/>
                <a:gd name="connsiteY84" fmla="*/ 469453 h 938128"/>
                <a:gd name="connsiteX85" fmla="*/ 869732 w 1330634"/>
                <a:gd name="connsiteY85" fmla="*/ 512978 h 938128"/>
                <a:gd name="connsiteX86" fmla="*/ 868954 w 1330634"/>
                <a:gd name="connsiteY86" fmla="*/ 525414 h 938128"/>
                <a:gd name="connsiteX87" fmla="*/ 881390 w 1330634"/>
                <a:gd name="connsiteY87" fmla="*/ 568163 h 938128"/>
                <a:gd name="connsiteX88" fmla="*/ 898490 w 1330634"/>
                <a:gd name="connsiteY88" fmla="*/ 589148 h 938128"/>
                <a:gd name="connsiteX89" fmla="*/ 917143 w 1330634"/>
                <a:gd name="connsiteY89" fmla="*/ 597698 h 938128"/>
                <a:gd name="connsiteX90" fmla="*/ 921807 w 1330634"/>
                <a:gd name="connsiteY90" fmla="*/ 605470 h 938128"/>
                <a:gd name="connsiteX91" fmla="*/ 915589 w 1330634"/>
                <a:gd name="connsiteY91" fmla="*/ 613243 h 938128"/>
                <a:gd name="connsiteX92" fmla="*/ 896935 w 1330634"/>
                <a:gd name="connsiteY92" fmla="*/ 626456 h 938128"/>
                <a:gd name="connsiteX93" fmla="*/ 863514 w 1330634"/>
                <a:gd name="connsiteY93" fmla="*/ 644332 h 938128"/>
                <a:gd name="connsiteX94" fmla="*/ 849523 w 1330634"/>
                <a:gd name="connsiteY94" fmla="*/ 659099 h 938128"/>
                <a:gd name="connsiteX95" fmla="*/ 847192 w 1330634"/>
                <a:gd name="connsiteY95" fmla="*/ 673090 h 938128"/>
                <a:gd name="connsiteX96" fmla="*/ 837088 w 1330634"/>
                <a:gd name="connsiteY96" fmla="*/ 679308 h 938128"/>
                <a:gd name="connsiteX97" fmla="*/ 833201 w 1330634"/>
                <a:gd name="connsiteY97" fmla="*/ 698739 h 938128"/>
                <a:gd name="connsiteX98" fmla="*/ 819211 w 1330634"/>
                <a:gd name="connsiteY98" fmla="*/ 732937 h 938128"/>
                <a:gd name="connsiteX99" fmla="*/ 829315 w 1330634"/>
                <a:gd name="connsiteY99" fmla="*/ 742264 h 938128"/>
                <a:gd name="connsiteX100" fmla="*/ 819211 w 1330634"/>
                <a:gd name="connsiteY100" fmla="*/ 748482 h 938128"/>
                <a:gd name="connsiteX101" fmla="*/ 768691 w 1330634"/>
                <a:gd name="connsiteY101" fmla="*/ 750814 h 938128"/>
                <a:gd name="connsiteX102" fmla="*/ 736824 w 1330634"/>
                <a:gd name="connsiteY102" fmla="*/ 772577 h 938128"/>
                <a:gd name="connsiteX103" fmla="*/ 721279 w 1330634"/>
                <a:gd name="connsiteY103" fmla="*/ 791230 h 938128"/>
                <a:gd name="connsiteX104" fmla="*/ 706511 w 1330634"/>
                <a:gd name="connsiteY104" fmla="*/ 826206 h 938128"/>
                <a:gd name="connsiteX105" fmla="*/ 689412 w 1330634"/>
                <a:gd name="connsiteY105" fmla="*/ 846414 h 938128"/>
                <a:gd name="connsiteX106" fmla="*/ 681640 w 1330634"/>
                <a:gd name="connsiteY106" fmla="*/ 850301 h 938128"/>
                <a:gd name="connsiteX107" fmla="*/ 669981 w 1330634"/>
                <a:gd name="connsiteY107" fmla="*/ 840974 h 938128"/>
                <a:gd name="connsiteX108" fmla="*/ 655213 w 1330634"/>
                <a:gd name="connsiteY108" fmla="*/ 840197 h 938128"/>
                <a:gd name="connsiteX109" fmla="*/ 640446 w 1330634"/>
                <a:gd name="connsiteY109" fmla="*/ 842528 h 938128"/>
                <a:gd name="connsiteX110" fmla="*/ 632674 w 1330634"/>
                <a:gd name="connsiteY110" fmla="*/ 850301 h 938128"/>
                <a:gd name="connsiteX111" fmla="*/ 621015 w 1330634"/>
                <a:gd name="connsiteY111" fmla="*/ 854187 h 938128"/>
                <a:gd name="connsiteX112" fmla="*/ 609356 w 1330634"/>
                <a:gd name="connsiteY112" fmla="*/ 850301 h 938128"/>
                <a:gd name="connsiteX113" fmla="*/ 573603 w 1330634"/>
                <a:gd name="connsiteY113" fmla="*/ 848746 h 938128"/>
                <a:gd name="connsiteX114" fmla="*/ 555727 w 1330634"/>
                <a:gd name="connsiteY114" fmla="*/ 854964 h 938128"/>
                <a:gd name="connsiteX115" fmla="*/ 540959 w 1330634"/>
                <a:gd name="connsiteY115" fmla="*/ 851078 h 938128"/>
                <a:gd name="connsiteX116" fmla="*/ 516088 w 1330634"/>
                <a:gd name="connsiteY116" fmla="*/ 848746 h 938128"/>
                <a:gd name="connsiteX117" fmla="*/ 461681 w 1330634"/>
                <a:gd name="connsiteY117" fmla="*/ 853409 h 938128"/>
                <a:gd name="connsiteX118" fmla="*/ 430591 w 1330634"/>
                <a:gd name="connsiteY118" fmla="*/ 879836 h 938128"/>
                <a:gd name="connsiteX119" fmla="*/ 404165 w 1330634"/>
                <a:gd name="connsiteY119" fmla="*/ 879836 h 938128"/>
                <a:gd name="connsiteX120" fmla="*/ 380071 w 1330634"/>
                <a:gd name="connsiteY120" fmla="*/ 889163 h 938128"/>
                <a:gd name="connsiteX121" fmla="*/ 363748 w 1330634"/>
                <a:gd name="connsiteY121" fmla="*/ 912480 h 938128"/>
                <a:gd name="connsiteX122" fmla="*/ 359862 w 1330634"/>
                <a:gd name="connsiteY122" fmla="*/ 924916 h 938128"/>
                <a:gd name="connsiteX123" fmla="*/ 352090 w 1330634"/>
                <a:gd name="connsiteY123" fmla="*/ 922584 h 938128"/>
                <a:gd name="connsiteX124" fmla="*/ 349758 w 1330634"/>
                <a:gd name="connsiteY124" fmla="*/ 931911 h 938128"/>
                <a:gd name="connsiteX125" fmla="*/ 333436 w 1330634"/>
                <a:gd name="connsiteY125" fmla="*/ 938129 h 938128"/>
                <a:gd name="connsiteX126" fmla="*/ 314782 w 1330634"/>
                <a:gd name="connsiteY126" fmla="*/ 930356 h 938128"/>
                <a:gd name="connsiteX127" fmla="*/ 299237 w 1330634"/>
                <a:gd name="connsiteY127" fmla="*/ 918698 h 938128"/>
                <a:gd name="connsiteX128" fmla="*/ 291465 w 1330634"/>
                <a:gd name="connsiteY128" fmla="*/ 917921 h 938128"/>
                <a:gd name="connsiteX129" fmla="*/ 279029 w 1330634"/>
                <a:gd name="connsiteY129" fmla="*/ 900821 h 938128"/>
                <a:gd name="connsiteX130" fmla="*/ 269702 w 1330634"/>
                <a:gd name="connsiteY130" fmla="*/ 876727 h 938128"/>
                <a:gd name="connsiteX131" fmla="*/ 269702 w 1330634"/>
                <a:gd name="connsiteY131" fmla="*/ 868177 h 938128"/>
                <a:gd name="connsiteX132" fmla="*/ 258044 w 1330634"/>
                <a:gd name="connsiteY132" fmla="*/ 863514 h 938128"/>
                <a:gd name="connsiteX133" fmla="*/ 255712 w 1330634"/>
                <a:gd name="connsiteY133" fmla="*/ 852632 h 938128"/>
                <a:gd name="connsiteX134" fmla="*/ 257266 w 1330634"/>
                <a:gd name="connsiteY134" fmla="*/ 840197 h 938128"/>
                <a:gd name="connsiteX135" fmla="*/ 247940 w 1330634"/>
                <a:gd name="connsiteY135" fmla="*/ 824652 h 938128"/>
                <a:gd name="connsiteX136" fmla="*/ 209078 w 1330634"/>
                <a:gd name="connsiteY136" fmla="*/ 795894 h 938128"/>
                <a:gd name="connsiteX137" fmla="*/ 180320 w 1330634"/>
                <a:gd name="connsiteY137" fmla="*/ 793562 h 938128"/>
                <a:gd name="connsiteX138" fmla="*/ 157003 w 1330634"/>
                <a:gd name="connsiteY138" fmla="*/ 797448 h 938128"/>
                <a:gd name="connsiteX139" fmla="*/ 148453 w 1330634"/>
                <a:gd name="connsiteY139" fmla="*/ 747705 h 938128"/>
                <a:gd name="connsiteX140" fmla="*/ 154671 w 1330634"/>
                <a:gd name="connsiteY140" fmla="*/ 730606 h 938128"/>
                <a:gd name="connsiteX141" fmla="*/ 181874 w 1330634"/>
                <a:gd name="connsiteY141" fmla="*/ 697184 h 938128"/>
                <a:gd name="connsiteX142" fmla="*/ 198196 w 1330634"/>
                <a:gd name="connsiteY142" fmla="*/ 692521 h 938128"/>
                <a:gd name="connsiteX143" fmla="*/ 203637 w 1330634"/>
                <a:gd name="connsiteY143" fmla="*/ 673867 h 938128"/>
                <a:gd name="connsiteX144" fmla="*/ 190424 w 1330634"/>
                <a:gd name="connsiteY144" fmla="*/ 675422 h 938128"/>
                <a:gd name="connsiteX145" fmla="*/ 167107 w 1330634"/>
                <a:gd name="connsiteY145" fmla="*/ 642000 h 938128"/>
                <a:gd name="connsiteX146" fmla="*/ 174102 w 1330634"/>
                <a:gd name="connsiteY146" fmla="*/ 610911 h 938128"/>
                <a:gd name="connsiteX147" fmla="*/ 198973 w 1330634"/>
                <a:gd name="connsiteY147" fmla="*/ 587594 h 938128"/>
                <a:gd name="connsiteX148" fmla="*/ 203637 w 1330634"/>
                <a:gd name="connsiteY148" fmla="*/ 568940 h 938128"/>
                <a:gd name="connsiteX149" fmla="*/ 199751 w 1330634"/>
                <a:gd name="connsiteY149" fmla="*/ 562722 h 938128"/>
                <a:gd name="connsiteX150" fmla="*/ 186538 w 1330634"/>
                <a:gd name="connsiteY150" fmla="*/ 559613 h 938128"/>
                <a:gd name="connsiteX151" fmla="*/ 174102 w 1330634"/>
                <a:gd name="connsiteY151" fmla="*/ 534741 h 938128"/>
                <a:gd name="connsiteX152" fmla="*/ 171770 w 1330634"/>
                <a:gd name="connsiteY152" fmla="*/ 519974 h 938128"/>
                <a:gd name="connsiteX153" fmla="*/ 160889 w 1330634"/>
                <a:gd name="connsiteY153" fmla="*/ 510647 h 938128"/>
                <a:gd name="connsiteX154" fmla="*/ 152339 w 1330634"/>
                <a:gd name="connsiteY154" fmla="*/ 495879 h 938128"/>
                <a:gd name="connsiteX155" fmla="*/ 160889 w 1330634"/>
                <a:gd name="connsiteY155" fmla="*/ 493547 h 938128"/>
                <a:gd name="connsiteX156" fmla="*/ 194310 w 1330634"/>
                <a:gd name="connsiteY156" fmla="*/ 493547 h 938128"/>
                <a:gd name="connsiteX157" fmla="*/ 202082 w 1330634"/>
                <a:gd name="connsiteY157" fmla="*/ 489661 h 938128"/>
                <a:gd name="connsiteX158" fmla="*/ 215296 w 1330634"/>
                <a:gd name="connsiteY158" fmla="*/ 462458 h 938128"/>
                <a:gd name="connsiteX159" fmla="*/ 215296 w 1330634"/>
                <a:gd name="connsiteY159" fmla="*/ 447690 h 938128"/>
                <a:gd name="connsiteX160" fmla="*/ 204414 w 1330634"/>
                <a:gd name="connsiteY160" fmla="*/ 437586 h 938128"/>
                <a:gd name="connsiteX161" fmla="*/ 205969 w 1330634"/>
                <a:gd name="connsiteY161" fmla="*/ 429814 h 938128"/>
                <a:gd name="connsiteX162" fmla="*/ 226954 w 1330634"/>
                <a:gd name="connsiteY162" fmla="*/ 413492 h 938128"/>
                <a:gd name="connsiteX163" fmla="*/ 223845 w 1330634"/>
                <a:gd name="connsiteY163" fmla="*/ 404942 h 938128"/>
                <a:gd name="connsiteX164" fmla="*/ 226954 w 1330634"/>
                <a:gd name="connsiteY164" fmla="*/ 375407 h 938128"/>
                <a:gd name="connsiteX165" fmla="*/ 223845 w 1330634"/>
                <a:gd name="connsiteY165" fmla="*/ 348203 h 938128"/>
                <a:gd name="connsiteX166" fmla="*/ 217627 w 1330634"/>
                <a:gd name="connsiteY166" fmla="*/ 332659 h 938128"/>
                <a:gd name="connsiteX167" fmla="*/ 233172 w 1330634"/>
                <a:gd name="connsiteY167" fmla="*/ 320223 h 938128"/>
                <a:gd name="connsiteX168" fmla="*/ 241722 w 1330634"/>
                <a:gd name="connsiteY168" fmla="*/ 307787 h 938128"/>
                <a:gd name="connsiteX169" fmla="*/ 254158 w 1330634"/>
                <a:gd name="connsiteY169" fmla="*/ 296906 h 938128"/>
                <a:gd name="connsiteX170" fmla="*/ 270480 w 1330634"/>
                <a:gd name="connsiteY170" fmla="*/ 288356 h 938128"/>
                <a:gd name="connsiteX171" fmla="*/ 289911 w 1330634"/>
                <a:gd name="connsiteY171" fmla="*/ 268925 h 938128"/>
                <a:gd name="connsiteX172" fmla="*/ 287579 w 1330634"/>
                <a:gd name="connsiteY172" fmla="*/ 260375 h 938128"/>
                <a:gd name="connsiteX173" fmla="*/ 272811 w 1330634"/>
                <a:gd name="connsiteY173" fmla="*/ 253381 h 938128"/>
                <a:gd name="connsiteX174" fmla="*/ 258044 w 1330634"/>
                <a:gd name="connsiteY174" fmla="*/ 251826 h 938128"/>
                <a:gd name="connsiteX175" fmla="*/ 257266 w 1330634"/>
                <a:gd name="connsiteY175" fmla="*/ 227731 h 938128"/>
                <a:gd name="connsiteX176" fmla="*/ 251826 w 1330634"/>
                <a:gd name="connsiteY176" fmla="*/ 219182 h 938128"/>
                <a:gd name="connsiteX177" fmla="*/ 211409 w 1330634"/>
                <a:gd name="connsiteY177" fmla="*/ 218405 h 938128"/>
                <a:gd name="connsiteX178" fmla="*/ 199751 w 1330634"/>
                <a:gd name="connsiteY178" fmla="*/ 214519 h 938128"/>
                <a:gd name="connsiteX179" fmla="*/ 193533 w 1330634"/>
                <a:gd name="connsiteY179" fmla="*/ 225400 h 938128"/>
                <a:gd name="connsiteX180" fmla="*/ 174102 w 1330634"/>
                <a:gd name="connsiteY180" fmla="*/ 232395 h 938128"/>
                <a:gd name="connsiteX181" fmla="*/ 163220 w 1330634"/>
                <a:gd name="connsiteY181" fmla="*/ 232395 h 938128"/>
                <a:gd name="connsiteX182" fmla="*/ 146121 w 1330634"/>
                <a:gd name="connsiteY182" fmla="*/ 226177 h 938128"/>
                <a:gd name="connsiteX183" fmla="*/ 123581 w 1330634"/>
                <a:gd name="connsiteY183" fmla="*/ 226954 h 938128"/>
                <a:gd name="connsiteX184" fmla="*/ 100264 w 1330634"/>
                <a:gd name="connsiteY184" fmla="*/ 235504 h 938128"/>
                <a:gd name="connsiteX185" fmla="*/ 93269 w 1330634"/>
                <a:gd name="connsiteY185" fmla="*/ 225400 h 938128"/>
                <a:gd name="connsiteX186" fmla="*/ 103373 w 1330634"/>
                <a:gd name="connsiteY186" fmla="*/ 210632 h 938128"/>
                <a:gd name="connsiteX187" fmla="*/ 95601 w 1330634"/>
                <a:gd name="connsiteY187" fmla="*/ 196642 h 938128"/>
                <a:gd name="connsiteX188" fmla="*/ 63734 w 1330634"/>
                <a:gd name="connsiteY188" fmla="*/ 204414 h 938128"/>
                <a:gd name="connsiteX189" fmla="*/ 48966 w 1330634"/>
                <a:gd name="connsiteY189" fmla="*/ 211409 h 938128"/>
                <a:gd name="connsiteX190" fmla="*/ 39639 w 1330634"/>
                <a:gd name="connsiteY190" fmla="*/ 219959 h 938128"/>
                <a:gd name="connsiteX191" fmla="*/ 29535 w 1330634"/>
                <a:gd name="connsiteY191" fmla="*/ 219182 h 938128"/>
                <a:gd name="connsiteX192" fmla="*/ 29535 w 1330634"/>
                <a:gd name="connsiteY192" fmla="*/ 199751 h 938128"/>
                <a:gd name="connsiteX193" fmla="*/ 49744 w 1330634"/>
                <a:gd name="connsiteY193" fmla="*/ 179543 h 938128"/>
                <a:gd name="connsiteX194" fmla="*/ 37308 w 1330634"/>
                <a:gd name="connsiteY194" fmla="*/ 177988 h 938128"/>
                <a:gd name="connsiteX195" fmla="*/ 46634 w 1330634"/>
                <a:gd name="connsiteY195" fmla="*/ 163220 h 938128"/>
                <a:gd name="connsiteX196" fmla="*/ 38862 w 1330634"/>
                <a:gd name="connsiteY196" fmla="*/ 155448 h 938128"/>
                <a:gd name="connsiteX197" fmla="*/ 39639 w 1330634"/>
                <a:gd name="connsiteY197" fmla="*/ 135240 h 938128"/>
                <a:gd name="connsiteX198" fmla="*/ 21763 w 1330634"/>
                <a:gd name="connsiteY198" fmla="*/ 142235 h 938128"/>
                <a:gd name="connsiteX199" fmla="*/ 17877 w 1330634"/>
                <a:gd name="connsiteY199" fmla="*/ 132908 h 938128"/>
                <a:gd name="connsiteX200" fmla="*/ 28758 w 1330634"/>
                <a:gd name="connsiteY200" fmla="*/ 115809 h 938128"/>
                <a:gd name="connsiteX201" fmla="*/ 17877 w 1330634"/>
                <a:gd name="connsiteY201" fmla="*/ 114254 h 938128"/>
                <a:gd name="connsiteX202" fmla="*/ 0 w 1330634"/>
                <a:gd name="connsiteY202" fmla="*/ 94823 h 938128"/>
                <a:gd name="connsiteX203" fmla="*/ 6218 w 1330634"/>
                <a:gd name="connsiteY203" fmla="*/ 70729 h 938128"/>
                <a:gd name="connsiteX204" fmla="*/ 21763 w 1330634"/>
                <a:gd name="connsiteY204" fmla="*/ 62957 h 938128"/>
                <a:gd name="connsiteX205" fmla="*/ 36530 w 1330634"/>
                <a:gd name="connsiteY205" fmla="*/ 51298 h 938128"/>
                <a:gd name="connsiteX206" fmla="*/ 56739 w 1330634"/>
                <a:gd name="connsiteY206" fmla="*/ 53630 h 938128"/>
                <a:gd name="connsiteX207" fmla="*/ 69952 w 1330634"/>
                <a:gd name="connsiteY207" fmla="*/ 51298 h 938128"/>
                <a:gd name="connsiteX208" fmla="*/ 97932 w 1330634"/>
                <a:gd name="connsiteY208" fmla="*/ 38862 h 938128"/>
                <a:gd name="connsiteX209" fmla="*/ 94823 w 1330634"/>
                <a:gd name="connsiteY209" fmla="*/ 27203 h 938128"/>
                <a:gd name="connsiteX210" fmla="*/ 97932 w 1330634"/>
                <a:gd name="connsiteY210" fmla="*/ 21763 h 938128"/>
                <a:gd name="connsiteX211" fmla="*/ 122804 w 1330634"/>
                <a:gd name="connsiteY211" fmla="*/ 8550 h 938128"/>
                <a:gd name="connsiteX212" fmla="*/ 138349 w 1330634"/>
                <a:gd name="connsiteY212" fmla="*/ 6995 h 938128"/>
                <a:gd name="connsiteX213" fmla="*/ 153116 w 1330634"/>
                <a:gd name="connsiteY213" fmla="*/ 0 h 938128"/>
                <a:gd name="connsiteX214" fmla="*/ 163220 w 1330634"/>
                <a:gd name="connsiteY214" fmla="*/ 3886 h 938128"/>
                <a:gd name="connsiteX215" fmla="*/ 171770 w 1330634"/>
                <a:gd name="connsiteY215" fmla="*/ 3109 h 938128"/>
                <a:gd name="connsiteX216" fmla="*/ 181874 w 1330634"/>
                <a:gd name="connsiteY216" fmla="*/ 7772 h 938128"/>
                <a:gd name="connsiteX217" fmla="*/ 195087 w 1330634"/>
                <a:gd name="connsiteY217" fmla="*/ 20208 h 938128"/>
                <a:gd name="connsiteX218" fmla="*/ 214518 w 1330634"/>
                <a:gd name="connsiteY218" fmla="*/ 24872 h 938128"/>
                <a:gd name="connsiteX219" fmla="*/ 230063 w 1330634"/>
                <a:gd name="connsiteY219" fmla="*/ 20986 h 938128"/>
                <a:gd name="connsiteX220" fmla="*/ 258044 w 1330634"/>
                <a:gd name="connsiteY220" fmla="*/ 20208 h 938128"/>
                <a:gd name="connsiteX221" fmla="*/ 271257 w 1330634"/>
                <a:gd name="connsiteY221" fmla="*/ 21763 h 938128"/>
                <a:gd name="connsiteX222" fmla="*/ 296129 w 1330634"/>
                <a:gd name="connsiteY222" fmla="*/ 19431 h 938128"/>
                <a:gd name="connsiteX223" fmla="*/ 310119 w 1330634"/>
                <a:gd name="connsiteY223" fmla="*/ 20208 h 938128"/>
                <a:gd name="connsiteX224" fmla="*/ 332659 w 1330634"/>
                <a:gd name="connsiteY224" fmla="*/ 13990 h 938128"/>
                <a:gd name="connsiteX225" fmla="*/ 350535 w 1330634"/>
                <a:gd name="connsiteY225" fmla="*/ 21763 h 938128"/>
                <a:gd name="connsiteX226" fmla="*/ 384734 w 1330634"/>
                <a:gd name="connsiteY226" fmla="*/ 24872 h 938128"/>
                <a:gd name="connsiteX227" fmla="*/ 404942 w 1330634"/>
                <a:gd name="connsiteY227" fmla="*/ 31090 h 938128"/>
                <a:gd name="connsiteX228" fmla="*/ 460903 w 1330634"/>
                <a:gd name="connsiteY228" fmla="*/ 41971 h 938128"/>
                <a:gd name="connsiteX229" fmla="*/ 481889 w 1330634"/>
                <a:gd name="connsiteY229" fmla="*/ 41971 h 938128"/>
                <a:gd name="connsiteX230" fmla="*/ 510647 w 1330634"/>
                <a:gd name="connsiteY230" fmla="*/ 35753 h 938128"/>
                <a:gd name="connsiteX231" fmla="*/ 523083 w 1330634"/>
                <a:gd name="connsiteY231" fmla="*/ 31867 h 938128"/>
                <a:gd name="connsiteX232" fmla="*/ 534741 w 1330634"/>
                <a:gd name="connsiteY232" fmla="*/ 34199 h 938128"/>
                <a:gd name="connsiteX233" fmla="*/ 551063 w 1330634"/>
                <a:gd name="connsiteY233" fmla="*/ 29535 h 938128"/>
                <a:gd name="connsiteX234" fmla="*/ 568940 w 1330634"/>
                <a:gd name="connsiteY234" fmla="*/ 37307 h 938128"/>
                <a:gd name="connsiteX235" fmla="*/ 605470 w 1330634"/>
                <a:gd name="connsiteY235" fmla="*/ 47412 h 938128"/>
                <a:gd name="connsiteX236" fmla="*/ 621792 w 1330634"/>
                <a:gd name="connsiteY236" fmla="*/ 37307 h 938128"/>
                <a:gd name="connsiteX237" fmla="*/ 648218 w 1330634"/>
                <a:gd name="connsiteY237" fmla="*/ 41971 h 938128"/>
                <a:gd name="connsiteX238" fmla="*/ 673867 w 1330634"/>
                <a:gd name="connsiteY238" fmla="*/ 52075 h 938128"/>
                <a:gd name="connsiteX239" fmla="*/ 687857 w 1330634"/>
                <a:gd name="connsiteY239" fmla="*/ 52852 h 938128"/>
                <a:gd name="connsiteX240" fmla="*/ 708066 w 1330634"/>
                <a:gd name="connsiteY240" fmla="*/ 50521 h 938128"/>
                <a:gd name="connsiteX241" fmla="*/ 727497 w 1330634"/>
                <a:gd name="connsiteY241" fmla="*/ 42748 h 9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1330634" h="938128">
                  <a:moveTo>
                    <a:pt x="1046165" y="586039"/>
                  </a:moveTo>
                  <a:lnTo>
                    <a:pt x="1043056" y="593812"/>
                  </a:lnTo>
                  <a:lnTo>
                    <a:pt x="1027511" y="590702"/>
                  </a:lnTo>
                  <a:lnTo>
                    <a:pt x="1027511" y="579044"/>
                  </a:lnTo>
                  <a:lnTo>
                    <a:pt x="1036838" y="566608"/>
                  </a:lnTo>
                  <a:lnTo>
                    <a:pt x="1057824" y="561167"/>
                  </a:lnTo>
                  <a:lnTo>
                    <a:pt x="1064042" y="571271"/>
                  </a:lnTo>
                  <a:lnTo>
                    <a:pt x="1046165" y="586039"/>
                  </a:lnTo>
                  <a:close/>
                  <a:moveTo>
                    <a:pt x="1214826" y="480334"/>
                  </a:moveTo>
                  <a:lnTo>
                    <a:pt x="1224153" y="484220"/>
                  </a:lnTo>
                  <a:lnTo>
                    <a:pt x="1234257" y="480334"/>
                  </a:lnTo>
                  <a:lnTo>
                    <a:pt x="1245139" y="483443"/>
                  </a:lnTo>
                  <a:lnTo>
                    <a:pt x="1246693" y="491216"/>
                  </a:lnTo>
                  <a:lnTo>
                    <a:pt x="1229594" y="518419"/>
                  </a:lnTo>
                  <a:lnTo>
                    <a:pt x="1224930" y="529301"/>
                  </a:lnTo>
                  <a:lnTo>
                    <a:pt x="1208608" y="539405"/>
                  </a:lnTo>
                  <a:lnTo>
                    <a:pt x="1177519" y="526192"/>
                  </a:lnTo>
                  <a:lnTo>
                    <a:pt x="1175187" y="513756"/>
                  </a:lnTo>
                  <a:lnTo>
                    <a:pt x="1164306" y="508315"/>
                  </a:lnTo>
                  <a:lnTo>
                    <a:pt x="1151093" y="518419"/>
                  </a:lnTo>
                  <a:lnTo>
                    <a:pt x="1140211" y="510647"/>
                  </a:lnTo>
                  <a:lnTo>
                    <a:pt x="1137880" y="501320"/>
                  </a:lnTo>
                  <a:lnTo>
                    <a:pt x="1179073" y="472562"/>
                  </a:lnTo>
                  <a:lnTo>
                    <a:pt x="1190732" y="465567"/>
                  </a:lnTo>
                  <a:lnTo>
                    <a:pt x="1215604" y="458572"/>
                  </a:lnTo>
                  <a:lnTo>
                    <a:pt x="1219490" y="467899"/>
                  </a:lnTo>
                  <a:lnTo>
                    <a:pt x="1214826" y="480334"/>
                  </a:lnTo>
                  <a:close/>
                  <a:moveTo>
                    <a:pt x="1329080" y="474116"/>
                  </a:moveTo>
                  <a:lnTo>
                    <a:pt x="1326749" y="475671"/>
                  </a:lnTo>
                  <a:lnTo>
                    <a:pt x="1296437" y="460903"/>
                  </a:lnTo>
                  <a:lnTo>
                    <a:pt x="1284001" y="457795"/>
                  </a:lnTo>
                  <a:lnTo>
                    <a:pt x="1284778" y="446913"/>
                  </a:lnTo>
                  <a:lnTo>
                    <a:pt x="1304986" y="445358"/>
                  </a:lnTo>
                  <a:lnTo>
                    <a:pt x="1321308" y="450799"/>
                  </a:lnTo>
                  <a:lnTo>
                    <a:pt x="1330635" y="464789"/>
                  </a:lnTo>
                  <a:lnTo>
                    <a:pt x="1329080" y="474116"/>
                  </a:lnTo>
                  <a:close/>
                  <a:moveTo>
                    <a:pt x="727497" y="42748"/>
                  </a:moveTo>
                  <a:lnTo>
                    <a:pt x="731383" y="52852"/>
                  </a:lnTo>
                  <a:lnTo>
                    <a:pt x="764804" y="62957"/>
                  </a:lnTo>
                  <a:lnTo>
                    <a:pt x="762473" y="87828"/>
                  </a:lnTo>
                  <a:lnTo>
                    <a:pt x="776463" y="84719"/>
                  </a:lnTo>
                  <a:lnTo>
                    <a:pt x="810661" y="97933"/>
                  </a:lnTo>
                  <a:lnTo>
                    <a:pt x="827761" y="99487"/>
                  </a:lnTo>
                  <a:lnTo>
                    <a:pt x="844860" y="115809"/>
                  </a:lnTo>
                  <a:lnTo>
                    <a:pt x="872841" y="112700"/>
                  </a:lnTo>
                  <a:lnTo>
                    <a:pt x="897712" y="129022"/>
                  </a:lnTo>
                  <a:lnTo>
                    <a:pt x="921807" y="125913"/>
                  </a:lnTo>
                  <a:lnTo>
                    <a:pt x="927247" y="129022"/>
                  </a:lnTo>
                  <a:lnTo>
                    <a:pt x="963778" y="129022"/>
                  </a:lnTo>
                  <a:lnTo>
                    <a:pt x="969996" y="110368"/>
                  </a:lnTo>
                  <a:lnTo>
                    <a:pt x="1001085" y="118918"/>
                  </a:lnTo>
                  <a:lnTo>
                    <a:pt x="1020516" y="126690"/>
                  </a:lnTo>
                  <a:lnTo>
                    <a:pt x="1033729" y="129022"/>
                  </a:lnTo>
                  <a:lnTo>
                    <a:pt x="1042279" y="140681"/>
                  </a:lnTo>
                  <a:lnTo>
                    <a:pt x="1042279" y="157003"/>
                  </a:lnTo>
                  <a:lnTo>
                    <a:pt x="1047720" y="160112"/>
                  </a:lnTo>
                  <a:lnTo>
                    <a:pt x="1069482" y="151562"/>
                  </a:lnTo>
                  <a:lnTo>
                    <a:pt x="1091245" y="160889"/>
                  </a:lnTo>
                  <a:lnTo>
                    <a:pt x="1101349" y="170216"/>
                  </a:lnTo>
                  <a:lnTo>
                    <a:pt x="1117671" y="161666"/>
                  </a:lnTo>
                  <a:lnTo>
                    <a:pt x="1154201" y="170993"/>
                  </a:lnTo>
                  <a:lnTo>
                    <a:pt x="1163528" y="164775"/>
                  </a:lnTo>
                  <a:lnTo>
                    <a:pt x="1193063" y="156226"/>
                  </a:lnTo>
                  <a:lnTo>
                    <a:pt x="1217158" y="160889"/>
                  </a:lnTo>
                  <a:lnTo>
                    <a:pt x="1226485" y="177988"/>
                  </a:lnTo>
                  <a:lnTo>
                    <a:pt x="1212494" y="181874"/>
                  </a:lnTo>
                  <a:lnTo>
                    <a:pt x="1210940" y="192755"/>
                  </a:lnTo>
                  <a:lnTo>
                    <a:pt x="1220267" y="202860"/>
                  </a:lnTo>
                  <a:lnTo>
                    <a:pt x="1221044" y="219182"/>
                  </a:lnTo>
                  <a:lnTo>
                    <a:pt x="1197727" y="240944"/>
                  </a:lnTo>
                  <a:lnTo>
                    <a:pt x="1130107" y="277475"/>
                  </a:lnTo>
                  <a:lnTo>
                    <a:pt x="1107567" y="298460"/>
                  </a:lnTo>
                  <a:lnTo>
                    <a:pt x="1056269" y="310119"/>
                  </a:lnTo>
                  <a:lnTo>
                    <a:pt x="1021294" y="321778"/>
                  </a:lnTo>
                  <a:lnTo>
                    <a:pt x="1004194" y="325664"/>
                  </a:lnTo>
                  <a:lnTo>
                    <a:pt x="972327" y="355199"/>
                  </a:lnTo>
                  <a:lnTo>
                    <a:pt x="980877" y="357530"/>
                  </a:lnTo>
                  <a:lnTo>
                    <a:pt x="990204" y="366857"/>
                  </a:lnTo>
                  <a:lnTo>
                    <a:pt x="987095" y="371521"/>
                  </a:lnTo>
                  <a:lnTo>
                    <a:pt x="967664" y="380071"/>
                  </a:lnTo>
                  <a:lnTo>
                    <a:pt x="960669" y="380071"/>
                  </a:lnTo>
                  <a:lnTo>
                    <a:pt x="938129" y="415823"/>
                  </a:lnTo>
                  <a:lnTo>
                    <a:pt x="917921" y="441472"/>
                  </a:lnTo>
                  <a:lnTo>
                    <a:pt x="906262" y="453131"/>
                  </a:lnTo>
                  <a:lnTo>
                    <a:pt x="894603" y="469453"/>
                  </a:lnTo>
                  <a:lnTo>
                    <a:pt x="869732" y="512978"/>
                  </a:lnTo>
                  <a:lnTo>
                    <a:pt x="868954" y="525414"/>
                  </a:lnTo>
                  <a:lnTo>
                    <a:pt x="881390" y="568163"/>
                  </a:lnTo>
                  <a:lnTo>
                    <a:pt x="898490" y="589148"/>
                  </a:lnTo>
                  <a:lnTo>
                    <a:pt x="917143" y="597698"/>
                  </a:lnTo>
                  <a:lnTo>
                    <a:pt x="921807" y="605470"/>
                  </a:lnTo>
                  <a:lnTo>
                    <a:pt x="915589" y="613243"/>
                  </a:lnTo>
                  <a:lnTo>
                    <a:pt x="896935" y="626456"/>
                  </a:lnTo>
                  <a:lnTo>
                    <a:pt x="863514" y="644332"/>
                  </a:lnTo>
                  <a:lnTo>
                    <a:pt x="849523" y="659099"/>
                  </a:lnTo>
                  <a:lnTo>
                    <a:pt x="847192" y="673090"/>
                  </a:lnTo>
                  <a:lnTo>
                    <a:pt x="837088" y="679308"/>
                  </a:lnTo>
                  <a:lnTo>
                    <a:pt x="833201" y="698739"/>
                  </a:lnTo>
                  <a:lnTo>
                    <a:pt x="819211" y="732937"/>
                  </a:lnTo>
                  <a:lnTo>
                    <a:pt x="829315" y="742264"/>
                  </a:lnTo>
                  <a:lnTo>
                    <a:pt x="819211" y="748482"/>
                  </a:lnTo>
                  <a:lnTo>
                    <a:pt x="768691" y="750814"/>
                  </a:lnTo>
                  <a:lnTo>
                    <a:pt x="736824" y="772577"/>
                  </a:lnTo>
                  <a:lnTo>
                    <a:pt x="721279" y="791230"/>
                  </a:lnTo>
                  <a:lnTo>
                    <a:pt x="706511" y="826206"/>
                  </a:lnTo>
                  <a:lnTo>
                    <a:pt x="689412" y="846414"/>
                  </a:lnTo>
                  <a:lnTo>
                    <a:pt x="681640" y="850301"/>
                  </a:lnTo>
                  <a:lnTo>
                    <a:pt x="669981" y="840974"/>
                  </a:lnTo>
                  <a:lnTo>
                    <a:pt x="655213" y="840197"/>
                  </a:lnTo>
                  <a:lnTo>
                    <a:pt x="640446" y="842528"/>
                  </a:lnTo>
                  <a:lnTo>
                    <a:pt x="632674" y="850301"/>
                  </a:lnTo>
                  <a:lnTo>
                    <a:pt x="621015" y="854187"/>
                  </a:lnTo>
                  <a:lnTo>
                    <a:pt x="609356" y="850301"/>
                  </a:lnTo>
                  <a:lnTo>
                    <a:pt x="573603" y="848746"/>
                  </a:lnTo>
                  <a:lnTo>
                    <a:pt x="555727" y="854964"/>
                  </a:lnTo>
                  <a:lnTo>
                    <a:pt x="540959" y="851078"/>
                  </a:lnTo>
                  <a:lnTo>
                    <a:pt x="516088" y="848746"/>
                  </a:lnTo>
                  <a:lnTo>
                    <a:pt x="461681" y="853409"/>
                  </a:lnTo>
                  <a:lnTo>
                    <a:pt x="430591" y="879836"/>
                  </a:lnTo>
                  <a:lnTo>
                    <a:pt x="404165" y="879836"/>
                  </a:lnTo>
                  <a:lnTo>
                    <a:pt x="380071" y="889163"/>
                  </a:lnTo>
                  <a:lnTo>
                    <a:pt x="363748" y="912480"/>
                  </a:lnTo>
                  <a:lnTo>
                    <a:pt x="359862" y="924916"/>
                  </a:lnTo>
                  <a:lnTo>
                    <a:pt x="352090" y="922584"/>
                  </a:lnTo>
                  <a:lnTo>
                    <a:pt x="349758" y="931911"/>
                  </a:lnTo>
                  <a:lnTo>
                    <a:pt x="333436" y="938129"/>
                  </a:lnTo>
                  <a:lnTo>
                    <a:pt x="314782" y="930356"/>
                  </a:lnTo>
                  <a:lnTo>
                    <a:pt x="299237" y="918698"/>
                  </a:lnTo>
                  <a:lnTo>
                    <a:pt x="291465" y="917921"/>
                  </a:lnTo>
                  <a:lnTo>
                    <a:pt x="279029" y="900821"/>
                  </a:lnTo>
                  <a:lnTo>
                    <a:pt x="269702" y="876727"/>
                  </a:lnTo>
                  <a:lnTo>
                    <a:pt x="269702" y="868177"/>
                  </a:lnTo>
                  <a:lnTo>
                    <a:pt x="258044" y="863514"/>
                  </a:lnTo>
                  <a:lnTo>
                    <a:pt x="255712" y="852632"/>
                  </a:lnTo>
                  <a:lnTo>
                    <a:pt x="257266" y="840197"/>
                  </a:lnTo>
                  <a:lnTo>
                    <a:pt x="247940" y="824652"/>
                  </a:lnTo>
                  <a:lnTo>
                    <a:pt x="209078" y="795894"/>
                  </a:lnTo>
                  <a:lnTo>
                    <a:pt x="180320" y="793562"/>
                  </a:lnTo>
                  <a:lnTo>
                    <a:pt x="157003" y="797448"/>
                  </a:lnTo>
                  <a:lnTo>
                    <a:pt x="148453" y="747705"/>
                  </a:lnTo>
                  <a:lnTo>
                    <a:pt x="154671" y="730606"/>
                  </a:lnTo>
                  <a:lnTo>
                    <a:pt x="181874" y="697184"/>
                  </a:lnTo>
                  <a:lnTo>
                    <a:pt x="198196" y="692521"/>
                  </a:lnTo>
                  <a:lnTo>
                    <a:pt x="203637" y="673867"/>
                  </a:lnTo>
                  <a:lnTo>
                    <a:pt x="190424" y="675422"/>
                  </a:lnTo>
                  <a:lnTo>
                    <a:pt x="167107" y="642000"/>
                  </a:lnTo>
                  <a:lnTo>
                    <a:pt x="174102" y="610911"/>
                  </a:lnTo>
                  <a:lnTo>
                    <a:pt x="198973" y="587594"/>
                  </a:lnTo>
                  <a:lnTo>
                    <a:pt x="203637" y="568940"/>
                  </a:lnTo>
                  <a:lnTo>
                    <a:pt x="199751" y="562722"/>
                  </a:lnTo>
                  <a:lnTo>
                    <a:pt x="186538" y="559613"/>
                  </a:lnTo>
                  <a:lnTo>
                    <a:pt x="174102" y="534741"/>
                  </a:lnTo>
                  <a:lnTo>
                    <a:pt x="171770" y="519974"/>
                  </a:lnTo>
                  <a:lnTo>
                    <a:pt x="160889" y="510647"/>
                  </a:lnTo>
                  <a:lnTo>
                    <a:pt x="152339" y="495879"/>
                  </a:lnTo>
                  <a:lnTo>
                    <a:pt x="160889" y="493547"/>
                  </a:lnTo>
                  <a:lnTo>
                    <a:pt x="194310" y="493547"/>
                  </a:lnTo>
                  <a:lnTo>
                    <a:pt x="202082" y="489661"/>
                  </a:lnTo>
                  <a:lnTo>
                    <a:pt x="215296" y="462458"/>
                  </a:lnTo>
                  <a:lnTo>
                    <a:pt x="215296" y="447690"/>
                  </a:lnTo>
                  <a:lnTo>
                    <a:pt x="204414" y="437586"/>
                  </a:lnTo>
                  <a:lnTo>
                    <a:pt x="205969" y="429814"/>
                  </a:lnTo>
                  <a:lnTo>
                    <a:pt x="226954" y="413492"/>
                  </a:lnTo>
                  <a:lnTo>
                    <a:pt x="223845" y="404942"/>
                  </a:lnTo>
                  <a:lnTo>
                    <a:pt x="226954" y="375407"/>
                  </a:lnTo>
                  <a:lnTo>
                    <a:pt x="223845" y="348203"/>
                  </a:lnTo>
                  <a:lnTo>
                    <a:pt x="217627" y="332659"/>
                  </a:lnTo>
                  <a:lnTo>
                    <a:pt x="233172" y="320223"/>
                  </a:lnTo>
                  <a:lnTo>
                    <a:pt x="241722" y="307787"/>
                  </a:lnTo>
                  <a:lnTo>
                    <a:pt x="254158" y="296906"/>
                  </a:lnTo>
                  <a:lnTo>
                    <a:pt x="270480" y="288356"/>
                  </a:lnTo>
                  <a:lnTo>
                    <a:pt x="289911" y="268925"/>
                  </a:lnTo>
                  <a:lnTo>
                    <a:pt x="287579" y="260375"/>
                  </a:lnTo>
                  <a:lnTo>
                    <a:pt x="272811" y="253381"/>
                  </a:lnTo>
                  <a:lnTo>
                    <a:pt x="258044" y="251826"/>
                  </a:lnTo>
                  <a:lnTo>
                    <a:pt x="257266" y="227731"/>
                  </a:lnTo>
                  <a:lnTo>
                    <a:pt x="251826" y="219182"/>
                  </a:lnTo>
                  <a:lnTo>
                    <a:pt x="211409" y="218405"/>
                  </a:lnTo>
                  <a:lnTo>
                    <a:pt x="199751" y="214519"/>
                  </a:lnTo>
                  <a:lnTo>
                    <a:pt x="193533" y="225400"/>
                  </a:lnTo>
                  <a:lnTo>
                    <a:pt x="174102" y="232395"/>
                  </a:lnTo>
                  <a:lnTo>
                    <a:pt x="163220" y="232395"/>
                  </a:lnTo>
                  <a:lnTo>
                    <a:pt x="146121" y="226177"/>
                  </a:lnTo>
                  <a:lnTo>
                    <a:pt x="123581" y="226954"/>
                  </a:lnTo>
                  <a:lnTo>
                    <a:pt x="100264" y="235504"/>
                  </a:lnTo>
                  <a:lnTo>
                    <a:pt x="93269" y="225400"/>
                  </a:lnTo>
                  <a:lnTo>
                    <a:pt x="103373" y="210632"/>
                  </a:lnTo>
                  <a:lnTo>
                    <a:pt x="95601" y="196642"/>
                  </a:lnTo>
                  <a:lnTo>
                    <a:pt x="63734" y="204414"/>
                  </a:lnTo>
                  <a:lnTo>
                    <a:pt x="48966" y="211409"/>
                  </a:lnTo>
                  <a:lnTo>
                    <a:pt x="39639" y="219959"/>
                  </a:lnTo>
                  <a:lnTo>
                    <a:pt x="29535" y="219182"/>
                  </a:lnTo>
                  <a:lnTo>
                    <a:pt x="29535" y="199751"/>
                  </a:lnTo>
                  <a:lnTo>
                    <a:pt x="49744" y="179543"/>
                  </a:lnTo>
                  <a:lnTo>
                    <a:pt x="37308" y="177988"/>
                  </a:lnTo>
                  <a:lnTo>
                    <a:pt x="46634" y="163220"/>
                  </a:lnTo>
                  <a:lnTo>
                    <a:pt x="38862" y="155448"/>
                  </a:lnTo>
                  <a:lnTo>
                    <a:pt x="39639" y="135240"/>
                  </a:lnTo>
                  <a:lnTo>
                    <a:pt x="21763" y="142235"/>
                  </a:lnTo>
                  <a:lnTo>
                    <a:pt x="17877" y="132908"/>
                  </a:lnTo>
                  <a:lnTo>
                    <a:pt x="28758" y="115809"/>
                  </a:lnTo>
                  <a:lnTo>
                    <a:pt x="17877" y="114254"/>
                  </a:lnTo>
                  <a:lnTo>
                    <a:pt x="0" y="94823"/>
                  </a:lnTo>
                  <a:lnTo>
                    <a:pt x="6218" y="70729"/>
                  </a:lnTo>
                  <a:lnTo>
                    <a:pt x="21763" y="62957"/>
                  </a:lnTo>
                  <a:lnTo>
                    <a:pt x="36530" y="51298"/>
                  </a:lnTo>
                  <a:lnTo>
                    <a:pt x="56739" y="53630"/>
                  </a:lnTo>
                  <a:lnTo>
                    <a:pt x="69952" y="51298"/>
                  </a:lnTo>
                  <a:lnTo>
                    <a:pt x="97932" y="38862"/>
                  </a:lnTo>
                  <a:lnTo>
                    <a:pt x="94823" y="27203"/>
                  </a:lnTo>
                  <a:lnTo>
                    <a:pt x="97932" y="21763"/>
                  </a:lnTo>
                  <a:lnTo>
                    <a:pt x="122804" y="8550"/>
                  </a:lnTo>
                  <a:lnTo>
                    <a:pt x="138349" y="6995"/>
                  </a:lnTo>
                  <a:lnTo>
                    <a:pt x="153116" y="0"/>
                  </a:lnTo>
                  <a:lnTo>
                    <a:pt x="163220" y="3886"/>
                  </a:lnTo>
                  <a:lnTo>
                    <a:pt x="171770" y="3109"/>
                  </a:lnTo>
                  <a:lnTo>
                    <a:pt x="181874" y="7772"/>
                  </a:lnTo>
                  <a:lnTo>
                    <a:pt x="195087" y="20208"/>
                  </a:lnTo>
                  <a:lnTo>
                    <a:pt x="214518" y="24872"/>
                  </a:lnTo>
                  <a:lnTo>
                    <a:pt x="230063" y="20986"/>
                  </a:lnTo>
                  <a:lnTo>
                    <a:pt x="258044" y="20208"/>
                  </a:lnTo>
                  <a:lnTo>
                    <a:pt x="271257" y="21763"/>
                  </a:lnTo>
                  <a:lnTo>
                    <a:pt x="296129" y="19431"/>
                  </a:lnTo>
                  <a:lnTo>
                    <a:pt x="310119" y="20208"/>
                  </a:lnTo>
                  <a:lnTo>
                    <a:pt x="332659" y="13990"/>
                  </a:lnTo>
                  <a:lnTo>
                    <a:pt x="350535" y="21763"/>
                  </a:lnTo>
                  <a:lnTo>
                    <a:pt x="384734" y="24872"/>
                  </a:lnTo>
                  <a:lnTo>
                    <a:pt x="404942" y="31090"/>
                  </a:lnTo>
                  <a:lnTo>
                    <a:pt x="460903" y="41971"/>
                  </a:lnTo>
                  <a:lnTo>
                    <a:pt x="481889" y="41971"/>
                  </a:lnTo>
                  <a:lnTo>
                    <a:pt x="510647" y="35753"/>
                  </a:lnTo>
                  <a:lnTo>
                    <a:pt x="523083" y="31867"/>
                  </a:lnTo>
                  <a:lnTo>
                    <a:pt x="534741" y="34199"/>
                  </a:lnTo>
                  <a:lnTo>
                    <a:pt x="551063" y="29535"/>
                  </a:lnTo>
                  <a:lnTo>
                    <a:pt x="568940" y="37307"/>
                  </a:lnTo>
                  <a:lnTo>
                    <a:pt x="605470" y="47412"/>
                  </a:lnTo>
                  <a:lnTo>
                    <a:pt x="621792" y="37307"/>
                  </a:lnTo>
                  <a:lnTo>
                    <a:pt x="648218" y="41971"/>
                  </a:lnTo>
                  <a:lnTo>
                    <a:pt x="673867" y="52075"/>
                  </a:lnTo>
                  <a:lnTo>
                    <a:pt x="687857" y="52852"/>
                  </a:lnTo>
                  <a:lnTo>
                    <a:pt x="708066" y="50521"/>
                  </a:lnTo>
                  <a:lnTo>
                    <a:pt x="727497" y="42748"/>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7" name="Freeform 46">
              <a:extLst>
                <a:ext uri="{FF2B5EF4-FFF2-40B4-BE49-F238E27FC236}">
                  <a16:creationId xmlns:a16="http://schemas.microsoft.com/office/drawing/2014/main" id="{EB109057-0C33-E12B-F7AD-F883E9769177}"/>
                </a:ext>
              </a:extLst>
            </p:cNvPr>
            <p:cNvSpPr/>
            <p:nvPr/>
          </p:nvSpPr>
          <p:spPr>
            <a:xfrm>
              <a:off x="4070705" y="3713515"/>
              <a:ext cx="1387373" cy="1160419"/>
            </a:xfrm>
            <a:custGeom>
              <a:avLst/>
              <a:gdLst>
                <a:gd name="connsiteX0" fmla="*/ 1377269 w 1387373"/>
                <a:gd name="connsiteY0" fmla="*/ 988649 h 1160419"/>
                <a:gd name="connsiteX1" fmla="*/ 1374938 w 1387373"/>
                <a:gd name="connsiteY1" fmla="*/ 1006526 h 1160419"/>
                <a:gd name="connsiteX2" fmla="*/ 1382710 w 1387373"/>
                <a:gd name="connsiteY2" fmla="*/ 1019739 h 1160419"/>
                <a:gd name="connsiteX3" fmla="*/ 1387373 w 1387373"/>
                <a:gd name="connsiteY3" fmla="*/ 1070259 h 1160419"/>
                <a:gd name="connsiteX4" fmla="*/ 1373383 w 1387373"/>
                <a:gd name="connsiteY4" fmla="*/ 1095131 h 1160419"/>
                <a:gd name="connsiteX5" fmla="*/ 1374160 w 1387373"/>
                <a:gd name="connsiteY5" fmla="*/ 1118448 h 1160419"/>
                <a:gd name="connsiteX6" fmla="*/ 1361725 w 1387373"/>
                <a:gd name="connsiteY6" fmla="*/ 1151869 h 1160419"/>
                <a:gd name="connsiteX7" fmla="*/ 1355507 w 1387373"/>
                <a:gd name="connsiteY7" fmla="*/ 1160419 h 1160419"/>
                <a:gd name="connsiteX8" fmla="*/ 1325971 w 1387373"/>
                <a:gd name="connsiteY8" fmla="*/ 1144875 h 1160419"/>
                <a:gd name="connsiteX9" fmla="*/ 1316645 w 1387373"/>
                <a:gd name="connsiteY9" fmla="*/ 1136325 h 1160419"/>
                <a:gd name="connsiteX10" fmla="*/ 1324417 w 1387373"/>
                <a:gd name="connsiteY10" fmla="*/ 1122334 h 1160419"/>
                <a:gd name="connsiteX11" fmla="*/ 1307318 w 1387373"/>
                <a:gd name="connsiteY11" fmla="*/ 1115340 h 1160419"/>
                <a:gd name="connsiteX12" fmla="*/ 1310427 w 1387373"/>
                <a:gd name="connsiteY12" fmla="*/ 1102126 h 1160419"/>
                <a:gd name="connsiteX13" fmla="*/ 1308872 w 1387373"/>
                <a:gd name="connsiteY13" fmla="*/ 1095131 h 1160419"/>
                <a:gd name="connsiteX14" fmla="*/ 1296436 w 1387373"/>
                <a:gd name="connsiteY14" fmla="*/ 1091245 h 1160419"/>
                <a:gd name="connsiteX15" fmla="*/ 1304209 w 1387373"/>
                <a:gd name="connsiteY15" fmla="*/ 1081141 h 1160419"/>
                <a:gd name="connsiteX16" fmla="*/ 1304209 w 1387373"/>
                <a:gd name="connsiteY16" fmla="*/ 1074923 h 1160419"/>
                <a:gd name="connsiteX17" fmla="*/ 1292550 w 1387373"/>
                <a:gd name="connsiteY17" fmla="*/ 1067151 h 1160419"/>
                <a:gd name="connsiteX18" fmla="*/ 1290218 w 1387373"/>
                <a:gd name="connsiteY18" fmla="*/ 1060155 h 1160419"/>
                <a:gd name="connsiteX19" fmla="*/ 1300322 w 1387373"/>
                <a:gd name="connsiteY19" fmla="*/ 1051606 h 1160419"/>
                <a:gd name="connsiteX20" fmla="*/ 1295659 w 1387373"/>
                <a:gd name="connsiteY20" fmla="*/ 1044610 h 1160419"/>
                <a:gd name="connsiteX21" fmla="*/ 1296436 w 1387373"/>
                <a:gd name="connsiteY21" fmla="*/ 1034506 h 1160419"/>
                <a:gd name="connsiteX22" fmla="*/ 1303432 w 1387373"/>
                <a:gd name="connsiteY22" fmla="*/ 1019739 h 1160419"/>
                <a:gd name="connsiteX23" fmla="*/ 1312759 w 1387373"/>
                <a:gd name="connsiteY23" fmla="*/ 1012744 h 1160419"/>
                <a:gd name="connsiteX24" fmla="*/ 1334521 w 1387373"/>
                <a:gd name="connsiteY24" fmla="*/ 1006526 h 1160419"/>
                <a:gd name="connsiteX25" fmla="*/ 1343848 w 1387373"/>
                <a:gd name="connsiteY25" fmla="*/ 997976 h 1160419"/>
                <a:gd name="connsiteX26" fmla="*/ 1358615 w 1387373"/>
                <a:gd name="connsiteY26" fmla="*/ 1002640 h 1160419"/>
                <a:gd name="connsiteX27" fmla="*/ 1363279 w 1387373"/>
                <a:gd name="connsiteY27" fmla="*/ 993313 h 1160419"/>
                <a:gd name="connsiteX28" fmla="*/ 1361725 w 1387373"/>
                <a:gd name="connsiteY28" fmla="*/ 972327 h 1160419"/>
                <a:gd name="connsiteX29" fmla="*/ 1364056 w 1387373"/>
                <a:gd name="connsiteY29" fmla="*/ 963778 h 1160419"/>
                <a:gd name="connsiteX30" fmla="*/ 1374160 w 1387373"/>
                <a:gd name="connsiteY30" fmla="*/ 967664 h 1160419"/>
                <a:gd name="connsiteX31" fmla="*/ 1377269 w 1387373"/>
                <a:gd name="connsiteY31" fmla="*/ 988649 h 1160419"/>
                <a:gd name="connsiteX32" fmla="*/ 336545 w 1387373"/>
                <a:gd name="connsiteY32" fmla="*/ 616351 h 1160419"/>
                <a:gd name="connsiteX33" fmla="*/ 333436 w 1387373"/>
                <a:gd name="connsiteY33" fmla="*/ 627233 h 1160419"/>
                <a:gd name="connsiteX34" fmla="*/ 318668 w 1387373"/>
                <a:gd name="connsiteY34" fmla="*/ 608579 h 1160419"/>
                <a:gd name="connsiteX35" fmla="*/ 326441 w 1387373"/>
                <a:gd name="connsiteY35" fmla="*/ 604693 h 1160419"/>
                <a:gd name="connsiteX36" fmla="*/ 336545 w 1387373"/>
                <a:gd name="connsiteY36" fmla="*/ 616351 h 1160419"/>
                <a:gd name="connsiteX37" fmla="*/ 992536 w 1387373"/>
                <a:gd name="connsiteY37" fmla="*/ 184206 h 1160419"/>
                <a:gd name="connsiteX38" fmla="*/ 1008857 w 1387373"/>
                <a:gd name="connsiteY38" fmla="*/ 193533 h 1160419"/>
                <a:gd name="connsiteX39" fmla="*/ 1019739 w 1387373"/>
                <a:gd name="connsiteY39" fmla="*/ 193533 h 1160419"/>
                <a:gd name="connsiteX40" fmla="*/ 1035284 w 1387373"/>
                <a:gd name="connsiteY40" fmla="*/ 188869 h 1160419"/>
                <a:gd name="connsiteX41" fmla="*/ 1045388 w 1387373"/>
                <a:gd name="connsiteY41" fmla="*/ 194310 h 1160419"/>
                <a:gd name="connsiteX42" fmla="*/ 1056269 w 1387373"/>
                <a:gd name="connsiteY42" fmla="*/ 195087 h 1160419"/>
                <a:gd name="connsiteX43" fmla="*/ 1083473 w 1387373"/>
                <a:gd name="connsiteY43" fmla="*/ 228508 h 1160419"/>
                <a:gd name="connsiteX44" fmla="*/ 1097463 w 1387373"/>
                <a:gd name="connsiteY44" fmla="*/ 223068 h 1160419"/>
                <a:gd name="connsiteX45" fmla="*/ 1108344 w 1387373"/>
                <a:gd name="connsiteY45" fmla="*/ 226177 h 1160419"/>
                <a:gd name="connsiteX46" fmla="*/ 1110676 w 1387373"/>
                <a:gd name="connsiteY46" fmla="*/ 233172 h 1160419"/>
                <a:gd name="connsiteX47" fmla="*/ 1126998 w 1387373"/>
                <a:gd name="connsiteY47" fmla="*/ 233949 h 1160419"/>
                <a:gd name="connsiteX48" fmla="*/ 1150315 w 1387373"/>
                <a:gd name="connsiteY48" fmla="*/ 229286 h 1160419"/>
                <a:gd name="connsiteX49" fmla="*/ 1165860 w 1387373"/>
                <a:gd name="connsiteY49" fmla="*/ 240167 h 1160419"/>
                <a:gd name="connsiteX50" fmla="*/ 1203167 w 1387373"/>
                <a:gd name="connsiteY50" fmla="*/ 246385 h 1160419"/>
                <a:gd name="connsiteX51" fmla="*/ 1215603 w 1387373"/>
                <a:gd name="connsiteY51" fmla="*/ 251049 h 1160419"/>
                <a:gd name="connsiteX52" fmla="*/ 1216381 w 1387373"/>
                <a:gd name="connsiteY52" fmla="*/ 261153 h 1160419"/>
                <a:gd name="connsiteX53" fmla="*/ 1189177 w 1387373"/>
                <a:gd name="connsiteY53" fmla="*/ 290688 h 1160419"/>
                <a:gd name="connsiteX54" fmla="*/ 1178296 w 1387373"/>
                <a:gd name="connsiteY54" fmla="*/ 333436 h 1160419"/>
                <a:gd name="connsiteX55" fmla="*/ 1170524 w 1387373"/>
                <a:gd name="connsiteY55" fmla="*/ 347426 h 1160419"/>
                <a:gd name="connsiteX56" fmla="*/ 1168192 w 1387373"/>
                <a:gd name="connsiteY56" fmla="*/ 359085 h 1160419"/>
                <a:gd name="connsiteX57" fmla="*/ 1169746 w 1387373"/>
                <a:gd name="connsiteY57" fmla="*/ 377739 h 1160419"/>
                <a:gd name="connsiteX58" fmla="*/ 1165083 w 1387373"/>
                <a:gd name="connsiteY58" fmla="*/ 393283 h 1160419"/>
                <a:gd name="connsiteX59" fmla="*/ 1165083 w 1387373"/>
                <a:gd name="connsiteY59" fmla="*/ 404942 h 1160419"/>
                <a:gd name="connsiteX60" fmla="*/ 1173632 w 1387373"/>
                <a:gd name="connsiteY60" fmla="*/ 415046 h 1160419"/>
                <a:gd name="connsiteX61" fmla="*/ 1161974 w 1387373"/>
                <a:gd name="connsiteY61" fmla="*/ 420487 h 1160419"/>
                <a:gd name="connsiteX62" fmla="*/ 1155756 w 1387373"/>
                <a:gd name="connsiteY62" fmla="*/ 431368 h 1160419"/>
                <a:gd name="connsiteX63" fmla="*/ 1134770 w 1387373"/>
                <a:gd name="connsiteY63" fmla="*/ 433700 h 1160419"/>
                <a:gd name="connsiteX64" fmla="*/ 1128553 w 1387373"/>
                <a:gd name="connsiteY64" fmla="*/ 427482 h 1160419"/>
                <a:gd name="connsiteX65" fmla="*/ 1120003 w 1387373"/>
                <a:gd name="connsiteY65" fmla="*/ 427482 h 1160419"/>
                <a:gd name="connsiteX66" fmla="*/ 1106012 w 1387373"/>
                <a:gd name="connsiteY66" fmla="*/ 438363 h 1160419"/>
                <a:gd name="connsiteX67" fmla="*/ 1116117 w 1387373"/>
                <a:gd name="connsiteY67" fmla="*/ 446913 h 1160419"/>
                <a:gd name="connsiteX68" fmla="*/ 1111453 w 1387373"/>
                <a:gd name="connsiteY68" fmla="*/ 453908 h 1160419"/>
                <a:gd name="connsiteX69" fmla="*/ 1081918 w 1387373"/>
                <a:gd name="connsiteY69" fmla="*/ 484998 h 1160419"/>
                <a:gd name="connsiteX70" fmla="*/ 1065596 w 1387373"/>
                <a:gd name="connsiteY70" fmla="*/ 491993 h 1160419"/>
                <a:gd name="connsiteX71" fmla="*/ 1061710 w 1387373"/>
                <a:gd name="connsiteY71" fmla="*/ 514533 h 1160419"/>
                <a:gd name="connsiteX72" fmla="*/ 1038393 w 1387373"/>
                <a:gd name="connsiteY72" fmla="*/ 531632 h 1160419"/>
                <a:gd name="connsiteX73" fmla="*/ 1029843 w 1387373"/>
                <a:gd name="connsiteY73" fmla="*/ 554172 h 1160419"/>
                <a:gd name="connsiteX74" fmla="*/ 1036061 w 1387373"/>
                <a:gd name="connsiteY74" fmla="*/ 559613 h 1160419"/>
                <a:gd name="connsiteX75" fmla="*/ 1033729 w 1387373"/>
                <a:gd name="connsiteY75" fmla="*/ 571271 h 1160419"/>
                <a:gd name="connsiteX76" fmla="*/ 1022071 w 1387373"/>
                <a:gd name="connsiteY76" fmla="*/ 579044 h 1160419"/>
                <a:gd name="connsiteX77" fmla="*/ 1022071 w 1387373"/>
                <a:gd name="connsiteY77" fmla="*/ 586816 h 1160419"/>
                <a:gd name="connsiteX78" fmla="*/ 1032952 w 1387373"/>
                <a:gd name="connsiteY78" fmla="*/ 587593 h 1160419"/>
                <a:gd name="connsiteX79" fmla="*/ 1050829 w 1387373"/>
                <a:gd name="connsiteY79" fmla="*/ 575158 h 1160419"/>
                <a:gd name="connsiteX80" fmla="*/ 1046942 w 1387373"/>
                <a:gd name="connsiteY80" fmla="*/ 565054 h 1160419"/>
                <a:gd name="connsiteX81" fmla="*/ 1064819 w 1387373"/>
                <a:gd name="connsiteY81" fmla="*/ 553395 h 1160419"/>
                <a:gd name="connsiteX82" fmla="*/ 1079586 w 1387373"/>
                <a:gd name="connsiteY82" fmla="*/ 552618 h 1160419"/>
                <a:gd name="connsiteX83" fmla="*/ 1096686 w 1387373"/>
                <a:gd name="connsiteY83" fmla="*/ 554949 h 1160419"/>
                <a:gd name="connsiteX84" fmla="*/ 1102904 w 1387373"/>
                <a:gd name="connsiteY84" fmla="*/ 572049 h 1160419"/>
                <a:gd name="connsiteX85" fmla="*/ 1099017 w 1387373"/>
                <a:gd name="connsiteY85" fmla="*/ 585262 h 1160419"/>
                <a:gd name="connsiteX86" fmla="*/ 1116894 w 1387373"/>
                <a:gd name="connsiteY86" fmla="*/ 603138 h 1160419"/>
                <a:gd name="connsiteX87" fmla="*/ 1123889 w 1387373"/>
                <a:gd name="connsiteY87" fmla="*/ 614020 h 1160419"/>
                <a:gd name="connsiteX88" fmla="*/ 1103681 w 1387373"/>
                <a:gd name="connsiteY88" fmla="*/ 627233 h 1160419"/>
                <a:gd name="connsiteX89" fmla="*/ 1104458 w 1387373"/>
                <a:gd name="connsiteY89" fmla="*/ 639669 h 1160419"/>
                <a:gd name="connsiteX90" fmla="*/ 1111453 w 1387373"/>
                <a:gd name="connsiteY90" fmla="*/ 644332 h 1160419"/>
                <a:gd name="connsiteX91" fmla="*/ 1124666 w 1387373"/>
                <a:gd name="connsiteY91" fmla="*/ 664540 h 1160419"/>
                <a:gd name="connsiteX92" fmla="*/ 1138657 w 1387373"/>
                <a:gd name="connsiteY92" fmla="*/ 676976 h 1160419"/>
                <a:gd name="connsiteX93" fmla="*/ 1132439 w 1387373"/>
                <a:gd name="connsiteY93" fmla="*/ 696407 h 1160419"/>
                <a:gd name="connsiteX94" fmla="*/ 1123112 w 1387373"/>
                <a:gd name="connsiteY94" fmla="*/ 698739 h 1160419"/>
                <a:gd name="connsiteX95" fmla="*/ 1109899 w 1387373"/>
                <a:gd name="connsiteY95" fmla="*/ 708843 h 1160419"/>
                <a:gd name="connsiteX96" fmla="*/ 1095131 w 1387373"/>
                <a:gd name="connsiteY96" fmla="*/ 707288 h 1160419"/>
                <a:gd name="connsiteX97" fmla="*/ 1088913 w 1387373"/>
                <a:gd name="connsiteY97" fmla="*/ 710397 h 1160419"/>
                <a:gd name="connsiteX98" fmla="*/ 1100572 w 1387373"/>
                <a:gd name="connsiteY98" fmla="*/ 734492 h 1160419"/>
                <a:gd name="connsiteX99" fmla="*/ 1125443 w 1387373"/>
                <a:gd name="connsiteY99" fmla="*/ 745373 h 1160419"/>
                <a:gd name="connsiteX100" fmla="*/ 1129330 w 1387373"/>
                <a:gd name="connsiteY100" fmla="*/ 758586 h 1160419"/>
                <a:gd name="connsiteX101" fmla="*/ 1123112 w 1387373"/>
                <a:gd name="connsiteY101" fmla="*/ 764027 h 1160419"/>
                <a:gd name="connsiteX102" fmla="*/ 1112231 w 1387373"/>
                <a:gd name="connsiteY102" fmla="*/ 783458 h 1160419"/>
                <a:gd name="connsiteX103" fmla="*/ 1117671 w 1387373"/>
                <a:gd name="connsiteY103" fmla="*/ 793562 h 1160419"/>
                <a:gd name="connsiteX104" fmla="*/ 1118448 w 1387373"/>
                <a:gd name="connsiteY104" fmla="*/ 804443 h 1160419"/>
                <a:gd name="connsiteX105" fmla="*/ 1125443 w 1387373"/>
                <a:gd name="connsiteY105" fmla="*/ 811438 h 1160419"/>
                <a:gd name="connsiteX106" fmla="*/ 1165083 w 1387373"/>
                <a:gd name="connsiteY106" fmla="*/ 830092 h 1160419"/>
                <a:gd name="connsiteX107" fmla="*/ 1190732 w 1387373"/>
                <a:gd name="connsiteY107" fmla="*/ 825429 h 1160419"/>
                <a:gd name="connsiteX108" fmla="*/ 1193063 w 1387373"/>
                <a:gd name="connsiteY108" fmla="*/ 840974 h 1160419"/>
                <a:gd name="connsiteX109" fmla="*/ 1176741 w 1387373"/>
                <a:gd name="connsiteY109" fmla="*/ 861182 h 1160419"/>
                <a:gd name="connsiteX110" fmla="*/ 1178296 w 1387373"/>
                <a:gd name="connsiteY110" fmla="*/ 872841 h 1160419"/>
                <a:gd name="connsiteX111" fmla="*/ 1173632 w 1387373"/>
                <a:gd name="connsiteY111" fmla="*/ 875172 h 1160419"/>
                <a:gd name="connsiteX112" fmla="*/ 1167415 w 1387373"/>
                <a:gd name="connsiteY112" fmla="*/ 877504 h 1160419"/>
                <a:gd name="connsiteX113" fmla="*/ 1148761 w 1387373"/>
                <a:gd name="connsiteY113" fmla="*/ 886054 h 1160419"/>
                <a:gd name="connsiteX114" fmla="*/ 1118448 w 1387373"/>
                <a:gd name="connsiteY114" fmla="*/ 912480 h 1160419"/>
                <a:gd name="connsiteX115" fmla="*/ 1104458 w 1387373"/>
                <a:gd name="connsiteY115" fmla="*/ 920252 h 1160419"/>
                <a:gd name="connsiteX116" fmla="*/ 1099017 w 1387373"/>
                <a:gd name="connsiteY116" fmla="*/ 934242 h 1160419"/>
                <a:gd name="connsiteX117" fmla="*/ 1083473 w 1387373"/>
                <a:gd name="connsiteY117" fmla="*/ 945124 h 1160419"/>
                <a:gd name="connsiteX118" fmla="*/ 1064819 w 1387373"/>
                <a:gd name="connsiteY118" fmla="*/ 949010 h 1160419"/>
                <a:gd name="connsiteX119" fmla="*/ 1046942 w 1387373"/>
                <a:gd name="connsiteY119" fmla="*/ 956782 h 1160419"/>
                <a:gd name="connsiteX120" fmla="*/ 1038393 w 1387373"/>
                <a:gd name="connsiteY120" fmla="*/ 953673 h 1160419"/>
                <a:gd name="connsiteX121" fmla="*/ 1016630 w 1387373"/>
                <a:gd name="connsiteY121" fmla="*/ 953673 h 1160419"/>
                <a:gd name="connsiteX122" fmla="*/ 1003417 w 1387373"/>
                <a:gd name="connsiteY122" fmla="*/ 944347 h 1160419"/>
                <a:gd name="connsiteX123" fmla="*/ 976991 w 1387373"/>
                <a:gd name="connsiteY123" fmla="*/ 938128 h 1160419"/>
                <a:gd name="connsiteX124" fmla="*/ 968441 w 1387373"/>
                <a:gd name="connsiteY124" fmla="*/ 924138 h 1160419"/>
                <a:gd name="connsiteX125" fmla="*/ 949010 w 1387373"/>
                <a:gd name="connsiteY125" fmla="*/ 923361 h 1160419"/>
                <a:gd name="connsiteX126" fmla="*/ 942792 w 1387373"/>
                <a:gd name="connsiteY126" fmla="*/ 911703 h 1160419"/>
                <a:gd name="connsiteX127" fmla="*/ 928025 w 1387373"/>
                <a:gd name="connsiteY127" fmla="*/ 914034 h 1160419"/>
                <a:gd name="connsiteX128" fmla="*/ 916366 w 1387373"/>
                <a:gd name="connsiteY128" fmla="*/ 919475 h 1160419"/>
                <a:gd name="connsiteX129" fmla="*/ 900821 w 1387373"/>
                <a:gd name="connsiteY129" fmla="*/ 918697 h 1160419"/>
                <a:gd name="connsiteX130" fmla="*/ 854964 w 1387373"/>
                <a:gd name="connsiteY130" fmla="*/ 904707 h 1160419"/>
                <a:gd name="connsiteX131" fmla="*/ 844083 w 1387373"/>
                <a:gd name="connsiteY131" fmla="*/ 893826 h 1160419"/>
                <a:gd name="connsiteX132" fmla="*/ 830870 w 1387373"/>
                <a:gd name="connsiteY132" fmla="*/ 897712 h 1160419"/>
                <a:gd name="connsiteX133" fmla="*/ 818434 w 1387373"/>
                <a:gd name="connsiteY133" fmla="*/ 910148 h 1160419"/>
                <a:gd name="connsiteX134" fmla="*/ 767913 w 1387373"/>
                <a:gd name="connsiteY134" fmla="*/ 942015 h 1160419"/>
                <a:gd name="connsiteX135" fmla="*/ 747705 w 1387373"/>
                <a:gd name="connsiteY135" fmla="*/ 975436 h 1160419"/>
                <a:gd name="connsiteX136" fmla="*/ 746928 w 1387373"/>
                <a:gd name="connsiteY136" fmla="*/ 984763 h 1160419"/>
                <a:gd name="connsiteX137" fmla="*/ 752368 w 1387373"/>
                <a:gd name="connsiteY137" fmla="*/ 1015075 h 1160419"/>
                <a:gd name="connsiteX138" fmla="*/ 764804 w 1387373"/>
                <a:gd name="connsiteY138" fmla="*/ 1034506 h 1160419"/>
                <a:gd name="connsiteX139" fmla="*/ 740710 w 1387373"/>
                <a:gd name="connsiteY139" fmla="*/ 1029843 h 1160419"/>
                <a:gd name="connsiteX140" fmla="*/ 711175 w 1387373"/>
                <a:gd name="connsiteY140" fmla="*/ 1038393 h 1160419"/>
                <a:gd name="connsiteX141" fmla="*/ 701848 w 1387373"/>
                <a:gd name="connsiteY141" fmla="*/ 1044610 h 1160419"/>
                <a:gd name="connsiteX142" fmla="*/ 665318 w 1387373"/>
                <a:gd name="connsiteY142" fmla="*/ 1035283 h 1160419"/>
                <a:gd name="connsiteX143" fmla="*/ 648995 w 1387373"/>
                <a:gd name="connsiteY143" fmla="*/ 1043833 h 1160419"/>
                <a:gd name="connsiteX144" fmla="*/ 638891 w 1387373"/>
                <a:gd name="connsiteY144" fmla="*/ 1034506 h 1160419"/>
                <a:gd name="connsiteX145" fmla="*/ 617129 w 1387373"/>
                <a:gd name="connsiteY145" fmla="*/ 1025179 h 1160419"/>
                <a:gd name="connsiteX146" fmla="*/ 617129 w 1387373"/>
                <a:gd name="connsiteY146" fmla="*/ 1013521 h 1160419"/>
                <a:gd name="connsiteX147" fmla="*/ 596920 w 1387373"/>
                <a:gd name="connsiteY147" fmla="*/ 1008858 h 1160419"/>
                <a:gd name="connsiteX148" fmla="*/ 589925 w 1387373"/>
                <a:gd name="connsiteY148" fmla="*/ 1014298 h 1160419"/>
                <a:gd name="connsiteX149" fmla="*/ 581375 w 1387373"/>
                <a:gd name="connsiteY149" fmla="*/ 1002640 h 1160419"/>
                <a:gd name="connsiteX150" fmla="*/ 568163 w 1387373"/>
                <a:gd name="connsiteY150" fmla="*/ 1000308 h 1160419"/>
                <a:gd name="connsiteX151" fmla="*/ 548732 w 1387373"/>
                <a:gd name="connsiteY151" fmla="*/ 992535 h 1160419"/>
                <a:gd name="connsiteX152" fmla="*/ 517642 w 1387373"/>
                <a:gd name="connsiteY152" fmla="*/ 983986 h 1160419"/>
                <a:gd name="connsiteX153" fmla="*/ 511424 w 1387373"/>
                <a:gd name="connsiteY153" fmla="*/ 1002640 h 1160419"/>
                <a:gd name="connsiteX154" fmla="*/ 474894 w 1387373"/>
                <a:gd name="connsiteY154" fmla="*/ 1002640 h 1160419"/>
                <a:gd name="connsiteX155" fmla="*/ 469453 w 1387373"/>
                <a:gd name="connsiteY155" fmla="*/ 999531 h 1160419"/>
                <a:gd name="connsiteX156" fmla="*/ 445358 w 1387373"/>
                <a:gd name="connsiteY156" fmla="*/ 1002640 h 1160419"/>
                <a:gd name="connsiteX157" fmla="*/ 420487 w 1387373"/>
                <a:gd name="connsiteY157" fmla="*/ 986317 h 1160419"/>
                <a:gd name="connsiteX158" fmla="*/ 392506 w 1387373"/>
                <a:gd name="connsiteY158" fmla="*/ 989427 h 1160419"/>
                <a:gd name="connsiteX159" fmla="*/ 375407 w 1387373"/>
                <a:gd name="connsiteY159" fmla="*/ 973104 h 1160419"/>
                <a:gd name="connsiteX160" fmla="*/ 358308 w 1387373"/>
                <a:gd name="connsiteY160" fmla="*/ 971550 h 1160419"/>
                <a:gd name="connsiteX161" fmla="*/ 324109 w 1387373"/>
                <a:gd name="connsiteY161" fmla="*/ 958337 h 1160419"/>
                <a:gd name="connsiteX162" fmla="*/ 310119 w 1387373"/>
                <a:gd name="connsiteY162" fmla="*/ 961446 h 1160419"/>
                <a:gd name="connsiteX163" fmla="*/ 312451 w 1387373"/>
                <a:gd name="connsiteY163" fmla="*/ 936574 h 1160419"/>
                <a:gd name="connsiteX164" fmla="*/ 279029 w 1387373"/>
                <a:gd name="connsiteY164" fmla="*/ 926470 h 1160419"/>
                <a:gd name="connsiteX165" fmla="*/ 275143 w 1387373"/>
                <a:gd name="connsiteY165" fmla="*/ 916366 h 1160419"/>
                <a:gd name="connsiteX166" fmla="*/ 290688 w 1387373"/>
                <a:gd name="connsiteY166" fmla="*/ 912480 h 1160419"/>
                <a:gd name="connsiteX167" fmla="*/ 305455 w 1387373"/>
                <a:gd name="connsiteY167" fmla="*/ 897712 h 1160419"/>
                <a:gd name="connsiteX168" fmla="*/ 318668 w 1387373"/>
                <a:gd name="connsiteY168" fmla="*/ 842528 h 1160419"/>
                <a:gd name="connsiteX169" fmla="*/ 328772 w 1387373"/>
                <a:gd name="connsiteY169" fmla="*/ 778017 h 1160419"/>
                <a:gd name="connsiteX170" fmla="*/ 336545 w 1387373"/>
                <a:gd name="connsiteY170" fmla="*/ 765581 h 1160419"/>
                <a:gd name="connsiteX171" fmla="*/ 345872 w 1387373"/>
                <a:gd name="connsiteY171" fmla="*/ 762472 h 1160419"/>
                <a:gd name="connsiteX172" fmla="*/ 338099 w 1387373"/>
                <a:gd name="connsiteY172" fmla="*/ 753145 h 1160419"/>
                <a:gd name="connsiteX173" fmla="*/ 329550 w 1387373"/>
                <a:gd name="connsiteY173" fmla="*/ 764804 h 1160419"/>
                <a:gd name="connsiteX174" fmla="*/ 334991 w 1387373"/>
                <a:gd name="connsiteY174" fmla="*/ 705734 h 1160419"/>
                <a:gd name="connsiteX175" fmla="*/ 338877 w 1387373"/>
                <a:gd name="connsiteY175" fmla="*/ 683971 h 1160419"/>
                <a:gd name="connsiteX176" fmla="*/ 345872 w 1387373"/>
                <a:gd name="connsiteY176" fmla="*/ 660654 h 1160419"/>
                <a:gd name="connsiteX177" fmla="*/ 369966 w 1387373"/>
                <a:gd name="connsiteY177" fmla="*/ 679308 h 1160419"/>
                <a:gd name="connsiteX178" fmla="*/ 376184 w 1387373"/>
                <a:gd name="connsiteY178" fmla="*/ 687080 h 1160419"/>
                <a:gd name="connsiteX179" fmla="*/ 383179 w 1387373"/>
                <a:gd name="connsiteY179" fmla="*/ 713506 h 1160419"/>
                <a:gd name="connsiteX180" fmla="*/ 387843 w 1387373"/>
                <a:gd name="connsiteY180" fmla="*/ 714283 h 1160419"/>
                <a:gd name="connsiteX181" fmla="*/ 379293 w 1387373"/>
                <a:gd name="connsiteY181" fmla="*/ 678531 h 1160419"/>
                <a:gd name="connsiteX182" fmla="*/ 365303 w 1387373"/>
                <a:gd name="connsiteY182" fmla="*/ 660654 h 1160419"/>
                <a:gd name="connsiteX183" fmla="*/ 337322 w 1387373"/>
                <a:gd name="connsiteY183" fmla="*/ 642778 h 1160419"/>
                <a:gd name="connsiteX184" fmla="*/ 333436 w 1387373"/>
                <a:gd name="connsiteY184" fmla="*/ 632673 h 1160419"/>
                <a:gd name="connsiteX185" fmla="*/ 347426 w 1387373"/>
                <a:gd name="connsiteY185" fmla="*/ 628010 h 1160419"/>
                <a:gd name="connsiteX186" fmla="*/ 343540 w 1387373"/>
                <a:gd name="connsiteY186" fmla="*/ 614020 h 1160419"/>
                <a:gd name="connsiteX187" fmla="*/ 339654 w 1387373"/>
                <a:gd name="connsiteY187" fmla="*/ 568162 h 1160419"/>
                <a:gd name="connsiteX188" fmla="*/ 316337 w 1387373"/>
                <a:gd name="connsiteY188" fmla="*/ 563499 h 1160419"/>
                <a:gd name="connsiteX189" fmla="*/ 279029 w 1387373"/>
                <a:gd name="connsiteY189" fmla="*/ 543291 h 1160419"/>
                <a:gd name="connsiteX190" fmla="*/ 265816 w 1387373"/>
                <a:gd name="connsiteY190" fmla="*/ 523083 h 1160419"/>
                <a:gd name="connsiteX191" fmla="*/ 253380 w 1387373"/>
                <a:gd name="connsiteY191" fmla="*/ 508315 h 1160419"/>
                <a:gd name="connsiteX192" fmla="*/ 250271 w 1387373"/>
                <a:gd name="connsiteY192" fmla="*/ 495102 h 1160419"/>
                <a:gd name="connsiteX193" fmla="*/ 257266 w 1387373"/>
                <a:gd name="connsiteY193" fmla="*/ 481111 h 1160419"/>
                <a:gd name="connsiteX194" fmla="*/ 251048 w 1387373"/>
                <a:gd name="connsiteY194" fmla="*/ 472562 h 1160419"/>
                <a:gd name="connsiteX195" fmla="*/ 240167 w 1387373"/>
                <a:gd name="connsiteY195" fmla="*/ 466344 h 1160419"/>
                <a:gd name="connsiteX196" fmla="*/ 248717 w 1387373"/>
                <a:gd name="connsiteY196" fmla="*/ 453908 h 1160419"/>
                <a:gd name="connsiteX197" fmla="*/ 225400 w 1387373"/>
                <a:gd name="connsiteY197" fmla="*/ 452354 h 1160419"/>
                <a:gd name="connsiteX198" fmla="*/ 211409 w 1387373"/>
                <a:gd name="connsiteY198" fmla="*/ 448468 h 1160419"/>
                <a:gd name="connsiteX199" fmla="*/ 209078 w 1387373"/>
                <a:gd name="connsiteY199" fmla="*/ 439918 h 1160419"/>
                <a:gd name="connsiteX200" fmla="*/ 219182 w 1387373"/>
                <a:gd name="connsiteY200" fmla="*/ 429037 h 1160419"/>
                <a:gd name="connsiteX201" fmla="*/ 206746 w 1387373"/>
                <a:gd name="connsiteY201" fmla="*/ 422818 h 1160419"/>
                <a:gd name="connsiteX202" fmla="*/ 186538 w 1387373"/>
                <a:gd name="connsiteY202" fmla="*/ 424373 h 1160419"/>
                <a:gd name="connsiteX203" fmla="*/ 184983 w 1387373"/>
                <a:gd name="connsiteY203" fmla="*/ 411160 h 1160419"/>
                <a:gd name="connsiteX204" fmla="*/ 167884 w 1387373"/>
                <a:gd name="connsiteY204" fmla="*/ 413492 h 1160419"/>
                <a:gd name="connsiteX205" fmla="*/ 158557 w 1387373"/>
                <a:gd name="connsiteY205" fmla="*/ 411160 h 1160419"/>
                <a:gd name="connsiteX206" fmla="*/ 150007 w 1387373"/>
                <a:gd name="connsiteY206" fmla="*/ 402610 h 1160419"/>
                <a:gd name="connsiteX207" fmla="*/ 139903 w 1387373"/>
                <a:gd name="connsiteY207" fmla="*/ 404165 h 1160419"/>
                <a:gd name="connsiteX208" fmla="*/ 122804 w 1387373"/>
                <a:gd name="connsiteY208" fmla="*/ 401056 h 1160419"/>
                <a:gd name="connsiteX209" fmla="*/ 116586 w 1387373"/>
                <a:gd name="connsiteY209" fmla="*/ 395615 h 1160419"/>
                <a:gd name="connsiteX210" fmla="*/ 79279 w 1387373"/>
                <a:gd name="connsiteY210" fmla="*/ 385511 h 1160419"/>
                <a:gd name="connsiteX211" fmla="*/ 63734 w 1387373"/>
                <a:gd name="connsiteY211" fmla="*/ 384734 h 1160419"/>
                <a:gd name="connsiteX212" fmla="*/ 48966 w 1387373"/>
                <a:gd name="connsiteY212" fmla="*/ 389397 h 1160419"/>
                <a:gd name="connsiteX213" fmla="*/ 40417 w 1387373"/>
                <a:gd name="connsiteY213" fmla="*/ 387066 h 1160419"/>
                <a:gd name="connsiteX214" fmla="*/ 30312 w 1387373"/>
                <a:gd name="connsiteY214" fmla="*/ 369966 h 1160419"/>
                <a:gd name="connsiteX215" fmla="*/ 6218 w 1387373"/>
                <a:gd name="connsiteY215" fmla="*/ 361417 h 1160419"/>
                <a:gd name="connsiteX216" fmla="*/ 10881 w 1387373"/>
                <a:gd name="connsiteY216" fmla="*/ 355976 h 1160419"/>
                <a:gd name="connsiteX217" fmla="*/ 34976 w 1387373"/>
                <a:gd name="connsiteY217" fmla="*/ 351313 h 1160419"/>
                <a:gd name="connsiteX218" fmla="*/ 39639 w 1387373"/>
                <a:gd name="connsiteY218" fmla="*/ 345872 h 1160419"/>
                <a:gd name="connsiteX219" fmla="*/ 22540 w 1387373"/>
                <a:gd name="connsiteY219" fmla="*/ 338877 h 1160419"/>
                <a:gd name="connsiteX220" fmla="*/ 20986 w 1387373"/>
                <a:gd name="connsiteY220" fmla="*/ 329550 h 1160419"/>
                <a:gd name="connsiteX221" fmla="*/ 33421 w 1387373"/>
                <a:gd name="connsiteY221" fmla="*/ 331882 h 1160419"/>
                <a:gd name="connsiteX222" fmla="*/ 34199 w 1387373"/>
                <a:gd name="connsiteY222" fmla="*/ 322555 h 1160419"/>
                <a:gd name="connsiteX223" fmla="*/ 3109 w 1387373"/>
                <a:gd name="connsiteY223" fmla="*/ 323332 h 1160419"/>
                <a:gd name="connsiteX224" fmla="*/ 0 w 1387373"/>
                <a:gd name="connsiteY224" fmla="*/ 313228 h 1160419"/>
                <a:gd name="connsiteX225" fmla="*/ 3886 w 1387373"/>
                <a:gd name="connsiteY225" fmla="*/ 302346 h 1160419"/>
                <a:gd name="connsiteX226" fmla="*/ 21763 w 1387373"/>
                <a:gd name="connsiteY226" fmla="*/ 293020 h 1160419"/>
                <a:gd name="connsiteX227" fmla="*/ 66843 w 1387373"/>
                <a:gd name="connsiteY227" fmla="*/ 282138 h 1160419"/>
                <a:gd name="connsiteX228" fmla="*/ 86274 w 1387373"/>
                <a:gd name="connsiteY228" fmla="*/ 283693 h 1160419"/>
                <a:gd name="connsiteX229" fmla="*/ 99487 w 1387373"/>
                <a:gd name="connsiteY229" fmla="*/ 282138 h 1160419"/>
                <a:gd name="connsiteX230" fmla="*/ 122804 w 1387373"/>
                <a:gd name="connsiteY230" fmla="*/ 269702 h 1160419"/>
                <a:gd name="connsiteX231" fmla="*/ 145344 w 1387373"/>
                <a:gd name="connsiteY231" fmla="*/ 266593 h 1160419"/>
                <a:gd name="connsiteX232" fmla="*/ 166329 w 1387373"/>
                <a:gd name="connsiteY232" fmla="*/ 272811 h 1160419"/>
                <a:gd name="connsiteX233" fmla="*/ 185760 w 1387373"/>
                <a:gd name="connsiteY233" fmla="*/ 294574 h 1160419"/>
                <a:gd name="connsiteX234" fmla="*/ 195087 w 1387373"/>
                <a:gd name="connsiteY234" fmla="*/ 302346 h 1160419"/>
                <a:gd name="connsiteX235" fmla="*/ 219182 w 1387373"/>
                <a:gd name="connsiteY235" fmla="*/ 289133 h 1160419"/>
                <a:gd name="connsiteX236" fmla="*/ 253380 w 1387373"/>
                <a:gd name="connsiteY236" fmla="*/ 289911 h 1160419"/>
                <a:gd name="connsiteX237" fmla="*/ 260375 w 1387373"/>
                <a:gd name="connsiteY237" fmla="*/ 296906 h 1160419"/>
                <a:gd name="connsiteX238" fmla="*/ 269702 w 1387373"/>
                <a:gd name="connsiteY238" fmla="*/ 283693 h 1160419"/>
                <a:gd name="connsiteX239" fmla="*/ 277475 w 1387373"/>
                <a:gd name="connsiteY239" fmla="*/ 291465 h 1160419"/>
                <a:gd name="connsiteX240" fmla="*/ 314005 w 1387373"/>
                <a:gd name="connsiteY240" fmla="*/ 289911 h 1160419"/>
                <a:gd name="connsiteX241" fmla="*/ 302346 w 1387373"/>
                <a:gd name="connsiteY241" fmla="*/ 270480 h 1160419"/>
                <a:gd name="connsiteX242" fmla="*/ 300792 w 1387373"/>
                <a:gd name="connsiteY242" fmla="*/ 223845 h 1160419"/>
                <a:gd name="connsiteX243" fmla="*/ 290688 w 1387373"/>
                <a:gd name="connsiteY243" fmla="*/ 210632 h 1160419"/>
                <a:gd name="connsiteX244" fmla="*/ 274366 w 1387373"/>
                <a:gd name="connsiteY244" fmla="*/ 177211 h 1160419"/>
                <a:gd name="connsiteX245" fmla="*/ 275920 w 1387373"/>
                <a:gd name="connsiteY245" fmla="*/ 166329 h 1160419"/>
                <a:gd name="connsiteX246" fmla="*/ 300792 w 1387373"/>
                <a:gd name="connsiteY246" fmla="*/ 168661 h 1160419"/>
                <a:gd name="connsiteX247" fmla="*/ 321777 w 1387373"/>
                <a:gd name="connsiteY247" fmla="*/ 163998 h 1160419"/>
                <a:gd name="connsiteX248" fmla="*/ 331882 w 1387373"/>
                <a:gd name="connsiteY248" fmla="*/ 167107 h 1160419"/>
                <a:gd name="connsiteX249" fmla="*/ 334213 w 1387373"/>
                <a:gd name="connsiteY249" fmla="*/ 188869 h 1160419"/>
                <a:gd name="connsiteX250" fmla="*/ 342763 w 1387373"/>
                <a:gd name="connsiteY250" fmla="*/ 201305 h 1160419"/>
                <a:gd name="connsiteX251" fmla="*/ 359862 w 1387373"/>
                <a:gd name="connsiteY251" fmla="*/ 201305 h 1160419"/>
                <a:gd name="connsiteX252" fmla="*/ 377739 w 1387373"/>
                <a:gd name="connsiteY252" fmla="*/ 205191 h 1160419"/>
                <a:gd name="connsiteX253" fmla="*/ 401056 w 1387373"/>
                <a:gd name="connsiteY253" fmla="*/ 205969 h 1160419"/>
                <a:gd name="connsiteX254" fmla="*/ 434477 w 1387373"/>
                <a:gd name="connsiteY254" fmla="*/ 212187 h 1160419"/>
                <a:gd name="connsiteX255" fmla="*/ 448468 w 1387373"/>
                <a:gd name="connsiteY255" fmla="*/ 208300 h 1160419"/>
                <a:gd name="connsiteX256" fmla="*/ 475671 w 1387373"/>
                <a:gd name="connsiteY256" fmla="*/ 192756 h 1160419"/>
                <a:gd name="connsiteX257" fmla="*/ 461681 w 1387373"/>
                <a:gd name="connsiteY257" fmla="*/ 187315 h 1160419"/>
                <a:gd name="connsiteX258" fmla="*/ 460126 w 1387373"/>
                <a:gd name="connsiteY258" fmla="*/ 181874 h 1160419"/>
                <a:gd name="connsiteX259" fmla="*/ 467121 w 1387373"/>
                <a:gd name="connsiteY259" fmla="*/ 164775 h 1160419"/>
                <a:gd name="connsiteX260" fmla="*/ 507538 w 1387373"/>
                <a:gd name="connsiteY260" fmla="*/ 145344 h 1160419"/>
                <a:gd name="connsiteX261" fmla="*/ 536296 w 1387373"/>
                <a:gd name="connsiteY261" fmla="*/ 139903 h 1160419"/>
                <a:gd name="connsiteX262" fmla="*/ 565831 w 1387373"/>
                <a:gd name="connsiteY262" fmla="*/ 129799 h 1160419"/>
                <a:gd name="connsiteX263" fmla="*/ 581375 w 1387373"/>
                <a:gd name="connsiteY263" fmla="*/ 118918 h 1160419"/>
                <a:gd name="connsiteX264" fmla="*/ 590702 w 1387373"/>
                <a:gd name="connsiteY264" fmla="*/ 104927 h 1160419"/>
                <a:gd name="connsiteX265" fmla="*/ 594589 w 1387373"/>
                <a:gd name="connsiteY265" fmla="*/ 94823 h 1160419"/>
                <a:gd name="connsiteX266" fmla="*/ 596920 w 1387373"/>
                <a:gd name="connsiteY266" fmla="*/ 41971 h 1160419"/>
                <a:gd name="connsiteX267" fmla="*/ 604693 w 1387373"/>
                <a:gd name="connsiteY267" fmla="*/ 24872 h 1160419"/>
                <a:gd name="connsiteX268" fmla="*/ 627233 w 1387373"/>
                <a:gd name="connsiteY268" fmla="*/ 12436 h 1160419"/>
                <a:gd name="connsiteX269" fmla="*/ 676976 w 1387373"/>
                <a:gd name="connsiteY269" fmla="*/ 3886 h 1160419"/>
                <a:gd name="connsiteX270" fmla="*/ 683971 w 1387373"/>
                <a:gd name="connsiteY270" fmla="*/ 0 h 1160419"/>
                <a:gd name="connsiteX271" fmla="*/ 690966 w 1387373"/>
                <a:gd name="connsiteY271" fmla="*/ 17099 h 1160419"/>
                <a:gd name="connsiteX272" fmla="*/ 690966 w 1387373"/>
                <a:gd name="connsiteY272" fmla="*/ 26426 h 1160419"/>
                <a:gd name="connsiteX273" fmla="*/ 713506 w 1387373"/>
                <a:gd name="connsiteY273" fmla="*/ 45080 h 1160419"/>
                <a:gd name="connsiteX274" fmla="*/ 738378 w 1387373"/>
                <a:gd name="connsiteY274" fmla="*/ 37308 h 1160419"/>
                <a:gd name="connsiteX275" fmla="*/ 750814 w 1387373"/>
                <a:gd name="connsiteY275" fmla="*/ 51298 h 1160419"/>
                <a:gd name="connsiteX276" fmla="*/ 754700 w 1387373"/>
                <a:gd name="connsiteY276" fmla="*/ 66843 h 1160419"/>
                <a:gd name="connsiteX277" fmla="*/ 787344 w 1387373"/>
                <a:gd name="connsiteY277" fmla="*/ 75392 h 1160419"/>
                <a:gd name="connsiteX278" fmla="*/ 792008 w 1387373"/>
                <a:gd name="connsiteY278" fmla="*/ 90937 h 1160419"/>
                <a:gd name="connsiteX279" fmla="*/ 799003 w 1387373"/>
                <a:gd name="connsiteY279" fmla="*/ 88605 h 1160419"/>
                <a:gd name="connsiteX280" fmla="*/ 826983 w 1387373"/>
                <a:gd name="connsiteY280" fmla="*/ 91714 h 1160419"/>
                <a:gd name="connsiteX281" fmla="*/ 839419 w 1387373"/>
                <a:gd name="connsiteY281" fmla="*/ 100264 h 1160419"/>
                <a:gd name="connsiteX282" fmla="*/ 836310 w 1387373"/>
                <a:gd name="connsiteY282" fmla="*/ 112700 h 1160419"/>
                <a:gd name="connsiteX283" fmla="*/ 841751 w 1387373"/>
                <a:gd name="connsiteY283" fmla="*/ 118141 h 1160419"/>
                <a:gd name="connsiteX284" fmla="*/ 836310 w 1387373"/>
                <a:gd name="connsiteY284" fmla="*/ 129022 h 1160419"/>
                <a:gd name="connsiteX285" fmla="*/ 840197 w 1387373"/>
                <a:gd name="connsiteY285" fmla="*/ 133685 h 1160419"/>
                <a:gd name="connsiteX286" fmla="*/ 858073 w 1387373"/>
                <a:gd name="connsiteY286" fmla="*/ 136017 h 1160419"/>
                <a:gd name="connsiteX287" fmla="*/ 875172 w 1387373"/>
                <a:gd name="connsiteY287" fmla="*/ 133685 h 1160419"/>
                <a:gd name="connsiteX288" fmla="*/ 885276 w 1387373"/>
                <a:gd name="connsiteY288" fmla="*/ 129022 h 1160419"/>
                <a:gd name="connsiteX289" fmla="*/ 889163 w 1387373"/>
                <a:gd name="connsiteY289" fmla="*/ 118141 h 1160419"/>
                <a:gd name="connsiteX290" fmla="*/ 903930 w 1387373"/>
                <a:gd name="connsiteY290" fmla="*/ 113477 h 1160419"/>
                <a:gd name="connsiteX291" fmla="*/ 897712 w 1387373"/>
                <a:gd name="connsiteY291" fmla="*/ 134463 h 1160419"/>
                <a:gd name="connsiteX292" fmla="*/ 902376 w 1387373"/>
                <a:gd name="connsiteY292" fmla="*/ 139126 h 1160419"/>
                <a:gd name="connsiteX293" fmla="*/ 905485 w 1387373"/>
                <a:gd name="connsiteY293" fmla="*/ 154671 h 1160419"/>
                <a:gd name="connsiteX294" fmla="*/ 918698 w 1387373"/>
                <a:gd name="connsiteY294" fmla="*/ 155448 h 1160419"/>
                <a:gd name="connsiteX295" fmla="*/ 944347 w 1387373"/>
                <a:gd name="connsiteY295" fmla="*/ 167107 h 1160419"/>
                <a:gd name="connsiteX296" fmla="*/ 966109 w 1387373"/>
                <a:gd name="connsiteY296" fmla="*/ 187315 h 1160419"/>
                <a:gd name="connsiteX297" fmla="*/ 992536 w 1387373"/>
                <a:gd name="connsiteY297" fmla="*/ 184206 h 116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387373" h="1160419">
                  <a:moveTo>
                    <a:pt x="1377269" y="988649"/>
                  </a:moveTo>
                  <a:lnTo>
                    <a:pt x="1374938" y="1006526"/>
                  </a:lnTo>
                  <a:lnTo>
                    <a:pt x="1382710" y="1019739"/>
                  </a:lnTo>
                  <a:lnTo>
                    <a:pt x="1387373" y="1070259"/>
                  </a:lnTo>
                  <a:lnTo>
                    <a:pt x="1373383" y="1095131"/>
                  </a:lnTo>
                  <a:lnTo>
                    <a:pt x="1374160" y="1118448"/>
                  </a:lnTo>
                  <a:lnTo>
                    <a:pt x="1361725" y="1151869"/>
                  </a:lnTo>
                  <a:lnTo>
                    <a:pt x="1355507" y="1160419"/>
                  </a:lnTo>
                  <a:lnTo>
                    <a:pt x="1325971" y="1144875"/>
                  </a:lnTo>
                  <a:lnTo>
                    <a:pt x="1316645" y="1136325"/>
                  </a:lnTo>
                  <a:lnTo>
                    <a:pt x="1324417" y="1122334"/>
                  </a:lnTo>
                  <a:lnTo>
                    <a:pt x="1307318" y="1115340"/>
                  </a:lnTo>
                  <a:lnTo>
                    <a:pt x="1310427" y="1102126"/>
                  </a:lnTo>
                  <a:lnTo>
                    <a:pt x="1308872" y="1095131"/>
                  </a:lnTo>
                  <a:lnTo>
                    <a:pt x="1296436" y="1091245"/>
                  </a:lnTo>
                  <a:lnTo>
                    <a:pt x="1304209" y="1081141"/>
                  </a:lnTo>
                  <a:lnTo>
                    <a:pt x="1304209" y="1074923"/>
                  </a:lnTo>
                  <a:lnTo>
                    <a:pt x="1292550" y="1067151"/>
                  </a:lnTo>
                  <a:lnTo>
                    <a:pt x="1290218" y="1060155"/>
                  </a:lnTo>
                  <a:lnTo>
                    <a:pt x="1300322" y="1051606"/>
                  </a:lnTo>
                  <a:lnTo>
                    <a:pt x="1295659" y="1044610"/>
                  </a:lnTo>
                  <a:lnTo>
                    <a:pt x="1296436" y="1034506"/>
                  </a:lnTo>
                  <a:lnTo>
                    <a:pt x="1303432" y="1019739"/>
                  </a:lnTo>
                  <a:lnTo>
                    <a:pt x="1312759" y="1012744"/>
                  </a:lnTo>
                  <a:lnTo>
                    <a:pt x="1334521" y="1006526"/>
                  </a:lnTo>
                  <a:lnTo>
                    <a:pt x="1343848" y="997976"/>
                  </a:lnTo>
                  <a:lnTo>
                    <a:pt x="1358615" y="1002640"/>
                  </a:lnTo>
                  <a:lnTo>
                    <a:pt x="1363279" y="993313"/>
                  </a:lnTo>
                  <a:lnTo>
                    <a:pt x="1361725" y="972327"/>
                  </a:lnTo>
                  <a:lnTo>
                    <a:pt x="1364056" y="963778"/>
                  </a:lnTo>
                  <a:lnTo>
                    <a:pt x="1374160" y="967664"/>
                  </a:lnTo>
                  <a:lnTo>
                    <a:pt x="1377269" y="988649"/>
                  </a:lnTo>
                  <a:close/>
                  <a:moveTo>
                    <a:pt x="336545" y="616351"/>
                  </a:moveTo>
                  <a:lnTo>
                    <a:pt x="333436" y="627233"/>
                  </a:lnTo>
                  <a:lnTo>
                    <a:pt x="318668" y="608579"/>
                  </a:lnTo>
                  <a:lnTo>
                    <a:pt x="326441" y="604693"/>
                  </a:lnTo>
                  <a:lnTo>
                    <a:pt x="336545" y="616351"/>
                  </a:lnTo>
                  <a:close/>
                  <a:moveTo>
                    <a:pt x="992536" y="184206"/>
                  </a:moveTo>
                  <a:lnTo>
                    <a:pt x="1008857" y="193533"/>
                  </a:lnTo>
                  <a:lnTo>
                    <a:pt x="1019739" y="193533"/>
                  </a:lnTo>
                  <a:lnTo>
                    <a:pt x="1035284" y="188869"/>
                  </a:lnTo>
                  <a:lnTo>
                    <a:pt x="1045388" y="194310"/>
                  </a:lnTo>
                  <a:lnTo>
                    <a:pt x="1056269" y="195087"/>
                  </a:lnTo>
                  <a:lnTo>
                    <a:pt x="1083473" y="228508"/>
                  </a:lnTo>
                  <a:lnTo>
                    <a:pt x="1097463" y="223068"/>
                  </a:lnTo>
                  <a:lnTo>
                    <a:pt x="1108344" y="226177"/>
                  </a:lnTo>
                  <a:lnTo>
                    <a:pt x="1110676" y="233172"/>
                  </a:lnTo>
                  <a:lnTo>
                    <a:pt x="1126998" y="233949"/>
                  </a:lnTo>
                  <a:lnTo>
                    <a:pt x="1150315" y="229286"/>
                  </a:lnTo>
                  <a:lnTo>
                    <a:pt x="1165860" y="240167"/>
                  </a:lnTo>
                  <a:lnTo>
                    <a:pt x="1203167" y="246385"/>
                  </a:lnTo>
                  <a:lnTo>
                    <a:pt x="1215603" y="251049"/>
                  </a:lnTo>
                  <a:lnTo>
                    <a:pt x="1216381" y="261153"/>
                  </a:lnTo>
                  <a:lnTo>
                    <a:pt x="1189177" y="290688"/>
                  </a:lnTo>
                  <a:lnTo>
                    <a:pt x="1178296" y="333436"/>
                  </a:lnTo>
                  <a:lnTo>
                    <a:pt x="1170524" y="347426"/>
                  </a:lnTo>
                  <a:lnTo>
                    <a:pt x="1168192" y="359085"/>
                  </a:lnTo>
                  <a:lnTo>
                    <a:pt x="1169746" y="377739"/>
                  </a:lnTo>
                  <a:lnTo>
                    <a:pt x="1165083" y="393283"/>
                  </a:lnTo>
                  <a:lnTo>
                    <a:pt x="1165083" y="404942"/>
                  </a:lnTo>
                  <a:lnTo>
                    <a:pt x="1173632" y="415046"/>
                  </a:lnTo>
                  <a:lnTo>
                    <a:pt x="1161974" y="420487"/>
                  </a:lnTo>
                  <a:lnTo>
                    <a:pt x="1155756" y="431368"/>
                  </a:lnTo>
                  <a:lnTo>
                    <a:pt x="1134770" y="433700"/>
                  </a:lnTo>
                  <a:lnTo>
                    <a:pt x="1128553" y="427482"/>
                  </a:lnTo>
                  <a:lnTo>
                    <a:pt x="1120003" y="427482"/>
                  </a:lnTo>
                  <a:lnTo>
                    <a:pt x="1106012" y="438363"/>
                  </a:lnTo>
                  <a:lnTo>
                    <a:pt x="1116117" y="446913"/>
                  </a:lnTo>
                  <a:lnTo>
                    <a:pt x="1111453" y="453908"/>
                  </a:lnTo>
                  <a:lnTo>
                    <a:pt x="1081918" y="484998"/>
                  </a:lnTo>
                  <a:lnTo>
                    <a:pt x="1065596" y="491993"/>
                  </a:lnTo>
                  <a:lnTo>
                    <a:pt x="1061710" y="514533"/>
                  </a:lnTo>
                  <a:lnTo>
                    <a:pt x="1038393" y="531632"/>
                  </a:lnTo>
                  <a:lnTo>
                    <a:pt x="1029843" y="554172"/>
                  </a:lnTo>
                  <a:lnTo>
                    <a:pt x="1036061" y="559613"/>
                  </a:lnTo>
                  <a:lnTo>
                    <a:pt x="1033729" y="571271"/>
                  </a:lnTo>
                  <a:lnTo>
                    <a:pt x="1022071" y="579044"/>
                  </a:lnTo>
                  <a:lnTo>
                    <a:pt x="1022071" y="586816"/>
                  </a:lnTo>
                  <a:lnTo>
                    <a:pt x="1032952" y="587593"/>
                  </a:lnTo>
                  <a:lnTo>
                    <a:pt x="1050829" y="575158"/>
                  </a:lnTo>
                  <a:lnTo>
                    <a:pt x="1046942" y="565054"/>
                  </a:lnTo>
                  <a:lnTo>
                    <a:pt x="1064819" y="553395"/>
                  </a:lnTo>
                  <a:lnTo>
                    <a:pt x="1079586" y="552618"/>
                  </a:lnTo>
                  <a:lnTo>
                    <a:pt x="1096686" y="554949"/>
                  </a:lnTo>
                  <a:lnTo>
                    <a:pt x="1102904" y="572049"/>
                  </a:lnTo>
                  <a:lnTo>
                    <a:pt x="1099017" y="585262"/>
                  </a:lnTo>
                  <a:lnTo>
                    <a:pt x="1116894" y="603138"/>
                  </a:lnTo>
                  <a:lnTo>
                    <a:pt x="1123889" y="614020"/>
                  </a:lnTo>
                  <a:lnTo>
                    <a:pt x="1103681" y="627233"/>
                  </a:lnTo>
                  <a:lnTo>
                    <a:pt x="1104458" y="639669"/>
                  </a:lnTo>
                  <a:lnTo>
                    <a:pt x="1111453" y="644332"/>
                  </a:lnTo>
                  <a:lnTo>
                    <a:pt x="1124666" y="664540"/>
                  </a:lnTo>
                  <a:lnTo>
                    <a:pt x="1138657" y="676976"/>
                  </a:lnTo>
                  <a:lnTo>
                    <a:pt x="1132439" y="696407"/>
                  </a:lnTo>
                  <a:lnTo>
                    <a:pt x="1123112" y="698739"/>
                  </a:lnTo>
                  <a:lnTo>
                    <a:pt x="1109899" y="708843"/>
                  </a:lnTo>
                  <a:lnTo>
                    <a:pt x="1095131" y="707288"/>
                  </a:lnTo>
                  <a:lnTo>
                    <a:pt x="1088913" y="710397"/>
                  </a:lnTo>
                  <a:lnTo>
                    <a:pt x="1100572" y="734492"/>
                  </a:lnTo>
                  <a:lnTo>
                    <a:pt x="1125443" y="745373"/>
                  </a:lnTo>
                  <a:lnTo>
                    <a:pt x="1129330" y="758586"/>
                  </a:lnTo>
                  <a:lnTo>
                    <a:pt x="1123112" y="764027"/>
                  </a:lnTo>
                  <a:lnTo>
                    <a:pt x="1112231" y="783458"/>
                  </a:lnTo>
                  <a:lnTo>
                    <a:pt x="1117671" y="793562"/>
                  </a:lnTo>
                  <a:lnTo>
                    <a:pt x="1118448" y="804443"/>
                  </a:lnTo>
                  <a:lnTo>
                    <a:pt x="1125443" y="811438"/>
                  </a:lnTo>
                  <a:lnTo>
                    <a:pt x="1165083" y="830092"/>
                  </a:lnTo>
                  <a:lnTo>
                    <a:pt x="1190732" y="825429"/>
                  </a:lnTo>
                  <a:lnTo>
                    <a:pt x="1193063" y="840974"/>
                  </a:lnTo>
                  <a:lnTo>
                    <a:pt x="1176741" y="861182"/>
                  </a:lnTo>
                  <a:lnTo>
                    <a:pt x="1178296" y="872841"/>
                  </a:lnTo>
                  <a:lnTo>
                    <a:pt x="1173632" y="875172"/>
                  </a:lnTo>
                  <a:lnTo>
                    <a:pt x="1167415" y="877504"/>
                  </a:lnTo>
                  <a:lnTo>
                    <a:pt x="1148761" y="886054"/>
                  </a:lnTo>
                  <a:lnTo>
                    <a:pt x="1118448" y="912480"/>
                  </a:lnTo>
                  <a:lnTo>
                    <a:pt x="1104458" y="920252"/>
                  </a:lnTo>
                  <a:lnTo>
                    <a:pt x="1099017" y="934242"/>
                  </a:lnTo>
                  <a:lnTo>
                    <a:pt x="1083473" y="945124"/>
                  </a:lnTo>
                  <a:lnTo>
                    <a:pt x="1064819" y="949010"/>
                  </a:lnTo>
                  <a:lnTo>
                    <a:pt x="1046942" y="956782"/>
                  </a:lnTo>
                  <a:lnTo>
                    <a:pt x="1038393" y="953673"/>
                  </a:lnTo>
                  <a:lnTo>
                    <a:pt x="1016630" y="953673"/>
                  </a:lnTo>
                  <a:lnTo>
                    <a:pt x="1003417" y="944347"/>
                  </a:lnTo>
                  <a:lnTo>
                    <a:pt x="976991" y="938128"/>
                  </a:lnTo>
                  <a:lnTo>
                    <a:pt x="968441" y="924138"/>
                  </a:lnTo>
                  <a:lnTo>
                    <a:pt x="949010" y="923361"/>
                  </a:lnTo>
                  <a:lnTo>
                    <a:pt x="942792" y="911703"/>
                  </a:lnTo>
                  <a:lnTo>
                    <a:pt x="928025" y="914034"/>
                  </a:lnTo>
                  <a:lnTo>
                    <a:pt x="916366" y="919475"/>
                  </a:lnTo>
                  <a:lnTo>
                    <a:pt x="900821" y="918697"/>
                  </a:lnTo>
                  <a:lnTo>
                    <a:pt x="854964" y="904707"/>
                  </a:lnTo>
                  <a:lnTo>
                    <a:pt x="844083" y="893826"/>
                  </a:lnTo>
                  <a:lnTo>
                    <a:pt x="830870" y="897712"/>
                  </a:lnTo>
                  <a:lnTo>
                    <a:pt x="818434" y="910148"/>
                  </a:lnTo>
                  <a:lnTo>
                    <a:pt x="767913" y="942015"/>
                  </a:lnTo>
                  <a:lnTo>
                    <a:pt x="747705" y="975436"/>
                  </a:lnTo>
                  <a:lnTo>
                    <a:pt x="746928" y="984763"/>
                  </a:lnTo>
                  <a:lnTo>
                    <a:pt x="752368" y="1015075"/>
                  </a:lnTo>
                  <a:lnTo>
                    <a:pt x="764804" y="1034506"/>
                  </a:lnTo>
                  <a:lnTo>
                    <a:pt x="740710" y="1029843"/>
                  </a:lnTo>
                  <a:lnTo>
                    <a:pt x="711175" y="1038393"/>
                  </a:lnTo>
                  <a:lnTo>
                    <a:pt x="701848" y="1044610"/>
                  </a:lnTo>
                  <a:lnTo>
                    <a:pt x="665318" y="1035283"/>
                  </a:lnTo>
                  <a:lnTo>
                    <a:pt x="648995" y="1043833"/>
                  </a:lnTo>
                  <a:lnTo>
                    <a:pt x="638891" y="1034506"/>
                  </a:lnTo>
                  <a:lnTo>
                    <a:pt x="617129" y="1025179"/>
                  </a:lnTo>
                  <a:lnTo>
                    <a:pt x="617129" y="1013521"/>
                  </a:lnTo>
                  <a:lnTo>
                    <a:pt x="596920" y="1008858"/>
                  </a:lnTo>
                  <a:lnTo>
                    <a:pt x="589925" y="1014298"/>
                  </a:lnTo>
                  <a:lnTo>
                    <a:pt x="581375" y="1002640"/>
                  </a:lnTo>
                  <a:lnTo>
                    <a:pt x="568163" y="1000308"/>
                  </a:lnTo>
                  <a:lnTo>
                    <a:pt x="548732" y="992535"/>
                  </a:lnTo>
                  <a:lnTo>
                    <a:pt x="517642" y="983986"/>
                  </a:lnTo>
                  <a:lnTo>
                    <a:pt x="511424" y="1002640"/>
                  </a:lnTo>
                  <a:lnTo>
                    <a:pt x="474894" y="1002640"/>
                  </a:lnTo>
                  <a:lnTo>
                    <a:pt x="469453" y="999531"/>
                  </a:lnTo>
                  <a:lnTo>
                    <a:pt x="445358" y="1002640"/>
                  </a:lnTo>
                  <a:lnTo>
                    <a:pt x="420487" y="986317"/>
                  </a:lnTo>
                  <a:lnTo>
                    <a:pt x="392506" y="989427"/>
                  </a:lnTo>
                  <a:lnTo>
                    <a:pt x="375407" y="973104"/>
                  </a:lnTo>
                  <a:lnTo>
                    <a:pt x="358308" y="971550"/>
                  </a:lnTo>
                  <a:lnTo>
                    <a:pt x="324109" y="958337"/>
                  </a:lnTo>
                  <a:lnTo>
                    <a:pt x="310119" y="961446"/>
                  </a:lnTo>
                  <a:lnTo>
                    <a:pt x="312451" y="936574"/>
                  </a:lnTo>
                  <a:lnTo>
                    <a:pt x="279029" y="926470"/>
                  </a:lnTo>
                  <a:lnTo>
                    <a:pt x="275143" y="916366"/>
                  </a:lnTo>
                  <a:lnTo>
                    <a:pt x="290688" y="912480"/>
                  </a:lnTo>
                  <a:lnTo>
                    <a:pt x="305455" y="897712"/>
                  </a:lnTo>
                  <a:lnTo>
                    <a:pt x="318668" y="842528"/>
                  </a:lnTo>
                  <a:lnTo>
                    <a:pt x="328772" y="778017"/>
                  </a:lnTo>
                  <a:lnTo>
                    <a:pt x="336545" y="765581"/>
                  </a:lnTo>
                  <a:lnTo>
                    <a:pt x="345872" y="762472"/>
                  </a:lnTo>
                  <a:lnTo>
                    <a:pt x="338099" y="753145"/>
                  </a:lnTo>
                  <a:lnTo>
                    <a:pt x="329550" y="764804"/>
                  </a:lnTo>
                  <a:lnTo>
                    <a:pt x="334991" y="705734"/>
                  </a:lnTo>
                  <a:lnTo>
                    <a:pt x="338877" y="683971"/>
                  </a:lnTo>
                  <a:lnTo>
                    <a:pt x="345872" y="660654"/>
                  </a:lnTo>
                  <a:lnTo>
                    <a:pt x="369966" y="679308"/>
                  </a:lnTo>
                  <a:lnTo>
                    <a:pt x="376184" y="687080"/>
                  </a:lnTo>
                  <a:lnTo>
                    <a:pt x="383179" y="713506"/>
                  </a:lnTo>
                  <a:lnTo>
                    <a:pt x="387843" y="714283"/>
                  </a:lnTo>
                  <a:lnTo>
                    <a:pt x="379293" y="678531"/>
                  </a:lnTo>
                  <a:lnTo>
                    <a:pt x="365303" y="660654"/>
                  </a:lnTo>
                  <a:lnTo>
                    <a:pt x="337322" y="642778"/>
                  </a:lnTo>
                  <a:lnTo>
                    <a:pt x="333436" y="632673"/>
                  </a:lnTo>
                  <a:lnTo>
                    <a:pt x="347426" y="628010"/>
                  </a:lnTo>
                  <a:lnTo>
                    <a:pt x="343540" y="614020"/>
                  </a:lnTo>
                  <a:lnTo>
                    <a:pt x="339654" y="568162"/>
                  </a:lnTo>
                  <a:lnTo>
                    <a:pt x="316337" y="563499"/>
                  </a:lnTo>
                  <a:lnTo>
                    <a:pt x="279029" y="543291"/>
                  </a:lnTo>
                  <a:lnTo>
                    <a:pt x="265816" y="523083"/>
                  </a:lnTo>
                  <a:lnTo>
                    <a:pt x="253380" y="508315"/>
                  </a:lnTo>
                  <a:lnTo>
                    <a:pt x="250271" y="495102"/>
                  </a:lnTo>
                  <a:lnTo>
                    <a:pt x="257266" y="481111"/>
                  </a:lnTo>
                  <a:lnTo>
                    <a:pt x="251048" y="472562"/>
                  </a:lnTo>
                  <a:lnTo>
                    <a:pt x="240167" y="466344"/>
                  </a:lnTo>
                  <a:lnTo>
                    <a:pt x="248717" y="453908"/>
                  </a:lnTo>
                  <a:lnTo>
                    <a:pt x="225400" y="452354"/>
                  </a:lnTo>
                  <a:lnTo>
                    <a:pt x="211409" y="448468"/>
                  </a:lnTo>
                  <a:lnTo>
                    <a:pt x="209078" y="439918"/>
                  </a:lnTo>
                  <a:lnTo>
                    <a:pt x="219182" y="429037"/>
                  </a:lnTo>
                  <a:lnTo>
                    <a:pt x="206746" y="422818"/>
                  </a:lnTo>
                  <a:lnTo>
                    <a:pt x="186538" y="424373"/>
                  </a:lnTo>
                  <a:lnTo>
                    <a:pt x="184983" y="411160"/>
                  </a:lnTo>
                  <a:lnTo>
                    <a:pt x="167884" y="413492"/>
                  </a:lnTo>
                  <a:lnTo>
                    <a:pt x="158557" y="411160"/>
                  </a:lnTo>
                  <a:lnTo>
                    <a:pt x="150007" y="402610"/>
                  </a:lnTo>
                  <a:lnTo>
                    <a:pt x="139903" y="404165"/>
                  </a:lnTo>
                  <a:lnTo>
                    <a:pt x="122804" y="401056"/>
                  </a:lnTo>
                  <a:lnTo>
                    <a:pt x="116586" y="395615"/>
                  </a:lnTo>
                  <a:lnTo>
                    <a:pt x="79279" y="385511"/>
                  </a:lnTo>
                  <a:lnTo>
                    <a:pt x="63734" y="384734"/>
                  </a:lnTo>
                  <a:lnTo>
                    <a:pt x="48966" y="389397"/>
                  </a:lnTo>
                  <a:lnTo>
                    <a:pt x="40417" y="387066"/>
                  </a:lnTo>
                  <a:lnTo>
                    <a:pt x="30312" y="369966"/>
                  </a:lnTo>
                  <a:lnTo>
                    <a:pt x="6218" y="361417"/>
                  </a:lnTo>
                  <a:lnTo>
                    <a:pt x="10881" y="355976"/>
                  </a:lnTo>
                  <a:lnTo>
                    <a:pt x="34976" y="351313"/>
                  </a:lnTo>
                  <a:lnTo>
                    <a:pt x="39639" y="345872"/>
                  </a:lnTo>
                  <a:lnTo>
                    <a:pt x="22540" y="338877"/>
                  </a:lnTo>
                  <a:lnTo>
                    <a:pt x="20986" y="329550"/>
                  </a:lnTo>
                  <a:lnTo>
                    <a:pt x="33421" y="331882"/>
                  </a:lnTo>
                  <a:lnTo>
                    <a:pt x="34199" y="322555"/>
                  </a:lnTo>
                  <a:lnTo>
                    <a:pt x="3109" y="323332"/>
                  </a:lnTo>
                  <a:lnTo>
                    <a:pt x="0" y="313228"/>
                  </a:lnTo>
                  <a:lnTo>
                    <a:pt x="3886" y="302346"/>
                  </a:lnTo>
                  <a:lnTo>
                    <a:pt x="21763" y="293020"/>
                  </a:lnTo>
                  <a:lnTo>
                    <a:pt x="66843" y="282138"/>
                  </a:lnTo>
                  <a:lnTo>
                    <a:pt x="86274" y="283693"/>
                  </a:lnTo>
                  <a:lnTo>
                    <a:pt x="99487" y="282138"/>
                  </a:lnTo>
                  <a:lnTo>
                    <a:pt x="122804" y="269702"/>
                  </a:lnTo>
                  <a:lnTo>
                    <a:pt x="145344" y="266593"/>
                  </a:lnTo>
                  <a:lnTo>
                    <a:pt x="166329" y="272811"/>
                  </a:lnTo>
                  <a:lnTo>
                    <a:pt x="185760" y="294574"/>
                  </a:lnTo>
                  <a:lnTo>
                    <a:pt x="195087" y="302346"/>
                  </a:lnTo>
                  <a:lnTo>
                    <a:pt x="219182" y="289133"/>
                  </a:lnTo>
                  <a:lnTo>
                    <a:pt x="253380" y="289911"/>
                  </a:lnTo>
                  <a:lnTo>
                    <a:pt x="260375" y="296906"/>
                  </a:lnTo>
                  <a:lnTo>
                    <a:pt x="269702" y="283693"/>
                  </a:lnTo>
                  <a:lnTo>
                    <a:pt x="277475" y="291465"/>
                  </a:lnTo>
                  <a:lnTo>
                    <a:pt x="314005" y="289911"/>
                  </a:lnTo>
                  <a:lnTo>
                    <a:pt x="302346" y="270480"/>
                  </a:lnTo>
                  <a:lnTo>
                    <a:pt x="300792" y="223845"/>
                  </a:lnTo>
                  <a:lnTo>
                    <a:pt x="290688" y="210632"/>
                  </a:lnTo>
                  <a:lnTo>
                    <a:pt x="274366" y="177211"/>
                  </a:lnTo>
                  <a:lnTo>
                    <a:pt x="275920" y="166329"/>
                  </a:lnTo>
                  <a:lnTo>
                    <a:pt x="300792" y="168661"/>
                  </a:lnTo>
                  <a:lnTo>
                    <a:pt x="321777" y="163998"/>
                  </a:lnTo>
                  <a:lnTo>
                    <a:pt x="331882" y="167107"/>
                  </a:lnTo>
                  <a:lnTo>
                    <a:pt x="334213" y="188869"/>
                  </a:lnTo>
                  <a:lnTo>
                    <a:pt x="342763" y="201305"/>
                  </a:lnTo>
                  <a:lnTo>
                    <a:pt x="359862" y="201305"/>
                  </a:lnTo>
                  <a:lnTo>
                    <a:pt x="377739" y="205191"/>
                  </a:lnTo>
                  <a:lnTo>
                    <a:pt x="401056" y="205969"/>
                  </a:lnTo>
                  <a:lnTo>
                    <a:pt x="434477" y="212187"/>
                  </a:lnTo>
                  <a:lnTo>
                    <a:pt x="448468" y="208300"/>
                  </a:lnTo>
                  <a:lnTo>
                    <a:pt x="475671" y="192756"/>
                  </a:lnTo>
                  <a:lnTo>
                    <a:pt x="461681" y="187315"/>
                  </a:lnTo>
                  <a:lnTo>
                    <a:pt x="460126" y="181874"/>
                  </a:lnTo>
                  <a:lnTo>
                    <a:pt x="467121" y="164775"/>
                  </a:lnTo>
                  <a:lnTo>
                    <a:pt x="507538" y="145344"/>
                  </a:lnTo>
                  <a:lnTo>
                    <a:pt x="536296" y="139903"/>
                  </a:lnTo>
                  <a:lnTo>
                    <a:pt x="565831" y="129799"/>
                  </a:lnTo>
                  <a:lnTo>
                    <a:pt x="581375" y="118918"/>
                  </a:lnTo>
                  <a:lnTo>
                    <a:pt x="590702" y="104927"/>
                  </a:lnTo>
                  <a:lnTo>
                    <a:pt x="594589" y="94823"/>
                  </a:lnTo>
                  <a:lnTo>
                    <a:pt x="596920" y="41971"/>
                  </a:lnTo>
                  <a:lnTo>
                    <a:pt x="604693" y="24872"/>
                  </a:lnTo>
                  <a:lnTo>
                    <a:pt x="627233" y="12436"/>
                  </a:lnTo>
                  <a:lnTo>
                    <a:pt x="676976" y="3886"/>
                  </a:lnTo>
                  <a:lnTo>
                    <a:pt x="683971" y="0"/>
                  </a:lnTo>
                  <a:lnTo>
                    <a:pt x="690966" y="17099"/>
                  </a:lnTo>
                  <a:lnTo>
                    <a:pt x="690966" y="26426"/>
                  </a:lnTo>
                  <a:lnTo>
                    <a:pt x="713506" y="45080"/>
                  </a:lnTo>
                  <a:lnTo>
                    <a:pt x="738378" y="37308"/>
                  </a:lnTo>
                  <a:lnTo>
                    <a:pt x="750814" y="51298"/>
                  </a:lnTo>
                  <a:lnTo>
                    <a:pt x="754700" y="66843"/>
                  </a:lnTo>
                  <a:lnTo>
                    <a:pt x="787344" y="75392"/>
                  </a:lnTo>
                  <a:lnTo>
                    <a:pt x="792008" y="90937"/>
                  </a:lnTo>
                  <a:lnTo>
                    <a:pt x="799003" y="88605"/>
                  </a:lnTo>
                  <a:lnTo>
                    <a:pt x="826983" y="91714"/>
                  </a:lnTo>
                  <a:lnTo>
                    <a:pt x="839419" y="100264"/>
                  </a:lnTo>
                  <a:lnTo>
                    <a:pt x="836310" y="112700"/>
                  </a:lnTo>
                  <a:lnTo>
                    <a:pt x="841751" y="118141"/>
                  </a:lnTo>
                  <a:lnTo>
                    <a:pt x="836310" y="129022"/>
                  </a:lnTo>
                  <a:lnTo>
                    <a:pt x="840197" y="133685"/>
                  </a:lnTo>
                  <a:lnTo>
                    <a:pt x="858073" y="136017"/>
                  </a:lnTo>
                  <a:lnTo>
                    <a:pt x="875172" y="133685"/>
                  </a:lnTo>
                  <a:lnTo>
                    <a:pt x="885276" y="129022"/>
                  </a:lnTo>
                  <a:lnTo>
                    <a:pt x="889163" y="118141"/>
                  </a:lnTo>
                  <a:lnTo>
                    <a:pt x="903930" y="113477"/>
                  </a:lnTo>
                  <a:lnTo>
                    <a:pt x="897712" y="134463"/>
                  </a:lnTo>
                  <a:lnTo>
                    <a:pt x="902376" y="139126"/>
                  </a:lnTo>
                  <a:lnTo>
                    <a:pt x="905485" y="154671"/>
                  </a:lnTo>
                  <a:lnTo>
                    <a:pt x="918698" y="155448"/>
                  </a:lnTo>
                  <a:lnTo>
                    <a:pt x="944347" y="167107"/>
                  </a:lnTo>
                  <a:lnTo>
                    <a:pt x="966109" y="187315"/>
                  </a:lnTo>
                  <a:lnTo>
                    <a:pt x="992536" y="184206"/>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8" name="Freeform 47">
              <a:extLst>
                <a:ext uri="{FF2B5EF4-FFF2-40B4-BE49-F238E27FC236}">
                  <a16:creationId xmlns:a16="http://schemas.microsoft.com/office/drawing/2014/main" id="{CB86DCFC-7736-0AE0-D15D-FDDA72DCA7B4}"/>
                </a:ext>
              </a:extLst>
            </p:cNvPr>
            <p:cNvSpPr/>
            <p:nvPr/>
          </p:nvSpPr>
          <p:spPr>
            <a:xfrm>
              <a:off x="3574049" y="4783774"/>
              <a:ext cx="334213" cy="621791"/>
            </a:xfrm>
            <a:custGeom>
              <a:avLst/>
              <a:gdLst>
                <a:gd name="connsiteX0" fmla="*/ 201305 w 334213"/>
                <a:gd name="connsiteY0" fmla="*/ 600807 h 621791"/>
                <a:gd name="connsiteX1" fmla="*/ 191978 w 334213"/>
                <a:gd name="connsiteY1" fmla="*/ 602361 h 621791"/>
                <a:gd name="connsiteX2" fmla="*/ 157002 w 334213"/>
                <a:gd name="connsiteY2" fmla="*/ 621792 h 621791"/>
                <a:gd name="connsiteX3" fmla="*/ 146898 w 334213"/>
                <a:gd name="connsiteY3" fmla="*/ 621792 h 621791"/>
                <a:gd name="connsiteX4" fmla="*/ 127467 w 334213"/>
                <a:gd name="connsiteY4" fmla="*/ 613243 h 621791"/>
                <a:gd name="connsiteX5" fmla="*/ 92492 w 334213"/>
                <a:gd name="connsiteY5" fmla="*/ 610133 h 621791"/>
                <a:gd name="connsiteX6" fmla="*/ 80833 w 334213"/>
                <a:gd name="connsiteY6" fmla="*/ 607802 h 621791"/>
                <a:gd name="connsiteX7" fmla="*/ 66843 w 334213"/>
                <a:gd name="connsiteY7" fmla="*/ 613243 h 621791"/>
                <a:gd name="connsiteX8" fmla="*/ 55184 w 334213"/>
                <a:gd name="connsiteY8" fmla="*/ 613243 h 621791"/>
                <a:gd name="connsiteX9" fmla="*/ 46634 w 334213"/>
                <a:gd name="connsiteY9" fmla="*/ 621015 h 621791"/>
                <a:gd name="connsiteX10" fmla="*/ 40416 w 334213"/>
                <a:gd name="connsiteY10" fmla="*/ 618683 h 621791"/>
                <a:gd name="connsiteX11" fmla="*/ 48189 w 334213"/>
                <a:gd name="connsiteY11" fmla="*/ 602361 h 621791"/>
                <a:gd name="connsiteX12" fmla="*/ 60625 w 334213"/>
                <a:gd name="connsiteY12" fmla="*/ 570494 h 621791"/>
                <a:gd name="connsiteX13" fmla="*/ 60625 w 334213"/>
                <a:gd name="connsiteY13" fmla="*/ 550286 h 621791"/>
                <a:gd name="connsiteX14" fmla="*/ 63734 w 334213"/>
                <a:gd name="connsiteY14" fmla="*/ 533187 h 621791"/>
                <a:gd name="connsiteX15" fmla="*/ 61402 w 334213"/>
                <a:gd name="connsiteY15" fmla="*/ 516865 h 621791"/>
                <a:gd name="connsiteX16" fmla="*/ 55961 w 334213"/>
                <a:gd name="connsiteY16" fmla="*/ 505983 h 621791"/>
                <a:gd name="connsiteX17" fmla="*/ 64511 w 334213"/>
                <a:gd name="connsiteY17" fmla="*/ 478780 h 621791"/>
                <a:gd name="connsiteX18" fmla="*/ 64511 w 334213"/>
                <a:gd name="connsiteY18" fmla="*/ 464790 h 621791"/>
                <a:gd name="connsiteX19" fmla="*/ 57516 w 334213"/>
                <a:gd name="connsiteY19" fmla="*/ 446913 h 621791"/>
                <a:gd name="connsiteX20" fmla="*/ 79278 w 334213"/>
                <a:gd name="connsiteY20" fmla="*/ 449245 h 621791"/>
                <a:gd name="connsiteX21" fmla="*/ 66065 w 334213"/>
                <a:gd name="connsiteY21" fmla="*/ 438364 h 621791"/>
                <a:gd name="connsiteX22" fmla="*/ 54407 w 334213"/>
                <a:gd name="connsiteY22" fmla="*/ 438364 h 621791"/>
                <a:gd name="connsiteX23" fmla="*/ 36530 w 334213"/>
                <a:gd name="connsiteY23" fmla="*/ 445359 h 621791"/>
                <a:gd name="connsiteX24" fmla="*/ 24872 w 334213"/>
                <a:gd name="connsiteY24" fmla="*/ 446136 h 621791"/>
                <a:gd name="connsiteX25" fmla="*/ 25649 w 334213"/>
                <a:gd name="connsiteY25" fmla="*/ 435254 h 621791"/>
                <a:gd name="connsiteX26" fmla="*/ 21763 w 334213"/>
                <a:gd name="connsiteY26" fmla="*/ 421264 h 621791"/>
                <a:gd name="connsiteX27" fmla="*/ 37307 w 334213"/>
                <a:gd name="connsiteY27" fmla="*/ 416601 h 621791"/>
                <a:gd name="connsiteX28" fmla="*/ 49743 w 334213"/>
                <a:gd name="connsiteY28" fmla="*/ 403388 h 621791"/>
                <a:gd name="connsiteX29" fmla="*/ 47412 w 334213"/>
                <a:gd name="connsiteY29" fmla="*/ 390952 h 621791"/>
                <a:gd name="connsiteX30" fmla="*/ 38085 w 334213"/>
                <a:gd name="connsiteY30" fmla="*/ 399502 h 621791"/>
                <a:gd name="connsiteX31" fmla="*/ 33421 w 334213"/>
                <a:gd name="connsiteY31" fmla="*/ 410383 h 621791"/>
                <a:gd name="connsiteX32" fmla="*/ 11659 w 334213"/>
                <a:gd name="connsiteY32" fmla="*/ 415823 h 621791"/>
                <a:gd name="connsiteX33" fmla="*/ 0 w 334213"/>
                <a:gd name="connsiteY33" fmla="*/ 411937 h 621791"/>
                <a:gd name="connsiteX34" fmla="*/ 0 w 334213"/>
                <a:gd name="connsiteY34" fmla="*/ 397170 h 621791"/>
                <a:gd name="connsiteX35" fmla="*/ 4663 w 334213"/>
                <a:gd name="connsiteY35" fmla="*/ 383957 h 621791"/>
                <a:gd name="connsiteX36" fmla="*/ 7772 w 334213"/>
                <a:gd name="connsiteY36" fmla="*/ 366080 h 621791"/>
                <a:gd name="connsiteX37" fmla="*/ 13990 w 334213"/>
                <a:gd name="connsiteY37" fmla="*/ 348981 h 621791"/>
                <a:gd name="connsiteX38" fmla="*/ 12436 w 334213"/>
                <a:gd name="connsiteY38" fmla="*/ 338099 h 621791"/>
                <a:gd name="connsiteX39" fmla="*/ 24872 w 334213"/>
                <a:gd name="connsiteY39" fmla="*/ 327995 h 621791"/>
                <a:gd name="connsiteX40" fmla="*/ 35753 w 334213"/>
                <a:gd name="connsiteY40" fmla="*/ 313228 h 621791"/>
                <a:gd name="connsiteX41" fmla="*/ 69174 w 334213"/>
                <a:gd name="connsiteY41" fmla="*/ 244054 h 621791"/>
                <a:gd name="connsiteX42" fmla="*/ 64511 w 334213"/>
                <a:gd name="connsiteY42" fmla="*/ 236281 h 621791"/>
                <a:gd name="connsiteX43" fmla="*/ 77724 w 334213"/>
                <a:gd name="connsiteY43" fmla="*/ 184983 h 621791"/>
                <a:gd name="connsiteX44" fmla="*/ 87051 w 334213"/>
                <a:gd name="connsiteY44" fmla="*/ 167107 h 621791"/>
                <a:gd name="connsiteX45" fmla="*/ 91714 w 334213"/>
                <a:gd name="connsiteY45" fmla="*/ 133685 h 621791"/>
                <a:gd name="connsiteX46" fmla="*/ 90160 w 334213"/>
                <a:gd name="connsiteY46" fmla="*/ 118141 h 621791"/>
                <a:gd name="connsiteX47" fmla="*/ 84719 w 334213"/>
                <a:gd name="connsiteY47" fmla="*/ 102596 h 621791"/>
                <a:gd name="connsiteX48" fmla="*/ 79278 w 334213"/>
                <a:gd name="connsiteY48" fmla="*/ 69175 h 621791"/>
                <a:gd name="connsiteX49" fmla="*/ 79278 w 334213"/>
                <a:gd name="connsiteY49" fmla="*/ 58293 h 621791"/>
                <a:gd name="connsiteX50" fmla="*/ 72283 w 334213"/>
                <a:gd name="connsiteY50" fmla="*/ 44303 h 621791"/>
                <a:gd name="connsiteX51" fmla="*/ 73061 w 334213"/>
                <a:gd name="connsiteY51" fmla="*/ 36530 h 621791"/>
                <a:gd name="connsiteX52" fmla="*/ 83942 w 334213"/>
                <a:gd name="connsiteY52" fmla="*/ 23317 h 621791"/>
                <a:gd name="connsiteX53" fmla="*/ 93269 w 334213"/>
                <a:gd name="connsiteY53" fmla="*/ 14768 h 621791"/>
                <a:gd name="connsiteX54" fmla="*/ 108036 w 334213"/>
                <a:gd name="connsiteY54" fmla="*/ 7772 h 621791"/>
                <a:gd name="connsiteX55" fmla="*/ 139903 w 334213"/>
                <a:gd name="connsiteY55" fmla="*/ 0 h 621791"/>
                <a:gd name="connsiteX56" fmla="*/ 147676 w 334213"/>
                <a:gd name="connsiteY56" fmla="*/ 13991 h 621791"/>
                <a:gd name="connsiteX57" fmla="*/ 137571 w 334213"/>
                <a:gd name="connsiteY57" fmla="*/ 28758 h 621791"/>
                <a:gd name="connsiteX58" fmla="*/ 144567 w 334213"/>
                <a:gd name="connsiteY58" fmla="*/ 38862 h 621791"/>
                <a:gd name="connsiteX59" fmla="*/ 167884 w 334213"/>
                <a:gd name="connsiteY59" fmla="*/ 30313 h 621791"/>
                <a:gd name="connsiteX60" fmla="*/ 190424 w 334213"/>
                <a:gd name="connsiteY60" fmla="*/ 29535 h 621791"/>
                <a:gd name="connsiteX61" fmla="*/ 207523 w 334213"/>
                <a:gd name="connsiteY61" fmla="*/ 35753 h 621791"/>
                <a:gd name="connsiteX62" fmla="*/ 218404 w 334213"/>
                <a:gd name="connsiteY62" fmla="*/ 35753 h 621791"/>
                <a:gd name="connsiteX63" fmla="*/ 237835 w 334213"/>
                <a:gd name="connsiteY63" fmla="*/ 28758 h 621791"/>
                <a:gd name="connsiteX64" fmla="*/ 244053 w 334213"/>
                <a:gd name="connsiteY64" fmla="*/ 17877 h 621791"/>
                <a:gd name="connsiteX65" fmla="*/ 255712 w 334213"/>
                <a:gd name="connsiteY65" fmla="*/ 21763 h 621791"/>
                <a:gd name="connsiteX66" fmla="*/ 296129 w 334213"/>
                <a:gd name="connsiteY66" fmla="*/ 22540 h 621791"/>
                <a:gd name="connsiteX67" fmla="*/ 301569 w 334213"/>
                <a:gd name="connsiteY67" fmla="*/ 31090 h 621791"/>
                <a:gd name="connsiteX68" fmla="*/ 302346 w 334213"/>
                <a:gd name="connsiteY68" fmla="*/ 55184 h 621791"/>
                <a:gd name="connsiteX69" fmla="*/ 317114 w 334213"/>
                <a:gd name="connsiteY69" fmla="*/ 56739 h 621791"/>
                <a:gd name="connsiteX70" fmla="*/ 331881 w 334213"/>
                <a:gd name="connsiteY70" fmla="*/ 63734 h 621791"/>
                <a:gd name="connsiteX71" fmla="*/ 334213 w 334213"/>
                <a:gd name="connsiteY71" fmla="*/ 72284 h 621791"/>
                <a:gd name="connsiteX72" fmla="*/ 314782 w 334213"/>
                <a:gd name="connsiteY72" fmla="*/ 91715 h 621791"/>
                <a:gd name="connsiteX73" fmla="*/ 298460 w 334213"/>
                <a:gd name="connsiteY73" fmla="*/ 100264 h 621791"/>
                <a:gd name="connsiteX74" fmla="*/ 286024 w 334213"/>
                <a:gd name="connsiteY74" fmla="*/ 111146 h 621791"/>
                <a:gd name="connsiteX75" fmla="*/ 277475 w 334213"/>
                <a:gd name="connsiteY75" fmla="*/ 123581 h 621791"/>
                <a:gd name="connsiteX76" fmla="*/ 261930 w 334213"/>
                <a:gd name="connsiteY76" fmla="*/ 136017 h 621791"/>
                <a:gd name="connsiteX77" fmla="*/ 268148 w 334213"/>
                <a:gd name="connsiteY77" fmla="*/ 151562 h 621791"/>
                <a:gd name="connsiteX78" fmla="*/ 271257 w 334213"/>
                <a:gd name="connsiteY78" fmla="*/ 178765 h 621791"/>
                <a:gd name="connsiteX79" fmla="*/ 268148 w 334213"/>
                <a:gd name="connsiteY79" fmla="*/ 208301 h 621791"/>
                <a:gd name="connsiteX80" fmla="*/ 271257 w 334213"/>
                <a:gd name="connsiteY80" fmla="*/ 216850 h 621791"/>
                <a:gd name="connsiteX81" fmla="*/ 250271 w 334213"/>
                <a:gd name="connsiteY81" fmla="*/ 233172 h 621791"/>
                <a:gd name="connsiteX82" fmla="*/ 248717 w 334213"/>
                <a:gd name="connsiteY82" fmla="*/ 240944 h 621791"/>
                <a:gd name="connsiteX83" fmla="*/ 259598 w 334213"/>
                <a:gd name="connsiteY83" fmla="*/ 251049 h 621791"/>
                <a:gd name="connsiteX84" fmla="*/ 259598 w 334213"/>
                <a:gd name="connsiteY84" fmla="*/ 265816 h 621791"/>
                <a:gd name="connsiteX85" fmla="*/ 246385 w 334213"/>
                <a:gd name="connsiteY85" fmla="*/ 293020 h 621791"/>
                <a:gd name="connsiteX86" fmla="*/ 238613 w 334213"/>
                <a:gd name="connsiteY86" fmla="*/ 296906 h 621791"/>
                <a:gd name="connsiteX87" fmla="*/ 205191 w 334213"/>
                <a:gd name="connsiteY87" fmla="*/ 296906 h 621791"/>
                <a:gd name="connsiteX88" fmla="*/ 196642 w 334213"/>
                <a:gd name="connsiteY88" fmla="*/ 299237 h 621791"/>
                <a:gd name="connsiteX89" fmla="*/ 205191 w 334213"/>
                <a:gd name="connsiteY89" fmla="*/ 314005 h 621791"/>
                <a:gd name="connsiteX90" fmla="*/ 216073 w 334213"/>
                <a:gd name="connsiteY90" fmla="*/ 323332 h 621791"/>
                <a:gd name="connsiteX91" fmla="*/ 218404 w 334213"/>
                <a:gd name="connsiteY91" fmla="*/ 338099 h 621791"/>
                <a:gd name="connsiteX92" fmla="*/ 230840 w 334213"/>
                <a:gd name="connsiteY92" fmla="*/ 362971 h 621791"/>
                <a:gd name="connsiteX93" fmla="*/ 244053 w 334213"/>
                <a:gd name="connsiteY93" fmla="*/ 366080 h 621791"/>
                <a:gd name="connsiteX94" fmla="*/ 247940 w 334213"/>
                <a:gd name="connsiteY94" fmla="*/ 372298 h 621791"/>
                <a:gd name="connsiteX95" fmla="*/ 243276 w 334213"/>
                <a:gd name="connsiteY95" fmla="*/ 390952 h 621791"/>
                <a:gd name="connsiteX96" fmla="*/ 218404 w 334213"/>
                <a:gd name="connsiteY96" fmla="*/ 414269 h 621791"/>
                <a:gd name="connsiteX97" fmla="*/ 211409 w 334213"/>
                <a:gd name="connsiteY97" fmla="*/ 445359 h 621791"/>
                <a:gd name="connsiteX98" fmla="*/ 234726 w 334213"/>
                <a:gd name="connsiteY98" fmla="*/ 478780 h 621791"/>
                <a:gd name="connsiteX99" fmla="*/ 247940 w 334213"/>
                <a:gd name="connsiteY99" fmla="*/ 477226 h 621791"/>
                <a:gd name="connsiteX100" fmla="*/ 242499 w 334213"/>
                <a:gd name="connsiteY100" fmla="*/ 495879 h 621791"/>
                <a:gd name="connsiteX101" fmla="*/ 226177 w 334213"/>
                <a:gd name="connsiteY101" fmla="*/ 500543 h 621791"/>
                <a:gd name="connsiteX102" fmla="*/ 198973 w 334213"/>
                <a:gd name="connsiteY102" fmla="*/ 533964 h 621791"/>
                <a:gd name="connsiteX103" fmla="*/ 192755 w 334213"/>
                <a:gd name="connsiteY103" fmla="*/ 551063 h 621791"/>
                <a:gd name="connsiteX104" fmla="*/ 201305 w 334213"/>
                <a:gd name="connsiteY104" fmla="*/ 600807 h 62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34213" h="621791">
                  <a:moveTo>
                    <a:pt x="201305" y="600807"/>
                  </a:moveTo>
                  <a:lnTo>
                    <a:pt x="191978" y="602361"/>
                  </a:lnTo>
                  <a:lnTo>
                    <a:pt x="157002" y="621792"/>
                  </a:lnTo>
                  <a:lnTo>
                    <a:pt x="146898" y="621792"/>
                  </a:lnTo>
                  <a:lnTo>
                    <a:pt x="127467" y="613243"/>
                  </a:lnTo>
                  <a:lnTo>
                    <a:pt x="92492" y="610133"/>
                  </a:lnTo>
                  <a:lnTo>
                    <a:pt x="80833" y="607802"/>
                  </a:lnTo>
                  <a:lnTo>
                    <a:pt x="66843" y="613243"/>
                  </a:lnTo>
                  <a:lnTo>
                    <a:pt x="55184" y="613243"/>
                  </a:lnTo>
                  <a:lnTo>
                    <a:pt x="46634" y="621015"/>
                  </a:lnTo>
                  <a:lnTo>
                    <a:pt x="40416" y="618683"/>
                  </a:lnTo>
                  <a:lnTo>
                    <a:pt x="48189" y="602361"/>
                  </a:lnTo>
                  <a:lnTo>
                    <a:pt x="60625" y="570494"/>
                  </a:lnTo>
                  <a:lnTo>
                    <a:pt x="60625" y="550286"/>
                  </a:lnTo>
                  <a:lnTo>
                    <a:pt x="63734" y="533187"/>
                  </a:lnTo>
                  <a:lnTo>
                    <a:pt x="61402" y="516865"/>
                  </a:lnTo>
                  <a:lnTo>
                    <a:pt x="55961" y="505983"/>
                  </a:lnTo>
                  <a:lnTo>
                    <a:pt x="64511" y="478780"/>
                  </a:lnTo>
                  <a:lnTo>
                    <a:pt x="64511" y="464790"/>
                  </a:lnTo>
                  <a:lnTo>
                    <a:pt x="57516" y="446913"/>
                  </a:lnTo>
                  <a:lnTo>
                    <a:pt x="79278" y="449245"/>
                  </a:lnTo>
                  <a:lnTo>
                    <a:pt x="66065" y="438364"/>
                  </a:lnTo>
                  <a:lnTo>
                    <a:pt x="54407" y="438364"/>
                  </a:lnTo>
                  <a:lnTo>
                    <a:pt x="36530" y="445359"/>
                  </a:lnTo>
                  <a:lnTo>
                    <a:pt x="24872" y="446136"/>
                  </a:lnTo>
                  <a:lnTo>
                    <a:pt x="25649" y="435254"/>
                  </a:lnTo>
                  <a:lnTo>
                    <a:pt x="21763" y="421264"/>
                  </a:lnTo>
                  <a:lnTo>
                    <a:pt x="37307" y="416601"/>
                  </a:lnTo>
                  <a:lnTo>
                    <a:pt x="49743" y="403388"/>
                  </a:lnTo>
                  <a:lnTo>
                    <a:pt x="47412" y="390952"/>
                  </a:lnTo>
                  <a:lnTo>
                    <a:pt x="38085" y="399502"/>
                  </a:lnTo>
                  <a:lnTo>
                    <a:pt x="33421" y="410383"/>
                  </a:lnTo>
                  <a:lnTo>
                    <a:pt x="11659" y="415823"/>
                  </a:lnTo>
                  <a:lnTo>
                    <a:pt x="0" y="411937"/>
                  </a:lnTo>
                  <a:lnTo>
                    <a:pt x="0" y="397170"/>
                  </a:lnTo>
                  <a:lnTo>
                    <a:pt x="4663" y="383957"/>
                  </a:lnTo>
                  <a:lnTo>
                    <a:pt x="7772" y="366080"/>
                  </a:lnTo>
                  <a:lnTo>
                    <a:pt x="13990" y="348981"/>
                  </a:lnTo>
                  <a:lnTo>
                    <a:pt x="12436" y="338099"/>
                  </a:lnTo>
                  <a:lnTo>
                    <a:pt x="24872" y="327995"/>
                  </a:lnTo>
                  <a:lnTo>
                    <a:pt x="35753" y="313228"/>
                  </a:lnTo>
                  <a:lnTo>
                    <a:pt x="69174" y="244054"/>
                  </a:lnTo>
                  <a:lnTo>
                    <a:pt x="64511" y="236281"/>
                  </a:lnTo>
                  <a:lnTo>
                    <a:pt x="77724" y="184983"/>
                  </a:lnTo>
                  <a:lnTo>
                    <a:pt x="87051" y="167107"/>
                  </a:lnTo>
                  <a:lnTo>
                    <a:pt x="91714" y="133685"/>
                  </a:lnTo>
                  <a:lnTo>
                    <a:pt x="90160" y="118141"/>
                  </a:lnTo>
                  <a:lnTo>
                    <a:pt x="84719" y="102596"/>
                  </a:lnTo>
                  <a:lnTo>
                    <a:pt x="79278" y="69175"/>
                  </a:lnTo>
                  <a:lnTo>
                    <a:pt x="79278" y="58293"/>
                  </a:lnTo>
                  <a:lnTo>
                    <a:pt x="72283" y="44303"/>
                  </a:lnTo>
                  <a:lnTo>
                    <a:pt x="73061" y="36530"/>
                  </a:lnTo>
                  <a:lnTo>
                    <a:pt x="83942" y="23317"/>
                  </a:lnTo>
                  <a:lnTo>
                    <a:pt x="93269" y="14768"/>
                  </a:lnTo>
                  <a:lnTo>
                    <a:pt x="108036" y="7772"/>
                  </a:lnTo>
                  <a:lnTo>
                    <a:pt x="139903" y="0"/>
                  </a:lnTo>
                  <a:lnTo>
                    <a:pt x="147676" y="13991"/>
                  </a:lnTo>
                  <a:lnTo>
                    <a:pt x="137571" y="28758"/>
                  </a:lnTo>
                  <a:lnTo>
                    <a:pt x="144567" y="38862"/>
                  </a:lnTo>
                  <a:lnTo>
                    <a:pt x="167884" y="30313"/>
                  </a:lnTo>
                  <a:lnTo>
                    <a:pt x="190424" y="29535"/>
                  </a:lnTo>
                  <a:lnTo>
                    <a:pt x="207523" y="35753"/>
                  </a:lnTo>
                  <a:lnTo>
                    <a:pt x="218404" y="35753"/>
                  </a:lnTo>
                  <a:lnTo>
                    <a:pt x="237835" y="28758"/>
                  </a:lnTo>
                  <a:lnTo>
                    <a:pt x="244053" y="17877"/>
                  </a:lnTo>
                  <a:lnTo>
                    <a:pt x="255712" y="21763"/>
                  </a:lnTo>
                  <a:lnTo>
                    <a:pt x="296129" y="22540"/>
                  </a:lnTo>
                  <a:lnTo>
                    <a:pt x="301569" y="31090"/>
                  </a:lnTo>
                  <a:lnTo>
                    <a:pt x="302346" y="55184"/>
                  </a:lnTo>
                  <a:lnTo>
                    <a:pt x="317114" y="56739"/>
                  </a:lnTo>
                  <a:lnTo>
                    <a:pt x="331881" y="63734"/>
                  </a:lnTo>
                  <a:lnTo>
                    <a:pt x="334213" y="72284"/>
                  </a:lnTo>
                  <a:lnTo>
                    <a:pt x="314782" y="91715"/>
                  </a:lnTo>
                  <a:lnTo>
                    <a:pt x="298460" y="100264"/>
                  </a:lnTo>
                  <a:lnTo>
                    <a:pt x="286024" y="111146"/>
                  </a:lnTo>
                  <a:lnTo>
                    <a:pt x="277475" y="123581"/>
                  </a:lnTo>
                  <a:lnTo>
                    <a:pt x="261930" y="136017"/>
                  </a:lnTo>
                  <a:lnTo>
                    <a:pt x="268148" y="151562"/>
                  </a:lnTo>
                  <a:lnTo>
                    <a:pt x="271257" y="178765"/>
                  </a:lnTo>
                  <a:lnTo>
                    <a:pt x="268148" y="208301"/>
                  </a:lnTo>
                  <a:lnTo>
                    <a:pt x="271257" y="216850"/>
                  </a:lnTo>
                  <a:lnTo>
                    <a:pt x="250271" y="233172"/>
                  </a:lnTo>
                  <a:lnTo>
                    <a:pt x="248717" y="240944"/>
                  </a:lnTo>
                  <a:lnTo>
                    <a:pt x="259598" y="251049"/>
                  </a:lnTo>
                  <a:lnTo>
                    <a:pt x="259598" y="265816"/>
                  </a:lnTo>
                  <a:lnTo>
                    <a:pt x="246385" y="293020"/>
                  </a:lnTo>
                  <a:lnTo>
                    <a:pt x="238613" y="296906"/>
                  </a:lnTo>
                  <a:lnTo>
                    <a:pt x="205191" y="296906"/>
                  </a:lnTo>
                  <a:lnTo>
                    <a:pt x="196642" y="299237"/>
                  </a:lnTo>
                  <a:lnTo>
                    <a:pt x="205191" y="314005"/>
                  </a:lnTo>
                  <a:lnTo>
                    <a:pt x="216073" y="323332"/>
                  </a:lnTo>
                  <a:lnTo>
                    <a:pt x="218404" y="338099"/>
                  </a:lnTo>
                  <a:lnTo>
                    <a:pt x="230840" y="362971"/>
                  </a:lnTo>
                  <a:lnTo>
                    <a:pt x="244053" y="366080"/>
                  </a:lnTo>
                  <a:lnTo>
                    <a:pt x="247940" y="372298"/>
                  </a:lnTo>
                  <a:lnTo>
                    <a:pt x="243276" y="390952"/>
                  </a:lnTo>
                  <a:lnTo>
                    <a:pt x="218404" y="414269"/>
                  </a:lnTo>
                  <a:lnTo>
                    <a:pt x="211409" y="445359"/>
                  </a:lnTo>
                  <a:lnTo>
                    <a:pt x="234726" y="478780"/>
                  </a:lnTo>
                  <a:lnTo>
                    <a:pt x="247940" y="477226"/>
                  </a:lnTo>
                  <a:lnTo>
                    <a:pt x="242499" y="495879"/>
                  </a:lnTo>
                  <a:lnTo>
                    <a:pt x="226177" y="500543"/>
                  </a:lnTo>
                  <a:lnTo>
                    <a:pt x="198973" y="533964"/>
                  </a:lnTo>
                  <a:lnTo>
                    <a:pt x="192755" y="551063"/>
                  </a:lnTo>
                  <a:lnTo>
                    <a:pt x="201305" y="600807"/>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49" name="Freeform 48">
              <a:extLst>
                <a:ext uri="{FF2B5EF4-FFF2-40B4-BE49-F238E27FC236}">
                  <a16:creationId xmlns:a16="http://schemas.microsoft.com/office/drawing/2014/main" id="{7E5B6563-9271-50B3-9D44-EF154291DA9A}"/>
                </a:ext>
              </a:extLst>
            </p:cNvPr>
            <p:cNvSpPr/>
            <p:nvPr/>
          </p:nvSpPr>
          <p:spPr>
            <a:xfrm>
              <a:off x="7796794" y="5627079"/>
              <a:ext cx="187314" cy="69174"/>
            </a:xfrm>
            <a:custGeom>
              <a:avLst/>
              <a:gdLst>
                <a:gd name="connsiteX0" fmla="*/ 153893 w 187314"/>
                <a:gd name="connsiteY0" fmla="*/ 24872 h 69174"/>
                <a:gd name="connsiteX1" fmla="*/ 153116 w 187314"/>
                <a:gd name="connsiteY1" fmla="*/ 24872 h 69174"/>
                <a:gd name="connsiteX2" fmla="*/ 152339 w 187314"/>
                <a:gd name="connsiteY2" fmla="*/ 24872 h 69174"/>
                <a:gd name="connsiteX3" fmla="*/ 153116 w 187314"/>
                <a:gd name="connsiteY3" fmla="*/ 24095 h 69174"/>
                <a:gd name="connsiteX4" fmla="*/ 153893 w 187314"/>
                <a:gd name="connsiteY4" fmla="*/ 24872 h 69174"/>
                <a:gd name="connsiteX5" fmla="*/ 153893 w 187314"/>
                <a:gd name="connsiteY5" fmla="*/ 24872 h 69174"/>
                <a:gd name="connsiteX6" fmla="*/ 154670 w 187314"/>
                <a:gd name="connsiteY6" fmla="*/ 24872 h 69174"/>
                <a:gd name="connsiteX7" fmla="*/ 155448 w 187314"/>
                <a:gd name="connsiteY7" fmla="*/ 24872 h 69174"/>
                <a:gd name="connsiteX8" fmla="*/ 156225 w 187314"/>
                <a:gd name="connsiteY8" fmla="*/ 25649 h 69174"/>
                <a:gd name="connsiteX9" fmla="*/ 155448 w 187314"/>
                <a:gd name="connsiteY9" fmla="*/ 25649 h 69174"/>
                <a:gd name="connsiteX10" fmla="*/ 154670 w 187314"/>
                <a:gd name="connsiteY10" fmla="*/ 25649 h 69174"/>
                <a:gd name="connsiteX11" fmla="*/ 153893 w 187314"/>
                <a:gd name="connsiteY11" fmla="*/ 25649 h 69174"/>
                <a:gd name="connsiteX12" fmla="*/ 153893 w 187314"/>
                <a:gd name="connsiteY12" fmla="*/ 24872 h 69174"/>
                <a:gd name="connsiteX13" fmla="*/ 150784 w 187314"/>
                <a:gd name="connsiteY13" fmla="*/ 22540 h 69174"/>
                <a:gd name="connsiteX14" fmla="*/ 150007 w 187314"/>
                <a:gd name="connsiteY14" fmla="*/ 22540 h 69174"/>
                <a:gd name="connsiteX15" fmla="*/ 150007 w 187314"/>
                <a:gd name="connsiteY15" fmla="*/ 21763 h 69174"/>
                <a:gd name="connsiteX16" fmla="*/ 150784 w 187314"/>
                <a:gd name="connsiteY16" fmla="*/ 21763 h 69174"/>
                <a:gd name="connsiteX17" fmla="*/ 150784 w 187314"/>
                <a:gd name="connsiteY17" fmla="*/ 20986 h 69174"/>
                <a:gd name="connsiteX18" fmla="*/ 151562 w 187314"/>
                <a:gd name="connsiteY18" fmla="*/ 21763 h 69174"/>
                <a:gd name="connsiteX19" fmla="*/ 151562 w 187314"/>
                <a:gd name="connsiteY19" fmla="*/ 22540 h 69174"/>
                <a:gd name="connsiteX20" fmla="*/ 150784 w 187314"/>
                <a:gd name="connsiteY20" fmla="*/ 22540 h 69174"/>
                <a:gd name="connsiteX21" fmla="*/ 177988 w 187314"/>
                <a:gd name="connsiteY21" fmla="*/ 16322 h 69174"/>
                <a:gd name="connsiteX22" fmla="*/ 179542 w 187314"/>
                <a:gd name="connsiteY22" fmla="*/ 17099 h 69174"/>
                <a:gd name="connsiteX23" fmla="*/ 181874 w 187314"/>
                <a:gd name="connsiteY23" fmla="*/ 19431 h 69174"/>
                <a:gd name="connsiteX24" fmla="*/ 183428 w 187314"/>
                <a:gd name="connsiteY24" fmla="*/ 22540 h 69174"/>
                <a:gd name="connsiteX25" fmla="*/ 184206 w 187314"/>
                <a:gd name="connsiteY25" fmla="*/ 24872 h 69174"/>
                <a:gd name="connsiteX26" fmla="*/ 185760 w 187314"/>
                <a:gd name="connsiteY26" fmla="*/ 26426 h 69174"/>
                <a:gd name="connsiteX27" fmla="*/ 187315 w 187314"/>
                <a:gd name="connsiteY27" fmla="*/ 27203 h 69174"/>
                <a:gd name="connsiteX28" fmla="*/ 185760 w 187314"/>
                <a:gd name="connsiteY28" fmla="*/ 27203 h 69174"/>
                <a:gd name="connsiteX29" fmla="*/ 183428 w 187314"/>
                <a:gd name="connsiteY29" fmla="*/ 27203 h 69174"/>
                <a:gd name="connsiteX30" fmla="*/ 181097 w 187314"/>
                <a:gd name="connsiteY30" fmla="*/ 26426 h 69174"/>
                <a:gd name="connsiteX31" fmla="*/ 179542 w 187314"/>
                <a:gd name="connsiteY31" fmla="*/ 24872 h 69174"/>
                <a:gd name="connsiteX32" fmla="*/ 177988 w 187314"/>
                <a:gd name="connsiteY32" fmla="*/ 24872 h 69174"/>
                <a:gd name="connsiteX33" fmla="*/ 172547 w 187314"/>
                <a:gd name="connsiteY33" fmla="*/ 25649 h 69174"/>
                <a:gd name="connsiteX34" fmla="*/ 167884 w 187314"/>
                <a:gd name="connsiteY34" fmla="*/ 26426 h 69174"/>
                <a:gd name="connsiteX35" fmla="*/ 167107 w 187314"/>
                <a:gd name="connsiteY35" fmla="*/ 27203 h 69174"/>
                <a:gd name="connsiteX36" fmla="*/ 166329 w 187314"/>
                <a:gd name="connsiteY36" fmla="*/ 27981 h 69174"/>
                <a:gd name="connsiteX37" fmla="*/ 163997 w 187314"/>
                <a:gd name="connsiteY37" fmla="*/ 27981 h 69174"/>
                <a:gd name="connsiteX38" fmla="*/ 161666 w 187314"/>
                <a:gd name="connsiteY38" fmla="*/ 27981 h 69174"/>
                <a:gd name="connsiteX39" fmla="*/ 160888 w 187314"/>
                <a:gd name="connsiteY39" fmla="*/ 27203 h 69174"/>
                <a:gd name="connsiteX40" fmla="*/ 162443 w 187314"/>
                <a:gd name="connsiteY40" fmla="*/ 26426 h 69174"/>
                <a:gd name="connsiteX41" fmla="*/ 163220 w 187314"/>
                <a:gd name="connsiteY41" fmla="*/ 26426 h 69174"/>
                <a:gd name="connsiteX42" fmla="*/ 162443 w 187314"/>
                <a:gd name="connsiteY42" fmla="*/ 24095 h 69174"/>
                <a:gd name="connsiteX43" fmla="*/ 160888 w 187314"/>
                <a:gd name="connsiteY43" fmla="*/ 24095 h 69174"/>
                <a:gd name="connsiteX44" fmla="*/ 159334 w 187314"/>
                <a:gd name="connsiteY44" fmla="*/ 23317 h 69174"/>
                <a:gd name="connsiteX45" fmla="*/ 159334 w 187314"/>
                <a:gd name="connsiteY45" fmla="*/ 20209 h 69174"/>
                <a:gd name="connsiteX46" fmla="*/ 158557 w 187314"/>
                <a:gd name="connsiteY46" fmla="*/ 19431 h 69174"/>
                <a:gd name="connsiteX47" fmla="*/ 156225 w 187314"/>
                <a:gd name="connsiteY47" fmla="*/ 18654 h 69174"/>
                <a:gd name="connsiteX48" fmla="*/ 156225 w 187314"/>
                <a:gd name="connsiteY48" fmla="*/ 17099 h 69174"/>
                <a:gd name="connsiteX49" fmla="*/ 157002 w 187314"/>
                <a:gd name="connsiteY49" fmla="*/ 16322 h 69174"/>
                <a:gd name="connsiteX50" fmla="*/ 158557 w 187314"/>
                <a:gd name="connsiteY50" fmla="*/ 15545 h 69174"/>
                <a:gd name="connsiteX51" fmla="*/ 159334 w 187314"/>
                <a:gd name="connsiteY51" fmla="*/ 16322 h 69174"/>
                <a:gd name="connsiteX52" fmla="*/ 160111 w 187314"/>
                <a:gd name="connsiteY52" fmla="*/ 17099 h 69174"/>
                <a:gd name="connsiteX53" fmla="*/ 161666 w 187314"/>
                <a:gd name="connsiteY53" fmla="*/ 16322 h 69174"/>
                <a:gd name="connsiteX54" fmla="*/ 162443 w 187314"/>
                <a:gd name="connsiteY54" fmla="*/ 15545 h 69174"/>
                <a:gd name="connsiteX55" fmla="*/ 163220 w 187314"/>
                <a:gd name="connsiteY55" fmla="*/ 14768 h 69174"/>
                <a:gd name="connsiteX56" fmla="*/ 163997 w 187314"/>
                <a:gd name="connsiteY56" fmla="*/ 13991 h 69174"/>
                <a:gd name="connsiteX57" fmla="*/ 165552 w 187314"/>
                <a:gd name="connsiteY57" fmla="*/ 15545 h 69174"/>
                <a:gd name="connsiteX58" fmla="*/ 167107 w 187314"/>
                <a:gd name="connsiteY58" fmla="*/ 16322 h 69174"/>
                <a:gd name="connsiteX59" fmla="*/ 167884 w 187314"/>
                <a:gd name="connsiteY59" fmla="*/ 16322 h 69174"/>
                <a:gd name="connsiteX60" fmla="*/ 169438 w 187314"/>
                <a:gd name="connsiteY60" fmla="*/ 17099 h 69174"/>
                <a:gd name="connsiteX61" fmla="*/ 170215 w 187314"/>
                <a:gd name="connsiteY61" fmla="*/ 17099 h 69174"/>
                <a:gd name="connsiteX62" fmla="*/ 172547 w 187314"/>
                <a:gd name="connsiteY62" fmla="*/ 16322 h 69174"/>
                <a:gd name="connsiteX63" fmla="*/ 174101 w 187314"/>
                <a:gd name="connsiteY63" fmla="*/ 16322 h 69174"/>
                <a:gd name="connsiteX64" fmla="*/ 174879 w 187314"/>
                <a:gd name="connsiteY64" fmla="*/ 17099 h 69174"/>
                <a:gd name="connsiteX65" fmla="*/ 176433 w 187314"/>
                <a:gd name="connsiteY65" fmla="*/ 17099 h 69174"/>
                <a:gd name="connsiteX66" fmla="*/ 177211 w 187314"/>
                <a:gd name="connsiteY66" fmla="*/ 17099 h 69174"/>
                <a:gd name="connsiteX67" fmla="*/ 177988 w 187314"/>
                <a:gd name="connsiteY67" fmla="*/ 17099 h 69174"/>
                <a:gd name="connsiteX68" fmla="*/ 177988 w 187314"/>
                <a:gd name="connsiteY68" fmla="*/ 16322 h 69174"/>
                <a:gd name="connsiteX69" fmla="*/ 146898 w 187314"/>
                <a:gd name="connsiteY69" fmla="*/ 24872 h 69174"/>
                <a:gd name="connsiteX70" fmla="*/ 146898 w 187314"/>
                <a:gd name="connsiteY70" fmla="*/ 26426 h 69174"/>
                <a:gd name="connsiteX71" fmla="*/ 144566 w 187314"/>
                <a:gd name="connsiteY71" fmla="*/ 27203 h 69174"/>
                <a:gd name="connsiteX72" fmla="*/ 142235 w 187314"/>
                <a:gd name="connsiteY72" fmla="*/ 29535 h 69174"/>
                <a:gd name="connsiteX73" fmla="*/ 142235 w 187314"/>
                <a:gd name="connsiteY73" fmla="*/ 31090 h 69174"/>
                <a:gd name="connsiteX74" fmla="*/ 141457 w 187314"/>
                <a:gd name="connsiteY74" fmla="*/ 33422 h 69174"/>
                <a:gd name="connsiteX75" fmla="*/ 141457 w 187314"/>
                <a:gd name="connsiteY75" fmla="*/ 35753 h 69174"/>
                <a:gd name="connsiteX76" fmla="*/ 141457 w 187314"/>
                <a:gd name="connsiteY76" fmla="*/ 38085 h 69174"/>
                <a:gd name="connsiteX77" fmla="*/ 141457 w 187314"/>
                <a:gd name="connsiteY77" fmla="*/ 40417 h 69174"/>
                <a:gd name="connsiteX78" fmla="*/ 141457 w 187314"/>
                <a:gd name="connsiteY78" fmla="*/ 41194 h 69174"/>
                <a:gd name="connsiteX79" fmla="*/ 140680 w 187314"/>
                <a:gd name="connsiteY79" fmla="*/ 41194 h 69174"/>
                <a:gd name="connsiteX80" fmla="*/ 139903 w 187314"/>
                <a:gd name="connsiteY80" fmla="*/ 41971 h 69174"/>
                <a:gd name="connsiteX81" fmla="*/ 139903 w 187314"/>
                <a:gd name="connsiteY81" fmla="*/ 44303 h 69174"/>
                <a:gd name="connsiteX82" fmla="*/ 139126 w 187314"/>
                <a:gd name="connsiteY82" fmla="*/ 45080 h 69174"/>
                <a:gd name="connsiteX83" fmla="*/ 137571 w 187314"/>
                <a:gd name="connsiteY83" fmla="*/ 45080 h 69174"/>
                <a:gd name="connsiteX84" fmla="*/ 134462 w 187314"/>
                <a:gd name="connsiteY84" fmla="*/ 45080 h 69174"/>
                <a:gd name="connsiteX85" fmla="*/ 132908 w 187314"/>
                <a:gd name="connsiteY85" fmla="*/ 45857 h 69174"/>
                <a:gd name="connsiteX86" fmla="*/ 132131 w 187314"/>
                <a:gd name="connsiteY86" fmla="*/ 46634 h 69174"/>
                <a:gd name="connsiteX87" fmla="*/ 131353 w 187314"/>
                <a:gd name="connsiteY87" fmla="*/ 48189 h 69174"/>
                <a:gd name="connsiteX88" fmla="*/ 130576 w 187314"/>
                <a:gd name="connsiteY88" fmla="*/ 48966 h 69174"/>
                <a:gd name="connsiteX89" fmla="*/ 129022 w 187314"/>
                <a:gd name="connsiteY89" fmla="*/ 49744 h 69174"/>
                <a:gd name="connsiteX90" fmla="*/ 125913 w 187314"/>
                <a:gd name="connsiteY90" fmla="*/ 50521 h 69174"/>
                <a:gd name="connsiteX91" fmla="*/ 122804 w 187314"/>
                <a:gd name="connsiteY91" fmla="*/ 52075 h 69174"/>
                <a:gd name="connsiteX92" fmla="*/ 120472 w 187314"/>
                <a:gd name="connsiteY92" fmla="*/ 52853 h 69174"/>
                <a:gd name="connsiteX93" fmla="*/ 118918 w 187314"/>
                <a:gd name="connsiteY93" fmla="*/ 50521 h 69174"/>
                <a:gd name="connsiteX94" fmla="*/ 119695 w 187314"/>
                <a:gd name="connsiteY94" fmla="*/ 54407 h 69174"/>
                <a:gd name="connsiteX95" fmla="*/ 116586 w 187314"/>
                <a:gd name="connsiteY95" fmla="*/ 55961 h 69174"/>
                <a:gd name="connsiteX96" fmla="*/ 109591 w 187314"/>
                <a:gd name="connsiteY96" fmla="*/ 57516 h 69174"/>
                <a:gd name="connsiteX97" fmla="*/ 108036 w 187314"/>
                <a:gd name="connsiteY97" fmla="*/ 58293 h 69174"/>
                <a:gd name="connsiteX98" fmla="*/ 107259 w 187314"/>
                <a:gd name="connsiteY98" fmla="*/ 59071 h 69174"/>
                <a:gd name="connsiteX99" fmla="*/ 105704 w 187314"/>
                <a:gd name="connsiteY99" fmla="*/ 59848 h 69174"/>
                <a:gd name="connsiteX100" fmla="*/ 104150 w 187314"/>
                <a:gd name="connsiteY100" fmla="*/ 59848 h 69174"/>
                <a:gd name="connsiteX101" fmla="*/ 97155 w 187314"/>
                <a:gd name="connsiteY101" fmla="*/ 59071 h 69174"/>
                <a:gd name="connsiteX102" fmla="*/ 89383 w 187314"/>
                <a:gd name="connsiteY102" fmla="*/ 59848 h 69174"/>
                <a:gd name="connsiteX103" fmla="*/ 88605 w 187314"/>
                <a:gd name="connsiteY103" fmla="*/ 60625 h 69174"/>
                <a:gd name="connsiteX104" fmla="*/ 87051 w 187314"/>
                <a:gd name="connsiteY104" fmla="*/ 61402 h 69174"/>
                <a:gd name="connsiteX105" fmla="*/ 82387 w 187314"/>
                <a:gd name="connsiteY105" fmla="*/ 65288 h 69174"/>
                <a:gd name="connsiteX106" fmla="*/ 81610 w 187314"/>
                <a:gd name="connsiteY106" fmla="*/ 67620 h 69174"/>
                <a:gd name="connsiteX107" fmla="*/ 79278 w 187314"/>
                <a:gd name="connsiteY107" fmla="*/ 67620 h 69174"/>
                <a:gd name="connsiteX108" fmla="*/ 76946 w 187314"/>
                <a:gd name="connsiteY108" fmla="*/ 68397 h 69174"/>
                <a:gd name="connsiteX109" fmla="*/ 76946 w 187314"/>
                <a:gd name="connsiteY109" fmla="*/ 69175 h 69174"/>
                <a:gd name="connsiteX110" fmla="*/ 76169 w 187314"/>
                <a:gd name="connsiteY110" fmla="*/ 68397 h 69174"/>
                <a:gd name="connsiteX111" fmla="*/ 75392 w 187314"/>
                <a:gd name="connsiteY111" fmla="*/ 66843 h 69174"/>
                <a:gd name="connsiteX112" fmla="*/ 76169 w 187314"/>
                <a:gd name="connsiteY112" fmla="*/ 65288 h 69174"/>
                <a:gd name="connsiteX113" fmla="*/ 76946 w 187314"/>
                <a:gd name="connsiteY113" fmla="*/ 66065 h 69174"/>
                <a:gd name="connsiteX114" fmla="*/ 79278 w 187314"/>
                <a:gd name="connsiteY114" fmla="*/ 66065 h 69174"/>
                <a:gd name="connsiteX115" fmla="*/ 78501 w 187314"/>
                <a:gd name="connsiteY115" fmla="*/ 62957 h 69174"/>
                <a:gd name="connsiteX116" fmla="*/ 75392 w 187314"/>
                <a:gd name="connsiteY116" fmla="*/ 62179 h 69174"/>
                <a:gd name="connsiteX117" fmla="*/ 73838 w 187314"/>
                <a:gd name="connsiteY117" fmla="*/ 63734 h 69174"/>
                <a:gd name="connsiteX118" fmla="*/ 73060 w 187314"/>
                <a:gd name="connsiteY118" fmla="*/ 64511 h 69174"/>
                <a:gd name="connsiteX119" fmla="*/ 71506 w 187314"/>
                <a:gd name="connsiteY119" fmla="*/ 63734 h 69174"/>
                <a:gd name="connsiteX120" fmla="*/ 71506 w 187314"/>
                <a:gd name="connsiteY120" fmla="*/ 64511 h 69174"/>
                <a:gd name="connsiteX121" fmla="*/ 68397 w 187314"/>
                <a:gd name="connsiteY121" fmla="*/ 63734 h 69174"/>
                <a:gd name="connsiteX122" fmla="*/ 66065 w 187314"/>
                <a:gd name="connsiteY122" fmla="*/ 62179 h 69174"/>
                <a:gd name="connsiteX123" fmla="*/ 65288 w 187314"/>
                <a:gd name="connsiteY123" fmla="*/ 61402 h 69174"/>
                <a:gd name="connsiteX124" fmla="*/ 65288 w 187314"/>
                <a:gd name="connsiteY124" fmla="*/ 59848 h 69174"/>
                <a:gd name="connsiteX125" fmla="*/ 64511 w 187314"/>
                <a:gd name="connsiteY125" fmla="*/ 59848 h 69174"/>
                <a:gd name="connsiteX126" fmla="*/ 63733 w 187314"/>
                <a:gd name="connsiteY126" fmla="*/ 59848 h 69174"/>
                <a:gd name="connsiteX127" fmla="*/ 62956 w 187314"/>
                <a:gd name="connsiteY127" fmla="*/ 59848 h 69174"/>
                <a:gd name="connsiteX128" fmla="*/ 62179 w 187314"/>
                <a:gd name="connsiteY128" fmla="*/ 59848 h 69174"/>
                <a:gd name="connsiteX129" fmla="*/ 61402 w 187314"/>
                <a:gd name="connsiteY129" fmla="*/ 60625 h 69174"/>
                <a:gd name="connsiteX130" fmla="*/ 61402 w 187314"/>
                <a:gd name="connsiteY130" fmla="*/ 61402 h 69174"/>
                <a:gd name="connsiteX131" fmla="*/ 59847 w 187314"/>
                <a:gd name="connsiteY131" fmla="*/ 61402 h 69174"/>
                <a:gd name="connsiteX132" fmla="*/ 59070 w 187314"/>
                <a:gd name="connsiteY132" fmla="*/ 62957 h 69174"/>
                <a:gd name="connsiteX133" fmla="*/ 57515 w 187314"/>
                <a:gd name="connsiteY133" fmla="*/ 62957 h 69174"/>
                <a:gd name="connsiteX134" fmla="*/ 55961 w 187314"/>
                <a:gd name="connsiteY134" fmla="*/ 62957 h 69174"/>
                <a:gd name="connsiteX135" fmla="*/ 55184 w 187314"/>
                <a:gd name="connsiteY135" fmla="*/ 63734 h 69174"/>
                <a:gd name="connsiteX136" fmla="*/ 55961 w 187314"/>
                <a:gd name="connsiteY136" fmla="*/ 65288 h 69174"/>
                <a:gd name="connsiteX137" fmla="*/ 54407 w 187314"/>
                <a:gd name="connsiteY137" fmla="*/ 66065 h 69174"/>
                <a:gd name="connsiteX138" fmla="*/ 50521 w 187314"/>
                <a:gd name="connsiteY138" fmla="*/ 66065 h 69174"/>
                <a:gd name="connsiteX139" fmla="*/ 45857 w 187314"/>
                <a:gd name="connsiteY139" fmla="*/ 65288 h 69174"/>
                <a:gd name="connsiteX140" fmla="*/ 41971 w 187314"/>
                <a:gd name="connsiteY140" fmla="*/ 63734 h 69174"/>
                <a:gd name="connsiteX141" fmla="*/ 36530 w 187314"/>
                <a:gd name="connsiteY141" fmla="*/ 60625 h 69174"/>
                <a:gd name="connsiteX142" fmla="*/ 34198 w 187314"/>
                <a:gd name="connsiteY142" fmla="*/ 59848 h 69174"/>
                <a:gd name="connsiteX143" fmla="*/ 31867 w 187314"/>
                <a:gd name="connsiteY143" fmla="*/ 59071 h 69174"/>
                <a:gd name="connsiteX144" fmla="*/ 27980 w 187314"/>
                <a:gd name="connsiteY144" fmla="*/ 59071 h 69174"/>
                <a:gd name="connsiteX145" fmla="*/ 25649 w 187314"/>
                <a:gd name="connsiteY145" fmla="*/ 58293 h 69174"/>
                <a:gd name="connsiteX146" fmla="*/ 24094 w 187314"/>
                <a:gd name="connsiteY146" fmla="*/ 56739 h 69174"/>
                <a:gd name="connsiteX147" fmla="*/ 19431 w 187314"/>
                <a:gd name="connsiteY147" fmla="*/ 53630 h 69174"/>
                <a:gd name="connsiteX148" fmla="*/ 18653 w 187314"/>
                <a:gd name="connsiteY148" fmla="*/ 52853 h 69174"/>
                <a:gd name="connsiteX149" fmla="*/ 17876 w 187314"/>
                <a:gd name="connsiteY149" fmla="*/ 49744 h 69174"/>
                <a:gd name="connsiteX150" fmla="*/ 17876 w 187314"/>
                <a:gd name="connsiteY150" fmla="*/ 48966 h 69174"/>
                <a:gd name="connsiteX151" fmla="*/ 17099 w 187314"/>
                <a:gd name="connsiteY151" fmla="*/ 48189 h 69174"/>
                <a:gd name="connsiteX152" fmla="*/ 13990 w 187314"/>
                <a:gd name="connsiteY152" fmla="*/ 41194 h 69174"/>
                <a:gd name="connsiteX153" fmla="*/ 13213 w 187314"/>
                <a:gd name="connsiteY153" fmla="*/ 40417 h 69174"/>
                <a:gd name="connsiteX154" fmla="*/ 10881 w 187314"/>
                <a:gd name="connsiteY154" fmla="*/ 38862 h 69174"/>
                <a:gd name="connsiteX155" fmla="*/ 9327 w 187314"/>
                <a:gd name="connsiteY155" fmla="*/ 38085 h 69174"/>
                <a:gd name="connsiteX156" fmla="*/ 8549 w 187314"/>
                <a:gd name="connsiteY156" fmla="*/ 37308 h 69174"/>
                <a:gd name="connsiteX157" fmla="*/ 7772 w 187314"/>
                <a:gd name="connsiteY157" fmla="*/ 35753 h 69174"/>
                <a:gd name="connsiteX158" fmla="*/ 7772 w 187314"/>
                <a:gd name="connsiteY158" fmla="*/ 34199 h 69174"/>
                <a:gd name="connsiteX159" fmla="*/ 8549 w 187314"/>
                <a:gd name="connsiteY159" fmla="*/ 32644 h 69174"/>
                <a:gd name="connsiteX160" fmla="*/ 6218 w 187314"/>
                <a:gd name="connsiteY160" fmla="*/ 29535 h 69174"/>
                <a:gd name="connsiteX161" fmla="*/ 5440 w 187314"/>
                <a:gd name="connsiteY161" fmla="*/ 27981 h 69174"/>
                <a:gd name="connsiteX162" fmla="*/ 5440 w 187314"/>
                <a:gd name="connsiteY162" fmla="*/ 24872 h 69174"/>
                <a:gd name="connsiteX163" fmla="*/ 4663 w 187314"/>
                <a:gd name="connsiteY163" fmla="*/ 23317 h 69174"/>
                <a:gd name="connsiteX164" fmla="*/ 2332 w 187314"/>
                <a:gd name="connsiteY164" fmla="*/ 19431 h 69174"/>
                <a:gd name="connsiteX165" fmla="*/ 777 w 187314"/>
                <a:gd name="connsiteY165" fmla="*/ 17099 h 69174"/>
                <a:gd name="connsiteX166" fmla="*/ 0 w 187314"/>
                <a:gd name="connsiteY166" fmla="*/ 13991 h 69174"/>
                <a:gd name="connsiteX167" fmla="*/ 777 w 187314"/>
                <a:gd name="connsiteY167" fmla="*/ 11659 h 69174"/>
                <a:gd name="connsiteX168" fmla="*/ 1554 w 187314"/>
                <a:gd name="connsiteY168" fmla="*/ 11659 h 69174"/>
                <a:gd name="connsiteX169" fmla="*/ 3886 w 187314"/>
                <a:gd name="connsiteY169" fmla="*/ 12436 h 69174"/>
                <a:gd name="connsiteX170" fmla="*/ 6995 w 187314"/>
                <a:gd name="connsiteY170" fmla="*/ 16322 h 69174"/>
                <a:gd name="connsiteX171" fmla="*/ 9327 w 187314"/>
                <a:gd name="connsiteY171" fmla="*/ 17099 h 69174"/>
                <a:gd name="connsiteX172" fmla="*/ 10881 w 187314"/>
                <a:gd name="connsiteY172" fmla="*/ 17877 h 69174"/>
                <a:gd name="connsiteX173" fmla="*/ 15545 w 187314"/>
                <a:gd name="connsiteY173" fmla="*/ 17877 h 69174"/>
                <a:gd name="connsiteX174" fmla="*/ 18653 w 187314"/>
                <a:gd name="connsiteY174" fmla="*/ 16322 h 69174"/>
                <a:gd name="connsiteX175" fmla="*/ 20985 w 187314"/>
                <a:gd name="connsiteY175" fmla="*/ 13213 h 69174"/>
                <a:gd name="connsiteX176" fmla="*/ 23317 w 187314"/>
                <a:gd name="connsiteY176" fmla="*/ 10104 h 69174"/>
                <a:gd name="connsiteX177" fmla="*/ 24094 w 187314"/>
                <a:gd name="connsiteY177" fmla="*/ 6218 h 69174"/>
                <a:gd name="connsiteX178" fmla="*/ 24871 w 187314"/>
                <a:gd name="connsiteY178" fmla="*/ 3886 h 69174"/>
                <a:gd name="connsiteX179" fmla="*/ 26426 w 187314"/>
                <a:gd name="connsiteY179" fmla="*/ 3109 h 69174"/>
                <a:gd name="connsiteX180" fmla="*/ 27203 w 187314"/>
                <a:gd name="connsiteY180" fmla="*/ 2332 h 69174"/>
                <a:gd name="connsiteX181" fmla="*/ 27203 w 187314"/>
                <a:gd name="connsiteY181" fmla="*/ 1555 h 69174"/>
                <a:gd name="connsiteX182" fmla="*/ 27980 w 187314"/>
                <a:gd name="connsiteY182" fmla="*/ 1555 h 69174"/>
                <a:gd name="connsiteX183" fmla="*/ 28758 w 187314"/>
                <a:gd name="connsiteY183" fmla="*/ 2332 h 69174"/>
                <a:gd name="connsiteX184" fmla="*/ 29535 w 187314"/>
                <a:gd name="connsiteY184" fmla="*/ 2332 h 69174"/>
                <a:gd name="connsiteX185" fmla="*/ 31090 w 187314"/>
                <a:gd name="connsiteY185" fmla="*/ 2332 h 69174"/>
                <a:gd name="connsiteX186" fmla="*/ 31867 w 187314"/>
                <a:gd name="connsiteY186" fmla="*/ 3109 h 69174"/>
                <a:gd name="connsiteX187" fmla="*/ 33421 w 187314"/>
                <a:gd name="connsiteY187" fmla="*/ 4664 h 69174"/>
                <a:gd name="connsiteX188" fmla="*/ 34976 w 187314"/>
                <a:gd name="connsiteY188" fmla="*/ 4664 h 69174"/>
                <a:gd name="connsiteX189" fmla="*/ 35753 w 187314"/>
                <a:gd name="connsiteY189" fmla="*/ 4664 h 69174"/>
                <a:gd name="connsiteX190" fmla="*/ 37307 w 187314"/>
                <a:gd name="connsiteY190" fmla="*/ 3109 h 69174"/>
                <a:gd name="connsiteX191" fmla="*/ 38084 w 187314"/>
                <a:gd name="connsiteY191" fmla="*/ 1555 h 69174"/>
                <a:gd name="connsiteX192" fmla="*/ 38084 w 187314"/>
                <a:gd name="connsiteY192" fmla="*/ 0 h 69174"/>
                <a:gd name="connsiteX193" fmla="*/ 41194 w 187314"/>
                <a:gd name="connsiteY193" fmla="*/ 778 h 69174"/>
                <a:gd name="connsiteX194" fmla="*/ 42748 w 187314"/>
                <a:gd name="connsiteY194" fmla="*/ 3886 h 69174"/>
                <a:gd name="connsiteX195" fmla="*/ 43525 w 187314"/>
                <a:gd name="connsiteY195" fmla="*/ 5441 h 69174"/>
                <a:gd name="connsiteX196" fmla="*/ 44302 w 187314"/>
                <a:gd name="connsiteY196" fmla="*/ 6995 h 69174"/>
                <a:gd name="connsiteX197" fmla="*/ 45857 w 187314"/>
                <a:gd name="connsiteY197" fmla="*/ 7772 h 69174"/>
                <a:gd name="connsiteX198" fmla="*/ 48966 w 187314"/>
                <a:gd name="connsiteY198" fmla="*/ 8550 h 69174"/>
                <a:gd name="connsiteX199" fmla="*/ 51298 w 187314"/>
                <a:gd name="connsiteY199" fmla="*/ 9327 h 69174"/>
                <a:gd name="connsiteX200" fmla="*/ 52852 w 187314"/>
                <a:gd name="connsiteY200" fmla="*/ 10882 h 69174"/>
                <a:gd name="connsiteX201" fmla="*/ 54407 w 187314"/>
                <a:gd name="connsiteY201" fmla="*/ 11659 h 69174"/>
                <a:gd name="connsiteX202" fmla="*/ 55184 w 187314"/>
                <a:gd name="connsiteY202" fmla="*/ 13213 h 69174"/>
                <a:gd name="connsiteX203" fmla="*/ 55184 w 187314"/>
                <a:gd name="connsiteY203" fmla="*/ 14768 h 69174"/>
                <a:gd name="connsiteX204" fmla="*/ 55961 w 187314"/>
                <a:gd name="connsiteY204" fmla="*/ 15545 h 69174"/>
                <a:gd name="connsiteX205" fmla="*/ 56738 w 187314"/>
                <a:gd name="connsiteY205" fmla="*/ 16322 h 69174"/>
                <a:gd name="connsiteX206" fmla="*/ 57515 w 187314"/>
                <a:gd name="connsiteY206" fmla="*/ 16322 h 69174"/>
                <a:gd name="connsiteX207" fmla="*/ 60625 w 187314"/>
                <a:gd name="connsiteY207" fmla="*/ 15545 h 69174"/>
                <a:gd name="connsiteX208" fmla="*/ 61402 w 187314"/>
                <a:gd name="connsiteY208" fmla="*/ 13991 h 69174"/>
                <a:gd name="connsiteX209" fmla="*/ 62179 w 187314"/>
                <a:gd name="connsiteY209" fmla="*/ 12436 h 69174"/>
                <a:gd name="connsiteX210" fmla="*/ 62956 w 187314"/>
                <a:gd name="connsiteY210" fmla="*/ 11659 h 69174"/>
                <a:gd name="connsiteX211" fmla="*/ 63733 w 187314"/>
                <a:gd name="connsiteY211" fmla="*/ 12436 h 69174"/>
                <a:gd name="connsiteX212" fmla="*/ 64511 w 187314"/>
                <a:gd name="connsiteY212" fmla="*/ 13213 h 69174"/>
                <a:gd name="connsiteX213" fmla="*/ 66065 w 187314"/>
                <a:gd name="connsiteY213" fmla="*/ 13991 h 69174"/>
                <a:gd name="connsiteX214" fmla="*/ 67620 w 187314"/>
                <a:gd name="connsiteY214" fmla="*/ 13991 h 69174"/>
                <a:gd name="connsiteX215" fmla="*/ 69174 w 187314"/>
                <a:gd name="connsiteY215" fmla="*/ 13213 h 69174"/>
                <a:gd name="connsiteX216" fmla="*/ 70729 w 187314"/>
                <a:gd name="connsiteY216" fmla="*/ 11659 h 69174"/>
                <a:gd name="connsiteX217" fmla="*/ 72283 w 187314"/>
                <a:gd name="connsiteY217" fmla="*/ 10104 h 69174"/>
                <a:gd name="connsiteX218" fmla="*/ 73838 w 187314"/>
                <a:gd name="connsiteY218" fmla="*/ 9327 h 69174"/>
                <a:gd name="connsiteX219" fmla="*/ 76169 w 187314"/>
                <a:gd name="connsiteY219" fmla="*/ 7772 h 69174"/>
                <a:gd name="connsiteX220" fmla="*/ 76946 w 187314"/>
                <a:gd name="connsiteY220" fmla="*/ 6218 h 69174"/>
                <a:gd name="connsiteX221" fmla="*/ 78501 w 187314"/>
                <a:gd name="connsiteY221" fmla="*/ 6218 h 69174"/>
                <a:gd name="connsiteX222" fmla="*/ 80833 w 187314"/>
                <a:gd name="connsiteY222" fmla="*/ 6995 h 69174"/>
                <a:gd name="connsiteX223" fmla="*/ 83164 w 187314"/>
                <a:gd name="connsiteY223" fmla="*/ 6995 h 69174"/>
                <a:gd name="connsiteX224" fmla="*/ 86273 w 187314"/>
                <a:gd name="connsiteY224" fmla="*/ 6995 h 69174"/>
                <a:gd name="connsiteX225" fmla="*/ 87051 w 187314"/>
                <a:gd name="connsiteY225" fmla="*/ 6218 h 69174"/>
                <a:gd name="connsiteX226" fmla="*/ 87828 w 187314"/>
                <a:gd name="connsiteY226" fmla="*/ 6218 h 69174"/>
                <a:gd name="connsiteX227" fmla="*/ 88605 w 187314"/>
                <a:gd name="connsiteY227" fmla="*/ 4664 h 69174"/>
                <a:gd name="connsiteX228" fmla="*/ 90937 w 187314"/>
                <a:gd name="connsiteY228" fmla="*/ 3109 h 69174"/>
                <a:gd name="connsiteX229" fmla="*/ 92491 w 187314"/>
                <a:gd name="connsiteY229" fmla="*/ 3109 h 69174"/>
                <a:gd name="connsiteX230" fmla="*/ 94046 w 187314"/>
                <a:gd name="connsiteY230" fmla="*/ 3886 h 69174"/>
                <a:gd name="connsiteX231" fmla="*/ 94823 w 187314"/>
                <a:gd name="connsiteY231" fmla="*/ 4664 h 69174"/>
                <a:gd name="connsiteX232" fmla="*/ 96377 w 187314"/>
                <a:gd name="connsiteY232" fmla="*/ 4664 h 69174"/>
                <a:gd name="connsiteX233" fmla="*/ 97155 w 187314"/>
                <a:gd name="connsiteY233" fmla="*/ 4664 h 69174"/>
                <a:gd name="connsiteX234" fmla="*/ 98709 w 187314"/>
                <a:gd name="connsiteY234" fmla="*/ 6218 h 69174"/>
                <a:gd name="connsiteX235" fmla="*/ 100264 w 187314"/>
                <a:gd name="connsiteY235" fmla="*/ 7772 h 69174"/>
                <a:gd name="connsiteX236" fmla="*/ 101818 w 187314"/>
                <a:gd name="connsiteY236" fmla="*/ 8550 h 69174"/>
                <a:gd name="connsiteX237" fmla="*/ 104150 w 187314"/>
                <a:gd name="connsiteY237" fmla="*/ 9327 h 69174"/>
                <a:gd name="connsiteX238" fmla="*/ 104927 w 187314"/>
                <a:gd name="connsiteY238" fmla="*/ 9327 h 69174"/>
                <a:gd name="connsiteX239" fmla="*/ 105704 w 187314"/>
                <a:gd name="connsiteY239" fmla="*/ 8550 h 69174"/>
                <a:gd name="connsiteX240" fmla="*/ 105704 w 187314"/>
                <a:gd name="connsiteY240" fmla="*/ 7772 h 69174"/>
                <a:gd name="connsiteX241" fmla="*/ 106482 w 187314"/>
                <a:gd name="connsiteY241" fmla="*/ 6218 h 69174"/>
                <a:gd name="connsiteX242" fmla="*/ 108814 w 187314"/>
                <a:gd name="connsiteY242" fmla="*/ 3886 h 69174"/>
                <a:gd name="connsiteX243" fmla="*/ 109591 w 187314"/>
                <a:gd name="connsiteY243" fmla="*/ 3886 h 69174"/>
                <a:gd name="connsiteX244" fmla="*/ 111145 w 187314"/>
                <a:gd name="connsiteY244" fmla="*/ 3886 h 69174"/>
                <a:gd name="connsiteX245" fmla="*/ 113477 w 187314"/>
                <a:gd name="connsiteY245" fmla="*/ 3886 h 69174"/>
                <a:gd name="connsiteX246" fmla="*/ 115031 w 187314"/>
                <a:gd name="connsiteY246" fmla="*/ 3886 h 69174"/>
                <a:gd name="connsiteX247" fmla="*/ 115808 w 187314"/>
                <a:gd name="connsiteY247" fmla="*/ 3886 h 69174"/>
                <a:gd name="connsiteX248" fmla="*/ 115808 w 187314"/>
                <a:gd name="connsiteY248" fmla="*/ 5441 h 69174"/>
                <a:gd name="connsiteX249" fmla="*/ 116586 w 187314"/>
                <a:gd name="connsiteY249" fmla="*/ 6995 h 69174"/>
                <a:gd name="connsiteX250" fmla="*/ 117363 w 187314"/>
                <a:gd name="connsiteY250" fmla="*/ 7772 h 69174"/>
                <a:gd name="connsiteX251" fmla="*/ 118918 w 187314"/>
                <a:gd name="connsiteY251" fmla="*/ 9327 h 69174"/>
                <a:gd name="connsiteX252" fmla="*/ 120472 w 187314"/>
                <a:gd name="connsiteY252" fmla="*/ 10882 h 69174"/>
                <a:gd name="connsiteX253" fmla="*/ 120472 w 187314"/>
                <a:gd name="connsiteY253" fmla="*/ 11659 h 69174"/>
                <a:gd name="connsiteX254" fmla="*/ 121249 w 187314"/>
                <a:gd name="connsiteY254" fmla="*/ 13991 h 69174"/>
                <a:gd name="connsiteX255" fmla="*/ 121249 w 187314"/>
                <a:gd name="connsiteY255" fmla="*/ 15545 h 69174"/>
                <a:gd name="connsiteX256" fmla="*/ 121249 w 187314"/>
                <a:gd name="connsiteY256" fmla="*/ 17877 h 69174"/>
                <a:gd name="connsiteX257" fmla="*/ 121249 w 187314"/>
                <a:gd name="connsiteY257" fmla="*/ 20986 h 69174"/>
                <a:gd name="connsiteX258" fmla="*/ 120472 w 187314"/>
                <a:gd name="connsiteY258" fmla="*/ 23317 h 69174"/>
                <a:gd name="connsiteX259" fmla="*/ 121249 w 187314"/>
                <a:gd name="connsiteY259" fmla="*/ 24872 h 69174"/>
                <a:gd name="connsiteX260" fmla="*/ 122026 w 187314"/>
                <a:gd name="connsiteY260" fmla="*/ 25649 h 69174"/>
                <a:gd name="connsiteX261" fmla="*/ 123581 w 187314"/>
                <a:gd name="connsiteY261" fmla="*/ 25649 h 69174"/>
                <a:gd name="connsiteX262" fmla="*/ 125135 w 187314"/>
                <a:gd name="connsiteY262" fmla="*/ 25649 h 69174"/>
                <a:gd name="connsiteX263" fmla="*/ 125135 w 187314"/>
                <a:gd name="connsiteY263" fmla="*/ 23317 h 69174"/>
                <a:gd name="connsiteX264" fmla="*/ 125135 w 187314"/>
                <a:gd name="connsiteY264" fmla="*/ 20209 h 69174"/>
                <a:gd name="connsiteX265" fmla="*/ 125913 w 187314"/>
                <a:gd name="connsiteY265" fmla="*/ 19431 h 69174"/>
                <a:gd name="connsiteX266" fmla="*/ 126690 w 187314"/>
                <a:gd name="connsiteY266" fmla="*/ 18654 h 69174"/>
                <a:gd name="connsiteX267" fmla="*/ 127467 w 187314"/>
                <a:gd name="connsiteY267" fmla="*/ 17877 h 69174"/>
                <a:gd name="connsiteX268" fmla="*/ 128245 w 187314"/>
                <a:gd name="connsiteY268" fmla="*/ 18654 h 69174"/>
                <a:gd name="connsiteX269" fmla="*/ 129022 w 187314"/>
                <a:gd name="connsiteY269" fmla="*/ 21763 h 69174"/>
                <a:gd name="connsiteX270" fmla="*/ 129799 w 187314"/>
                <a:gd name="connsiteY270" fmla="*/ 23317 h 69174"/>
                <a:gd name="connsiteX271" fmla="*/ 130576 w 187314"/>
                <a:gd name="connsiteY271" fmla="*/ 24095 h 69174"/>
                <a:gd name="connsiteX272" fmla="*/ 132908 w 187314"/>
                <a:gd name="connsiteY272" fmla="*/ 23317 h 69174"/>
                <a:gd name="connsiteX273" fmla="*/ 132908 w 187314"/>
                <a:gd name="connsiteY273" fmla="*/ 21763 h 69174"/>
                <a:gd name="connsiteX274" fmla="*/ 133685 w 187314"/>
                <a:gd name="connsiteY274" fmla="*/ 20986 h 69174"/>
                <a:gd name="connsiteX275" fmla="*/ 135239 w 187314"/>
                <a:gd name="connsiteY275" fmla="*/ 20986 h 69174"/>
                <a:gd name="connsiteX276" fmla="*/ 136017 w 187314"/>
                <a:gd name="connsiteY276" fmla="*/ 21763 h 69174"/>
                <a:gd name="connsiteX277" fmla="*/ 137571 w 187314"/>
                <a:gd name="connsiteY277" fmla="*/ 21763 h 69174"/>
                <a:gd name="connsiteX278" fmla="*/ 138349 w 187314"/>
                <a:gd name="connsiteY278" fmla="*/ 20986 h 69174"/>
                <a:gd name="connsiteX279" fmla="*/ 139126 w 187314"/>
                <a:gd name="connsiteY279" fmla="*/ 21763 h 69174"/>
                <a:gd name="connsiteX280" fmla="*/ 139903 w 187314"/>
                <a:gd name="connsiteY280" fmla="*/ 21763 h 69174"/>
                <a:gd name="connsiteX281" fmla="*/ 142235 w 187314"/>
                <a:gd name="connsiteY281" fmla="*/ 23317 h 69174"/>
                <a:gd name="connsiteX282" fmla="*/ 143789 w 187314"/>
                <a:gd name="connsiteY282" fmla="*/ 23317 h 69174"/>
                <a:gd name="connsiteX283" fmla="*/ 144566 w 187314"/>
                <a:gd name="connsiteY283" fmla="*/ 23317 h 69174"/>
                <a:gd name="connsiteX284" fmla="*/ 146898 w 187314"/>
                <a:gd name="connsiteY284" fmla="*/ 24872 h 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187314" h="69174">
                  <a:moveTo>
                    <a:pt x="153893" y="24872"/>
                  </a:moveTo>
                  <a:lnTo>
                    <a:pt x="153116" y="24872"/>
                  </a:lnTo>
                  <a:lnTo>
                    <a:pt x="152339" y="24872"/>
                  </a:lnTo>
                  <a:lnTo>
                    <a:pt x="153116" y="24095"/>
                  </a:lnTo>
                  <a:lnTo>
                    <a:pt x="153893" y="24872"/>
                  </a:lnTo>
                  <a:close/>
                  <a:moveTo>
                    <a:pt x="153893" y="24872"/>
                  </a:moveTo>
                  <a:lnTo>
                    <a:pt x="154670" y="24872"/>
                  </a:lnTo>
                  <a:lnTo>
                    <a:pt x="155448" y="24872"/>
                  </a:lnTo>
                  <a:lnTo>
                    <a:pt x="156225" y="25649"/>
                  </a:lnTo>
                  <a:lnTo>
                    <a:pt x="155448" y="25649"/>
                  </a:lnTo>
                  <a:lnTo>
                    <a:pt x="154670" y="25649"/>
                  </a:lnTo>
                  <a:lnTo>
                    <a:pt x="153893" y="25649"/>
                  </a:lnTo>
                  <a:lnTo>
                    <a:pt x="153893" y="24872"/>
                  </a:lnTo>
                  <a:close/>
                  <a:moveTo>
                    <a:pt x="150784" y="22540"/>
                  </a:moveTo>
                  <a:lnTo>
                    <a:pt x="150007" y="22540"/>
                  </a:lnTo>
                  <a:lnTo>
                    <a:pt x="150007" y="21763"/>
                  </a:lnTo>
                  <a:lnTo>
                    <a:pt x="150784" y="21763"/>
                  </a:lnTo>
                  <a:lnTo>
                    <a:pt x="150784" y="20986"/>
                  </a:lnTo>
                  <a:lnTo>
                    <a:pt x="151562" y="21763"/>
                  </a:lnTo>
                  <a:lnTo>
                    <a:pt x="151562" y="22540"/>
                  </a:lnTo>
                  <a:lnTo>
                    <a:pt x="150784" y="22540"/>
                  </a:lnTo>
                  <a:close/>
                  <a:moveTo>
                    <a:pt x="177988" y="16322"/>
                  </a:moveTo>
                  <a:lnTo>
                    <a:pt x="179542" y="17099"/>
                  </a:lnTo>
                  <a:lnTo>
                    <a:pt x="181874" y="19431"/>
                  </a:lnTo>
                  <a:lnTo>
                    <a:pt x="183428" y="22540"/>
                  </a:lnTo>
                  <a:lnTo>
                    <a:pt x="184206" y="24872"/>
                  </a:lnTo>
                  <a:lnTo>
                    <a:pt x="185760" y="26426"/>
                  </a:lnTo>
                  <a:lnTo>
                    <a:pt x="187315" y="27203"/>
                  </a:lnTo>
                  <a:lnTo>
                    <a:pt x="185760" y="27203"/>
                  </a:lnTo>
                  <a:lnTo>
                    <a:pt x="183428" y="27203"/>
                  </a:lnTo>
                  <a:lnTo>
                    <a:pt x="181097" y="26426"/>
                  </a:lnTo>
                  <a:lnTo>
                    <a:pt x="179542" y="24872"/>
                  </a:lnTo>
                  <a:lnTo>
                    <a:pt x="177988" y="24872"/>
                  </a:lnTo>
                  <a:lnTo>
                    <a:pt x="172547" y="25649"/>
                  </a:lnTo>
                  <a:lnTo>
                    <a:pt x="167884" y="26426"/>
                  </a:lnTo>
                  <a:lnTo>
                    <a:pt x="167107" y="27203"/>
                  </a:lnTo>
                  <a:lnTo>
                    <a:pt x="166329" y="27981"/>
                  </a:lnTo>
                  <a:lnTo>
                    <a:pt x="163997" y="27981"/>
                  </a:lnTo>
                  <a:lnTo>
                    <a:pt x="161666" y="27981"/>
                  </a:lnTo>
                  <a:lnTo>
                    <a:pt x="160888" y="27203"/>
                  </a:lnTo>
                  <a:lnTo>
                    <a:pt x="162443" y="26426"/>
                  </a:lnTo>
                  <a:lnTo>
                    <a:pt x="163220" y="26426"/>
                  </a:lnTo>
                  <a:lnTo>
                    <a:pt x="162443" y="24095"/>
                  </a:lnTo>
                  <a:lnTo>
                    <a:pt x="160888" y="24095"/>
                  </a:lnTo>
                  <a:lnTo>
                    <a:pt x="159334" y="23317"/>
                  </a:lnTo>
                  <a:lnTo>
                    <a:pt x="159334" y="20209"/>
                  </a:lnTo>
                  <a:lnTo>
                    <a:pt x="158557" y="19431"/>
                  </a:lnTo>
                  <a:lnTo>
                    <a:pt x="156225" y="18654"/>
                  </a:lnTo>
                  <a:lnTo>
                    <a:pt x="156225" y="17099"/>
                  </a:lnTo>
                  <a:lnTo>
                    <a:pt x="157002" y="16322"/>
                  </a:lnTo>
                  <a:lnTo>
                    <a:pt x="158557" y="15545"/>
                  </a:lnTo>
                  <a:lnTo>
                    <a:pt x="159334" y="16322"/>
                  </a:lnTo>
                  <a:lnTo>
                    <a:pt x="160111" y="17099"/>
                  </a:lnTo>
                  <a:lnTo>
                    <a:pt x="161666" y="16322"/>
                  </a:lnTo>
                  <a:lnTo>
                    <a:pt x="162443" y="15545"/>
                  </a:lnTo>
                  <a:lnTo>
                    <a:pt x="163220" y="14768"/>
                  </a:lnTo>
                  <a:lnTo>
                    <a:pt x="163997" y="13991"/>
                  </a:lnTo>
                  <a:lnTo>
                    <a:pt x="165552" y="15545"/>
                  </a:lnTo>
                  <a:lnTo>
                    <a:pt x="167107" y="16322"/>
                  </a:lnTo>
                  <a:lnTo>
                    <a:pt x="167884" y="16322"/>
                  </a:lnTo>
                  <a:lnTo>
                    <a:pt x="169438" y="17099"/>
                  </a:lnTo>
                  <a:lnTo>
                    <a:pt x="170215" y="17099"/>
                  </a:lnTo>
                  <a:lnTo>
                    <a:pt x="172547" y="16322"/>
                  </a:lnTo>
                  <a:lnTo>
                    <a:pt x="174101" y="16322"/>
                  </a:lnTo>
                  <a:lnTo>
                    <a:pt x="174879" y="17099"/>
                  </a:lnTo>
                  <a:lnTo>
                    <a:pt x="176433" y="17099"/>
                  </a:lnTo>
                  <a:lnTo>
                    <a:pt x="177211" y="17099"/>
                  </a:lnTo>
                  <a:lnTo>
                    <a:pt x="177988" y="17099"/>
                  </a:lnTo>
                  <a:lnTo>
                    <a:pt x="177988" y="16322"/>
                  </a:lnTo>
                  <a:close/>
                  <a:moveTo>
                    <a:pt x="146898" y="24872"/>
                  </a:moveTo>
                  <a:lnTo>
                    <a:pt x="146898" y="26426"/>
                  </a:lnTo>
                  <a:lnTo>
                    <a:pt x="144566" y="27203"/>
                  </a:lnTo>
                  <a:lnTo>
                    <a:pt x="142235" y="29535"/>
                  </a:lnTo>
                  <a:lnTo>
                    <a:pt x="142235" y="31090"/>
                  </a:lnTo>
                  <a:lnTo>
                    <a:pt x="141457" y="33422"/>
                  </a:lnTo>
                  <a:lnTo>
                    <a:pt x="141457" y="35753"/>
                  </a:lnTo>
                  <a:lnTo>
                    <a:pt x="141457" y="38085"/>
                  </a:lnTo>
                  <a:lnTo>
                    <a:pt x="141457" y="40417"/>
                  </a:lnTo>
                  <a:lnTo>
                    <a:pt x="141457" y="41194"/>
                  </a:lnTo>
                  <a:lnTo>
                    <a:pt x="140680" y="41194"/>
                  </a:lnTo>
                  <a:lnTo>
                    <a:pt x="139903" y="41971"/>
                  </a:lnTo>
                  <a:lnTo>
                    <a:pt x="139903" y="44303"/>
                  </a:lnTo>
                  <a:lnTo>
                    <a:pt x="139126" y="45080"/>
                  </a:lnTo>
                  <a:lnTo>
                    <a:pt x="137571" y="45080"/>
                  </a:lnTo>
                  <a:lnTo>
                    <a:pt x="134462" y="45080"/>
                  </a:lnTo>
                  <a:lnTo>
                    <a:pt x="132908" y="45857"/>
                  </a:lnTo>
                  <a:lnTo>
                    <a:pt x="132131" y="46634"/>
                  </a:lnTo>
                  <a:lnTo>
                    <a:pt x="131353" y="48189"/>
                  </a:lnTo>
                  <a:lnTo>
                    <a:pt x="130576" y="48966"/>
                  </a:lnTo>
                  <a:lnTo>
                    <a:pt x="129022" y="49744"/>
                  </a:lnTo>
                  <a:lnTo>
                    <a:pt x="125913" y="50521"/>
                  </a:lnTo>
                  <a:lnTo>
                    <a:pt x="122804" y="52075"/>
                  </a:lnTo>
                  <a:lnTo>
                    <a:pt x="120472" y="52853"/>
                  </a:lnTo>
                  <a:lnTo>
                    <a:pt x="118918" y="50521"/>
                  </a:lnTo>
                  <a:lnTo>
                    <a:pt x="119695" y="54407"/>
                  </a:lnTo>
                  <a:lnTo>
                    <a:pt x="116586" y="55961"/>
                  </a:lnTo>
                  <a:lnTo>
                    <a:pt x="109591" y="57516"/>
                  </a:lnTo>
                  <a:lnTo>
                    <a:pt x="108036" y="58293"/>
                  </a:lnTo>
                  <a:lnTo>
                    <a:pt x="107259" y="59071"/>
                  </a:lnTo>
                  <a:lnTo>
                    <a:pt x="105704" y="59848"/>
                  </a:lnTo>
                  <a:lnTo>
                    <a:pt x="104150" y="59848"/>
                  </a:lnTo>
                  <a:lnTo>
                    <a:pt x="97155" y="59071"/>
                  </a:lnTo>
                  <a:lnTo>
                    <a:pt x="89383" y="59848"/>
                  </a:lnTo>
                  <a:lnTo>
                    <a:pt x="88605" y="60625"/>
                  </a:lnTo>
                  <a:lnTo>
                    <a:pt x="87051" y="61402"/>
                  </a:lnTo>
                  <a:lnTo>
                    <a:pt x="82387" y="65288"/>
                  </a:lnTo>
                  <a:lnTo>
                    <a:pt x="81610" y="67620"/>
                  </a:lnTo>
                  <a:lnTo>
                    <a:pt x="79278" y="67620"/>
                  </a:lnTo>
                  <a:lnTo>
                    <a:pt x="76946" y="68397"/>
                  </a:lnTo>
                  <a:lnTo>
                    <a:pt x="76946" y="69175"/>
                  </a:lnTo>
                  <a:lnTo>
                    <a:pt x="76169" y="68397"/>
                  </a:lnTo>
                  <a:lnTo>
                    <a:pt x="75392" y="66843"/>
                  </a:lnTo>
                  <a:lnTo>
                    <a:pt x="76169" y="65288"/>
                  </a:lnTo>
                  <a:lnTo>
                    <a:pt x="76946" y="66065"/>
                  </a:lnTo>
                  <a:lnTo>
                    <a:pt x="79278" y="66065"/>
                  </a:lnTo>
                  <a:lnTo>
                    <a:pt x="78501" y="62957"/>
                  </a:lnTo>
                  <a:lnTo>
                    <a:pt x="75392" y="62179"/>
                  </a:lnTo>
                  <a:lnTo>
                    <a:pt x="73838" y="63734"/>
                  </a:lnTo>
                  <a:lnTo>
                    <a:pt x="73060" y="64511"/>
                  </a:lnTo>
                  <a:lnTo>
                    <a:pt x="71506" y="63734"/>
                  </a:lnTo>
                  <a:lnTo>
                    <a:pt x="71506" y="64511"/>
                  </a:lnTo>
                  <a:lnTo>
                    <a:pt x="68397" y="63734"/>
                  </a:lnTo>
                  <a:lnTo>
                    <a:pt x="66065" y="62179"/>
                  </a:lnTo>
                  <a:lnTo>
                    <a:pt x="65288" y="61402"/>
                  </a:lnTo>
                  <a:lnTo>
                    <a:pt x="65288" y="59848"/>
                  </a:lnTo>
                  <a:lnTo>
                    <a:pt x="64511" y="59848"/>
                  </a:lnTo>
                  <a:lnTo>
                    <a:pt x="63733" y="59848"/>
                  </a:lnTo>
                  <a:lnTo>
                    <a:pt x="62956" y="59848"/>
                  </a:lnTo>
                  <a:lnTo>
                    <a:pt x="62179" y="59848"/>
                  </a:lnTo>
                  <a:lnTo>
                    <a:pt x="61402" y="60625"/>
                  </a:lnTo>
                  <a:lnTo>
                    <a:pt x="61402" y="61402"/>
                  </a:lnTo>
                  <a:lnTo>
                    <a:pt x="59847" y="61402"/>
                  </a:lnTo>
                  <a:lnTo>
                    <a:pt x="59070" y="62957"/>
                  </a:lnTo>
                  <a:lnTo>
                    <a:pt x="57515" y="62957"/>
                  </a:lnTo>
                  <a:lnTo>
                    <a:pt x="55961" y="62957"/>
                  </a:lnTo>
                  <a:lnTo>
                    <a:pt x="55184" y="63734"/>
                  </a:lnTo>
                  <a:lnTo>
                    <a:pt x="55961" y="65288"/>
                  </a:lnTo>
                  <a:lnTo>
                    <a:pt x="54407" y="66065"/>
                  </a:lnTo>
                  <a:lnTo>
                    <a:pt x="50521" y="66065"/>
                  </a:lnTo>
                  <a:lnTo>
                    <a:pt x="45857" y="65288"/>
                  </a:lnTo>
                  <a:lnTo>
                    <a:pt x="41971" y="63734"/>
                  </a:lnTo>
                  <a:lnTo>
                    <a:pt x="36530" y="60625"/>
                  </a:lnTo>
                  <a:lnTo>
                    <a:pt x="34198" y="59848"/>
                  </a:lnTo>
                  <a:lnTo>
                    <a:pt x="31867" y="59071"/>
                  </a:lnTo>
                  <a:lnTo>
                    <a:pt x="27980" y="59071"/>
                  </a:lnTo>
                  <a:lnTo>
                    <a:pt x="25649" y="58293"/>
                  </a:lnTo>
                  <a:lnTo>
                    <a:pt x="24094" y="56739"/>
                  </a:lnTo>
                  <a:lnTo>
                    <a:pt x="19431" y="53630"/>
                  </a:lnTo>
                  <a:lnTo>
                    <a:pt x="18653" y="52853"/>
                  </a:lnTo>
                  <a:lnTo>
                    <a:pt x="17876" y="49744"/>
                  </a:lnTo>
                  <a:lnTo>
                    <a:pt x="17876" y="48966"/>
                  </a:lnTo>
                  <a:lnTo>
                    <a:pt x="17099" y="48189"/>
                  </a:lnTo>
                  <a:lnTo>
                    <a:pt x="13990" y="41194"/>
                  </a:lnTo>
                  <a:lnTo>
                    <a:pt x="13213" y="40417"/>
                  </a:lnTo>
                  <a:lnTo>
                    <a:pt x="10881" y="38862"/>
                  </a:lnTo>
                  <a:lnTo>
                    <a:pt x="9327" y="38085"/>
                  </a:lnTo>
                  <a:lnTo>
                    <a:pt x="8549" y="37308"/>
                  </a:lnTo>
                  <a:lnTo>
                    <a:pt x="7772" y="35753"/>
                  </a:lnTo>
                  <a:lnTo>
                    <a:pt x="7772" y="34199"/>
                  </a:lnTo>
                  <a:lnTo>
                    <a:pt x="8549" y="32644"/>
                  </a:lnTo>
                  <a:lnTo>
                    <a:pt x="6218" y="29535"/>
                  </a:lnTo>
                  <a:lnTo>
                    <a:pt x="5440" y="27981"/>
                  </a:lnTo>
                  <a:lnTo>
                    <a:pt x="5440" y="24872"/>
                  </a:lnTo>
                  <a:lnTo>
                    <a:pt x="4663" y="23317"/>
                  </a:lnTo>
                  <a:lnTo>
                    <a:pt x="2332" y="19431"/>
                  </a:lnTo>
                  <a:lnTo>
                    <a:pt x="777" y="17099"/>
                  </a:lnTo>
                  <a:lnTo>
                    <a:pt x="0" y="13991"/>
                  </a:lnTo>
                  <a:lnTo>
                    <a:pt x="777" y="11659"/>
                  </a:lnTo>
                  <a:lnTo>
                    <a:pt x="1554" y="11659"/>
                  </a:lnTo>
                  <a:lnTo>
                    <a:pt x="3886" y="12436"/>
                  </a:lnTo>
                  <a:lnTo>
                    <a:pt x="6995" y="16322"/>
                  </a:lnTo>
                  <a:lnTo>
                    <a:pt x="9327" y="17099"/>
                  </a:lnTo>
                  <a:lnTo>
                    <a:pt x="10881" y="17877"/>
                  </a:lnTo>
                  <a:lnTo>
                    <a:pt x="15545" y="17877"/>
                  </a:lnTo>
                  <a:lnTo>
                    <a:pt x="18653" y="16322"/>
                  </a:lnTo>
                  <a:lnTo>
                    <a:pt x="20985" y="13213"/>
                  </a:lnTo>
                  <a:lnTo>
                    <a:pt x="23317" y="10104"/>
                  </a:lnTo>
                  <a:lnTo>
                    <a:pt x="24094" y="6218"/>
                  </a:lnTo>
                  <a:lnTo>
                    <a:pt x="24871" y="3886"/>
                  </a:lnTo>
                  <a:lnTo>
                    <a:pt x="26426" y="3109"/>
                  </a:lnTo>
                  <a:lnTo>
                    <a:pt x="27203" y="2332"/>
                  </a:lnTo>
                  <a:lnTo>
                    <a:pt x="27203" y="1555"/>
                  </a:lnTo>
                  <a:lnTo>
                    <a:pt x="27980" y="1555"/>
                  </a:lnTo>
                  <a:lnTo>
                    <a:pt x="28758" y="2332"/>
                  </a:lnTo>
                  <a:lnTo>
                    <a:pt x="29535" y="2332"/>
                  </a:lnTo>
                  <a:lnTo>
                    <a:pt x="31090" y="2332"/>
                  </a:lnTo>
                  <a:lnTo>
                    <a:pt x="31867" y="3109"/>
                  </a:lnTo>
                  <a:lnTo>
                    <a:pt x="33421" y="4664"/>
                  </a:lnTo>
                  <a:lnTo>
                    <a:pt x="34976" y="4664"/>
                  </a:lnTo>
                  <a:lnTo>
                    <a:pt x="35753" y="4664"/>
                  </a:lnTo>
                  <a:lnTo>
                    <a:pt x="37307" y="3109"/>
                  </a:lnTo>
                  <a:lnTo>
                    <a:pt x="38084" y="1555"/>
                  </a:lnTo>
                  <a:lnTo>
                    <a:pt x="38084" y="0"/>
                  </a:lnTo>
                  <a:lnTo>
                    <a:pt x="41194" y="778"/>
                  </a:lnTo>
                  <a:lnTo>
                    <a:pt x="42748" y="3886"/>
                  </a:lnTo>
                  <a:lnTo>
                    <a:pt x="43525" y="5441"/>
                  </a:lnTo>
                  <a:lnTo>
                    <a:pt x="44302" y="6995"/>
                  </a:lnTo>
                  <a:lnTo>
                    <a:pt x="45857" y="7772"/>
                  </a:lnTo>
                  <a:lnTo>
                    <a:pt x="48966" y="8550"/>
                  </a:lnTo>
                  <a:lnTo>
                    <a:pt x="51298" y="9327"/>
                  </a:lnTo>
                  <a:lnTo>
                    <a:pt x="52852" y="10882"/>
                  </a:lnTo>
                  <a:lnTo>
                    <a:pt x="54407" y="11659"/>
                  </a:lnTo>
                  <a:lnTo>
                    <a:pt x="55184" y="13213"/>
                  </a:lnTo>
                  <a:lnTo>
                    <a:pt x="55184" y="14768"/>
                  </a:lnTo>
                  <a:lnTo>
                    <a:pt x="55961" y="15545"/>
                  </a:lnTo>
                  <a:lnTo>
                    <a:pt x="56738" y="16322"/>
                  </a:lnTo>
                  <a:lnTo>
                    <a:pt x="57515" y="16322"/>
                  </a:lnTo>
                  <a:lnTo>
                    <a:pt x="60625" y="15545"/>
                  </a:lnTo>
                  <a:lnTo>
                    <a:pt x="61402" y="13991"/>
                  </a:lnTo>
                  <a:lnTo>
                    <a:pt x="62179" y="12436"/>
                  </a:lnTo>
                  <a:lnTo>
                    <a:pt x="62956" y="11659"/>
                  </a:lnTo>
                  <a:lnTo>
                    <a:pt x="63733" y="12436"/>
                  </a:lnTo>
                  <a:lnTo>
                    <a:pt x="64511" y="13213"/>
                  </a:lnTo>
                  <a:lnTo>
                    <a:pt x="66065" y="13991"/>
                  </a:lnTo>
                  <a:lnTo>
                    <a:pt x="67620" y="13991"/>
                  </a:lnTo>
                  <a:lnTo>
                    <a:pt x="69174" y="13213"/>
                  </a:lnTo>
                  <a:lnTo>
                    <a:pt x="70729" y="11659"/>
                  </a:lnTo>
                  <a:lnTo>
                    <a:pt x="72283" y="10104"/>
                  </a:lnTo>
                  <a:lnTo>
                    <a:pt x="73838" y="9327"/>
                  </a:lnTo>
                  <a:lnTo>
                    <a:pt x="76169" y="7772"/>
                  </a:lnTo>
                  <a:lnTo>
                    <a:pt x="76946" y="6218"/>
                  </a:lnTo>
                  <a:lnTo>
                    <a:pt x="78501" y="6218"/>
                  </a:lnTo>
                  <a:lnTo>
                    <a:pt x="80833" y="6995"/>
                  </a:lnTo>
                  <a:lnTo>
                    <a:pt x="83164" y="6995"/>
                  </a:lnTo>
                  <a:lnTo>
                    <a:pt x="86273" y="6995"/>
                  </a:lnTo>
                  <a:lnTo>
                    <a:pt x="87051" y="6218"/>
                  </a:lnTo>
                  <a:lnTo>
                    <a:pt x="87828" y="6218"/>
                  </a:lnTo>
                  <a:lnTo>
                    <a:pt x="88605" y="4664"/>
                  </a:lnTo>
                  <a:lnTo>
                    <a:pt x="90937" y="3109"/>
                  </a:lnTo>
                  <a:lnTo>
                    <a:pt x="92491" y="3109"/>
                  </a:lnTo>
                  <a:lnTo>
                    <a:pt x="94046" y="3886"/>
                  </a:lnTo>
                  <a:lnTo>
                    <a:pt x="94823" y="4664"/>
                  </a:lnTo>
                  <a:lnTo>
                    <a:pt x="96377" y="4664"/>
                  </a:lnTo>
                  <a:lnTo>
                    <a:pt x="97155" y="4664"/>
                  </a:lnTo>
                  <a:lnTo>
                    <a:pt x="98709" y="6218"/>
                  </a:lnTo>
                  <a:lnTo>
                    <a:pt x="100264" y="7772"/>
                  </a:lnTo>
                  <a:lnTo>
                    <a:pt x="101818" y="8550"/>
                  </a:lnTo>
                  <a:lnTo>
                    <a:pt x="104150" y="9327"/>
                  </a:lnTo>
                  <a:lnTo>
                    <a:pt x="104927" y="9327"/>
                  </a:lnTo>
                  <a:lnTo>
                    <a:pt x="105704" y="8550"/>
                  </a:lnTo>
                  <a:lnTo>
                    <a:pt x="105704" y="7772"/>
                  </a:lnTo>
                  <a:lnTo>
                    <a:pt x="106482" y="6218"/>
                  </a:lnTo>
                  <a:lnTo>
                    <a:pt x="108814" y="3886"/>
                  </a:lnTo>
                  <a:lnTo>
                    <a:pt x="109591" y="3886"/>
                  </a:lnTo>
                  <a:lnTo>
                    <a:pt x="111145" y="3886"/>
                  </a:lnTo>
                  <a:lnTo>
                    <a:pt x="113477" y="3886"/>
                  </a:lnTo>
                  <a:lnTo>
                    <a:pt x="115031" y="3886"/>
                  </a:lnTo>
                  <a:lnTo>
                    <a:pt x="115808" y="3886"/>
                  </a:lnTo>
                  <a:lnTo>
                    <a:pt x="115808" y="5441"/>
                  </a:lnTo>
                  <a:lnTo>
                    <a:pt x="116586" y="6995"/>
                  </a:lnTo>
                  <a:lnTo>
                    <a:pt x="117363" y="7772"/>
                  </a:lnTo>
                  <a:lnTo>
                    <a:pt x="118918" y="9327"/>
                  </a:lnTo>
                  <a:lnTo>
                    <a:pt x="120472" y="10882"/>
                  </a:lnTo>
                  <a:lnTo>
                    <a:pt x="120472" y="11659"/>
                  </a:lnTo>
                  <a:lnTo>
                    <a:pt x="121249" y="13991"/>
                  </a:lnTo>
                  <a:lnTo>
                    <a:pt x="121249" y="15545"/>
                  </a:lnTo>
                  <a:lnTo>
                    <a:pt x="121249" y="17877"/>
                  </a:lnTo>
                  <a:lnTo>
                    <a:pt x="121249" y="20986"/>
                  </a:lnTo>
                  <a:lnTo>
                    <a:pt x="120472" y="23317"/>
                  </a:lnTo>
                  <a:lnTo>
                    <a:pt x="121249" y="24872"/>
                  </a:lnTo>
                  <a:lnTo>
                    <a:pt x="122026" y="25649"/>
                  </a:lnTo>
                  <a:lnTo>
                    <a:pt x="123581" y="25649"/>
                  </a:lnTo>
                  <a:lnTo>
                    <a:pt x="125135" y="25649"/>
                  </a:lnTo>
                  <a:lnTo>
                    <a:pt x="125135" y="23317"/>
                  </a:lnTo>
                  <a:lnTo>
                    <a:pt x="125135" y="20209"/>
                  </a:lnTo>
                  <a:lnTo>
                    <a:pt x="125913" y="19431"/>
                  </a:lnTo>
                  <a:lnTo>
                    <a:pt x="126690" y="18654"/>
                  </a:lnTo>
                  <a:lnTo>
                    <a:pt x="127467" y="17877"/>
                  </a:lnTo>
                  <a:lnTo>
                    <a:pt x="128245" y="18654"/>
                  </a:lnTo>
                  <a:lnTo>
                    <a:pt x="129022" y="21763"/>
                  </a:lnTo>
                  <a:lnTo>
                    <a:pt x="129799" y="23317"/>
                  </a:lnTo>
                  <a:lnTo>
                    <a:pt x="130576" y="24095"/>
                  </a:lnTo>
                  <a:lnTo>
                    <a:pt x="132908" y="23317"/>
                  </a:lnTo>
                  <a:lnTo>
                    <a:pt x="132908" y="21763"/>
                  </a:lnTo>
                  <a:lnTo>
                    <a:pt x="133685" y="20986"/>
                  </a:lnTo>
                  <a:lnTo>
                    <a:pt x="135239" y="20986"/>
                  </a:lnTo>
                  <a:lnTo>
                    <a:pt x="136017" y="21763"/>
                  </a:lnTo>
                  <a:lnTo>
                    <a:pt x="137571" y="21763"/>
                  </a:lnTo>
                  <a:lnTo>
                    <a:pt x="138349" y="20986"/>
                  </a:lnTo>
                  <a:lnTo>
                    <a:pt x="139126" y="21763"/>
                  </a:lnTo>
                  <a:lnTo>
                    <a:pt x="139903" y="21763"/>
                  </a:lnTo>
                  <a:lnTo>
                    <a:pt x="142235" y="23317"/>
                  </a:lnTo>
                  <a:lnTo>
                    <a:pt x="143789" y="23317"/>
                  </a:lnTo>
                  <a:lnTo>
                    <a:pt x="144566" y="23317"/>
                  </a:lnTo>
                  <a:lnTo>
                    <a:pt x="146898" y="24872"/>
                  </a:ln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50" name="Freeform 49">
              <a:extLst>
                <a:ext uri="{FF2B5EF4-FFF2-40B4-BE49-F238E27FC236}">
                  <a16:creationId xmlns:a16="http://schemas.microsoft.com/office/drawing/2014/main" id="{31E476AF-9B5A-8669-C5E1-BD107F31CB9F}"/>
                </a:ext>
              </a:extLst>
            </p:cNvPr>
            <p:cNvSpPr/>
            <p:nvPr/>
          </p:nvSpPr>
          <p:spPr>
            <a:xfrm>
              <a:off x="4497410" y="3658331"/>
              <a:ext cx="15544" cy="15544"/>
            </a:xfrm>
            <a:custGeom>
              <a:avLst/>
              <a:gdLst>
                <a:gd name="connsiteX0" fmla="*/ 15545 w 15544"/>
                <a:gd name="connsiteY0" fmla="*/ 7772 h 15544"/>
                <a:gd name="connsiteX1" fmla="*/ 7772 w 15544"/>
                <a:gd name="connsiteY1" fmla="*/ 15545 h 15544"/>
                <a:gd name="connsiteX2" fmla="*/ 0 w 15544"/>
                <a:gd name="connsiteY2" fmla="*/ 7772 h 15544"/>
                <a:gd name="connsiteX3" fmla="*/ 7772 w 15544"/>
                <a:gd name="connsiteY3" fmla="*/ 0 h 15544"/>
                <a:gd name="connsiteX4" fmla="*/ 15545 w 15544"/>
                <a:gd name="connsiteY4" fmla="*/ 7772 h 1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 h="15544">
                  <a:moveTo>
                    <a:pt x="15545" y="7772"/>
                  </a:moveTo>
                  <a:cubicBezTo>
                    <a:pt x="15545" y="12065"/>
                    <a:pt x="12065" y="15545"/>
                    <a:pt x="7772" y="15545"/>
                  </a:cubicBezTo>
                  <a:cubicBezTo>
                    <a:pt x="3480" y="15545"/>
                    <a:pt x="0" y="12065"/>
                    <a:pt x="0" y="7772"/>
                  </a:cubicBezTo>
                  <a:cubicBezTo>
                    <a:pt x="0" y="3480"/>
                    <a:pt x="3480" y="0"/>
                    <a:pt x="7772" y="0"/>
                  </a:cubicBezTo>
                  <a:cubicBezTo>
                    <a:pt x="12065" y="0"/>
                    <a:pt x="15545" y="3480"/>
                    <a:pt x="15545" y="7772"/>
                  </a:cubicBez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51" name="Freeform 50">
              <a:extLst>
                <a:ext uri="{FF2B5EF4-FFF2-40B4-BE49-F238E27FC236}">
                  <a16:creationId xmlns:a16="http://schemas.microsoft.com/office/drawing/2014/main" id="{825F86AF-FE3F-D5CE-78F7-A55AFFA7C76D}"/>
                </a:ext>
              </a:extLst>
            </p:cNvPr>
            <p:cNvSpPr/>
            <p:nvPr/>
          </p:nvSpPr>
          <p:spPr>
            <a:xfrm>
              <a:off x="5861466" y="3823106"/>
              <a:ext cx="15544" cy="15544"/>
            </a:xfrm>
            <a:custGeom>
              <a:avLst/>
              <a:gdLst>
                <a:gd name="connsiteX0" fmla="*/ 15545 w 15544"/>
                <a:gd name="connsiteY0" fmla="*/ 7772 h 15544"/>
                <a:gd name="connsiteX1" fmla="*/ 7773 w 15544"/>
                <a:gd name="connsiteY1" fmla="*/ 15545 h 15544"/>
                <a:gd name="connsiteX2" fmla="*/ 0 w 15544"/>
                <a:gd name="connsiteY2" fmla="*/ 7772 h 15544"/>
                <a:gd name="connsiteX3" fmla="*/ 7773 w 15544"/>
                <a:gd name="connsiteY3" fmla="*/ 0 h 15544"/>
                <a:gd name="connsiteX4" fmla="*/ 15545 w 15544"/>
                <a:gd name="connsiteY4" fmla="*/ 7772 h 1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 h="15544">
                  <a:moveTo>
                    <a:pt x="15545" y="7772"/>
                  </a:moveTo>
                  <a:cubicBezTo>
                    <a:pt x="15545" y="12065"/>
                    <a:pt x="12065" y="15545"/>
                    <a:pt x="7773" y="15545"/>
                  </a:cubicBezTo>
                  <a:cubicBezTo>
                    <a:pt x="3480" y="15545"/>
                    <a:pt x="0" y="12065"/>
                    <a:pt x="0" y="7772"/>
                  </a:cubicBezTo>
                  <a:cubicBezTo>
                    <a:pt x="0" y="3480"/>
                    <a:pt x="3480" y="0"/>
                    <a:pt x="7773" y="0"/>
                  </a:cubicBezTo>
                  <a:cubicBezTo>
                    <a:pt x="12065" y="0"/>
                    <a:pt x="15545" y="3480"/>
                    <a:pt x="15545" y="7772"/>
                  </a:cubicBez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B113BD9F-C909-A904-8DE4-D786A48615A9}"/>
                </a:ext>
              </a:extLst>
            </p:cNvPr>
            <p:cNvSpPr/>
            <p:nvPr/>
          </p:nvSpPr>
          <p:spPr>
            <a:xfrm>
              <a:off x="5438648" y="2692999"/>
              <a:ext cx="15544" cy="15544"/>
            </a:xfrm>
            <a:custGeom>
              <a:avLst/>
              <a:gdLst>
                <a:gd name="connsiteX0" fmla="*/ 15545 w 15544"/>
                <a:gd name="connsiteY0" fmla="*/ 7772 h 15544"/>
                <a:gd name="connsiteX1" fmla="*/ 7772 w 15544"/>
                <a:gd name="connsiteY1" fmla="*/ 15545 h 15544"/>
                <a:gd name="connsiteX2" fmla="*/ 0 w 15544"/>
                <a:gd name="connsiteY2" fmla="*/ 7772 h 15544"/>
                <a:gd name="connsiteX3" fmla="*/ 7772 w 15544"/>
                <a:gd name="connsiteY3" fmla="*/ 0 h 15544"/>
                <a:gd name="connsiteX4" fmla="*/ 15545 w 15544"/>
                <a:gd name="connsiteY4" fmla="*/ 7772 h 1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 h="15544">
                  <a:moveTo>
                    <a:pt x="15545" y="7772"/>
                  </a:moveTo>
                  <a:cubicBezTo>
                    <a:pt x="15545" y="12065"/>
                    <a:pt x="12065" y="15545"/>
                    <a:pt x="7772" y="15545"/>
                  </a:cubicBezTo>
                  <a:cubicBezTo>
                    <a:pt x="3480" y="15545"/>
                    <a:pt x="0" y="12065"/>
                    <a:pt x="0" y="7772"/>
                  </a:cubicBezTo>
                  <a:cubicBezTo>
                    <a:pt x="0" y="3480"/>
                    <a:pt x="3480" y="0"/>
                    <a:pt x="7772" y="0"/>
                  </a:cubicBezTo>
                  <a:cubicBezTo>
                    <a:pt x="12065" y="0"/>
                    <a:pt x="15545" y="3480"/>
                    <a:pt x="15545" y="7772"/>
                  </a:cubicBezTo>
                  <a:close/>
                </a:path>
              </a:pathLst>
            </a:custGeom>
            <a:solidFill>
              <a:schemeClr val="tx1">
                <a:lumMod val="95000"/>
                <a:lumOff val="5000"/>
              </a:schemeClr>
            </a:solidFill>
            <a:ln w="777" cap="rnd">
              <a:solidFill>
                <a:srgbClr val="FF0000"/>
              </a:solidFill>
              <a:prstDash val="solid"/>
              <a:round/>
            </a:ln>
          </p:spPr>
          <p:txBody>
            <a:bodyPr rtlCol="0" anchor="ctr"/>
            <a:lstStyle/>
            <a:p>
              <a:endParaRPr lang="en-US"/>
            </a:p>
          </p:txBody>
        </p:sp>
      </p:grpSp>
      <p:sp>
        <p:nvSpPr>
          <p:cNvPr id="53" name="Freeform 52">
            <a:extLst>
              <a:ext uri="{FF2B5EF4-FFF2-40B4-BE49-F238E27FC236}">
                <a16:creationId xmlns:a16="http://schemas.microsoft.com/office/drawing/2014/main" id="{0A5EE42D-63A3-0C19-68CE-75F5DE5DE015}"/>
              </a:ext>
            </a:extLst>
          </p:cNvPr>
          <p:cNvSpPr/>
          <p:nvPr/>
        </p:nvSpPr>
        <p:spPr>
          <a:xfrm>
            <a:off x="3879592" y="2317254"/>
            <a:ext cx="3367341" cy="2896065"/>
          </a:xfrm>
          <a:custGeom>
            <a:avLst/>
            <a:gdLst>
              <a:gd name="connsiteX0" fmla="*/ 769468 w 954450"/>
              <a:gd name="connsiteY0" fmla="*/ 55961 h 680862"/>
              <a:gd name="connsiteX1" fmla="*/ 774131 w 954450"/>
              <a:gd name="connsiteY1" fmla="*/ 51298 h 680862"/>
              <a:gd name="connsiteX2" fmla="*/ 792008 w 954450"/>
              <a:gd name="connsiteY2" fmla="*/ 56739 h 680862"/>
              <a:gd name="connsiteX3" fmla="*/ 826984 w 954450"/>
              <a:gd name="connsiteY3" fmla="*/ 73838 h 680862"/>
              <a:gd name="connsiteX4" fmla="*/ 835533 w 954450"/>
              <a:gd name="connsiteY4" fmla="*/ 80833 h 680862"/>
              <a:gd name="connsiteX5" fmla="*/ 841751 w 954450"/>
              <a:gd name="connsiteY5" fmla="*/ 104150 h 680862"/>
              <a:gd name="connsiteX6" fmla="*/ 858073 w 954450"/>
              <a:gd name="connsiteY6" fmla="*/ 143789 h 680862"/>
              <a:gd name="connsiteX7" fmla="*/ 880613 w 954450"/>
              <a:gd name="connsiteY7" fmla="*/ 181874 h 680862"/>
              <a:gd name="connsiteX8" fmla="*/ 893826 w 954450"/>
              <a:gd name="connsiteY8" fmla="*/ 209855 h 680862"/>
              <a:gd name="connsiteX9" fmla="*/ 900821 w 954450"/>
              <a:gd name="connsiteY9" fmla="*/ 240167 h 680862"/>
              <a:gd name="connsiteX10" fmla="*/ 896158 w 954450"/>
              <a:gd name="connsiteY10" fmla="*/ 252603 h 680862"/>
              <a:gd name="connsiteX11" fmla="*/ 865068 w 954450"/>
              <a:gd name="connsiteY11" fmla="*/ 265816 h 680862"/>
              <a:gd name="connsiteX12" fmla="*/ 858850 w 954450"/>
              <a:gd name="connsiteY12" fmla="*/ 269702 h 680862"/>
              <a:gd name="connsiteX13" fmla="*/ 843305 w 954450"/>
              <a:gd name="connsiteY13" fmla="*/ 290688 h 680862"/>
              <a:gd name="connsiteX14" fmla="*/ 843305 w 954450"/>
              <a:gd name="connsiteY14" fmla="*/ 300015 h 680862"/>
              <a:gd name="connsiteX15" fmla="*/ 868954 w 954450"/>
              <a:gd name="connsiteY15" fmla="*/ 310119 h 680862"/>
              <a:gd name="connsiteX16" fmla="*/ 882945 w 954450"/>
              <a:gd name="connsiteY16" fmla="*/ 317891 h 680862"/>
              <a:gd name="connsiteX17" fmla="*/ 889163 w 954450"/>
              <a:gd name="connsiteY17" fmla="*/ 325664 h 680862"/>
              <a:gd name="connsiteX18" fmla="*/ 887608 w 954450"/>
              <a:gd name="connsiteY18" fmla="*/ 344317 h 680862"/>
              <a:gd name="connsiteX19" fmla="*/ 890717 w 954450"/>
              <a:gd name="connsiteY19" fmla="*/ 352867 h 680862"/>
              <a:gd name="connsiteX20" fmla="*/ 884499 w 954450"/>
              <a:gd name="connsiteY20" fmla="*/ 364526 h 680862"/>
              <a:gd name="connsiteX21" fmla="*/ 885277 w 954450"/>
              <a:gd name="connsiteY21" fmla="*/ 374630 h 680862"/>
              <a:gd name="connsiteX22" fmla="*/ 893049 w 954450"/>
              <a:gd name="connsiteY22" fmla="*/ 387066 h 680862"/>
              <a:gd name="connsiteX23" fmla="*/ 902376 w 954450"/>
              <a:gd name="connsiteY23" fmla="*/ 401056 h 680862"/>
              <a:gd name="connsiteX24" fmla="*/ 902376 w 954450"/>
              <a:gd name="connsiteY24" fmla="*/ 411160 h 680862"/>
              <a:gd name="connsiteX25" fmla="*/ 923361 w 954450"/>
              <a:gd name="connsiteY25" fmla="*/ 432923 h 680862"/>
              <a:gd name="connsiteX26" fmla="*/ 938129 w 954450"/>
              <a:gd name="connsiteY26" fmla="*/ 454685 h 680862"/>
              <a:gd name="connsiteX27" fmla="*/ 949010 w 954450"/>
              <a:gd name="connsiteY27" fmla="*/ 462458 h 680862"/>
              <a:gd name="connsiteX28" fmla="*/ 939683 w 954450"/>
              <a:gd name="connsiteY28" fmla="*/ 472562 h 680862"/>
              <a:gd name="connsiteX29" fmla="*/ 953674 w 954450"/>
              <a:gd name="connsiteY29" fmla="*/ 492770 h 680862"/>
              <a:gd name="connsiteX30" fmla="*/ 954451 w 954450"/>
              <a:gd name="connsiteY30" fmla="*/ 502874 h 680862"/>
              <a:gd name="connsiteX31" fmla="*/ 945124 w 954450"/>
              <a:gd name="connsiteY31" fmla="*/ 516865 h 680862"/>
              <a:gd name="connsiteX32" fmla="*/ 921807 w 954450"/>
              <a:gd name="connsiteY32" fmla="*/ 520751 h 680862"/>
              <a:gd name="connsiteX33" fmla="*/ 884499 w 954450"/>
              <a:gd name="connsiteY33" fmla="*/ 556504 h 680862"/>
              <a:gd name="connsiteX34" fmla="*/ 865846 w 954450"/>
              <a:gd name="connsiteY34" fmla="*/ 577489 h 680862"/>
              <a:gd name="connsiteX35" fmla="*/ 839419 w 954450"/>
              <a:gd name="connsiteY35" fmla="*/ 611688 h 680862"/>
              <a:gd name="connsiteX36" fmla="*/ 834756 w 954450"/>
              <a:gd name="connsiteY36" fmla="*/ 619460 h 680862"/>
              <a:gd name="connsiteX37" fmla="*/ 846415 w 954450"/>
              <a:gd name="connsiteY37" fmla="*/ 648995 h 680862"/>
              <a:gd name="connsiteX38" fmla="*/ 845637 w 954450"/>
              <a:gd name="connsiteY38" fmla="*/ 662986 h 680862"/>
              <a:gd name="connsiteX39" fmla="*/ 860405 w 954450"/>
              <a:gd name="connsiteY39" fmla="*/ 673867 h 680862"/>
              <a:gd name="connsiteX40" fmla="*/ 857296 w 954450"/>
              <a:gd name="connsiteY40" fmla="*/ 680862 h 680862"/>
              <a:gd name="connsiteX41" fmla="*/ 831647 w 954450"/>
              <a:gd name="connsiteY41" fmla="*/ 675422 h 680862"/>
              <a:gd name="connsiteX42" fmla="*/ 824652 w 954450"/>
              <a:gd name="connsiteY42" fmla="*/ 673867 h 680862"/>
              <a:gd name="connsiteX43" fmla="*/ 780349 w 954450"/>
              <a:gd name="connsiteY43" fmla="*/ 659100 h 680862"/>
              <a:gd name="connsiteX44" fmla="*/ 774131 w 954450"/>
              <a:gd name="connsiteY44" fmla="*/ 648218 h 680862"/>
              <a:gd name="connsiteX45" fmla="*/ 766359 w 954450"/>
              <a:gd name="connsiteY45" fmla="*/ 642778 h 680862"/>
              <a:gd name="connsiteX46" fmla="*/ 742264 w 954450"/>
              <a:gd name="connsiteY46" fmla="*/ 635005 h 680862"/>
              <a:gd name="connsiteX47" fmla="*/ 714284 w 954450"/>
              <a:gd name="connsiteY47" fmla="*/ 632674 h 680862"/>
              <a:gd name="connsiteX48" fmla="*/ 689412 w 954450"/>
              <a:gd name="connsiteY48" fmla="*/ 634228 h 680862"/>
              <a:gd name="connsiteX49" fmla="*/ 678530 w 954450"/>
              <a:gd name="connsiteY49" fmla="*/ 645886 h 680862"/>
              <a:gd name="connsiteX50" fmla="*/ 664540 w 954450"/>
              <a:gd name="connsiteY50" fmla="*/ 645109 h 680862"/>
              <a:gd name="connsiteX51" fmla="*/ 645887 w 954450"/>
              <a:gd name="connsiteY51" fmla="*/ 637337 h 680862"/>
              <a:gd name="connsiteX52" fmla="*/ 622570 w 954450"/>
              <a:gd name="connsiteY52" fmla="*/ 638114 h 680862"/>
              <a:gd name="connsiteX53" fmla="*/ 604693 w 954450"/>
              <a:gd name="connsiteY53" fmla="*/ 645886 h 680862"/>
              <a:gd name="connsiteX54" fmla="*/ 596143 w 954450"/>
              <a:gd name="connsiteY54" fmla="*/ 662209 h 680862"/>
              <a:gd name="connsiteX55" fmla="*/ 582930 w 954450"/>
              <a:gd name="connsiteY55" fmla="*/ 657545 h 680862"/>
              <a:gd name="connsiteX56" fmla="*/ 572049 w 954450"/>
              <a:gd name="connsiteY56" fmla="*/ 660654 h 680862"/>
              <a:gd name="connsiteX57" fmla="*/ 567385 w 954450"/>
              <a:gd name="connsiteY57" fmla="*/ 639669 h 680862"/>
              <a:gd name="connsiteX58" fmla="*/ 556504 w 954450"/>
              <a:gd name="connsiteY58" fmla="*/ 636560 h 680862"/>
              <a:gd name="connsiteX59" fmla="*/ 533187 w 954450"/>
              <a:gd name="connsiteY59" fmla="*/ 613243 h 680862"/>
              <a:gd name="connsiteX60" fmla="*/ 516088 w 954450"/>
              <a:gd name="connsiteY60" fmla="*/ 623347 h 680862"/>
              <a:gd name="connsiteX61" fmla="*/ 508315 w 954450"/>
              <a:gd name="connsiteY61" fmla="*/ 636560 h 680862"/>
              <a:gd name="connsiteX62" fmla="*/ 491216 w 954450"/>
              <a:gd name="connsiteY62" fmla="*/ 636560 h 680862"/>
              <a:gd name="connsiteX63" fmla="*/ 487330 w 954450"/>
              <a:gd name="connsiteY63" fmla="*/ 624901 h 680862"/>
              <a:gd name="connsiteX64" fmla="*/ 477226 w 954450"/>
              <a:gd name="connsiteY64" fmla="*/ 623347 h 680862"/>
              <a:gd name="connsiteX65" fmla="*/ 473339 w 954450"/>
              <a:gd name="connsiteY65" fmla="*/ 610911 h 680862"/>
              <a:gd name="connsiteX66" fmla="*/ 451577 w 954450"/>
              <a:gd name="connsiteY66" fmla="*/ 593812 h 680862"/>
              <a:gd name="connsiteX67" fmla="*/ 447691 w 954450"/>
              <a:gd name="connsiteY67" fmla="*/ 579821 h 680862"/>
              <a:gd name="connsiteX68" fmla="*/ 426705 w 954450"/>
              <a:gd name="connsiteY68" fmla="*/ 573603 h 680862"/>
              <a:gd name="connsiteX69" fmla="*/ 422819 w 954450"/>
              <a:gd name="connsiteY69" fmla="*/ 575158 h 680862"/>
              <a:gd name="connsiteX70" fmla="*/ 395615 w 954450"/>
              <a:gd name="connsiteY70" fmla="*/ 561167 h 680862"/>
              <a:gd name="connsiteX71" fmla="*/ 381625 w 954450"/>
              <a:gd name="connsiteY71" fmla="*/ 568940 h 680862"/>
              <a:gd name="connsiteX72" fmla="*/ 373853 w 954450"/>
              <a:gd name="connsiteY72" fmla="*/ 564276 h 680862"/>
              <a:gd name="connsiteX73" fmla="*/ 352867 w 954450"/>
              <a:gd name="connsiteY73" fmla="*/ 546400 h 680862"/>
              <a:gd name="connsiteX74" fmla="*/ 363748 w 954450"/>
              <a:gd name="connsiteY74" fmla="*/ 542514 h 680862"/>
              <a:gd name="connsiteX75" fmla="*/ 363748 w 954450"/>
              <a:gd name="connsiteY75" fmla="*/ 530078 h 680862"/>
              <a:gd name="connsiteX76" fmla="*/ 335768 w 954450"/>
              <a:gd name="connsiteY76" fmla="*/ 535519 h 680862"/>
              <a:gd name="connsiteX77" fmla="*/ 310119 w 954450"/>
              <a:gd name="connsiteY77" fmla="*/ 520751 h 680862"/>
              <a:gd name="connsiteX78" fmla="*/ 293020 w 954450"/>
              <a:gd name="connsiteY78" fmla="*/ 516088 h 680862"/>
              <a:gd name="connsiteX79" fmla="*/ 282916 w 954450"/>
              <a:gd name="connsiteY79" fmla="*/ 516088 h 680862"/>
              <a:gd name="connsiteX80" fmla="*/ 296129 w 954450"/>
              <a:gd name="connsiteY80" fmla="*/ 534741 h 680862"/>
              <a:gd name="connsiteX81" fmla="*/ 268925 w 954450"/>
              <a:gd name="connsiteY81" fmla="*/ 554172 h 680862"/>
              <a:gd name="connsiteX82" fmla="*/ 261153 w 954450"/>
              <a:gd name="connsiteY82" fmla="*/ 551063 h 680862"/>
              <a:gd name="connsiteX83" fmla="*/ 249494 w 954450"/>
              <a:gd name="connsiteY83" fmla="*/ 536296 h 680862"/>
              <a:gd name="connsiteX84" fmla="*/ 233950 w 954450"/>
              <a:gd name="connsiteY84" fmla="*/ 522305 h 680862"/>
              <a:gd name="connsiteX85" fmla="*/ 221513 w 954450"/>
              <a:gd name="connsiteY85" fmla="*/ 515310 h 680862"/>
              <a:gd name="connsiteX86" fmla="*/ 233950 w 954450"/>
              <a:gd name="connsiteY86" fmla="*/ 505983 h 680862"/>
              <a:gd name="connsiteX87" fmla="*/ 239390 w 954450"/>
              <a:gd name="connsiteY87" fmla="*/ 497434 h 680862"/>
              <a:gd name="connsiteX88" fmla="*/ 225400 w 954450"/>
              <a:gd name="connsiteY88" fmla="*/ 488107 h 680862"/>
              <a:gd name="connsiteX89" fmla="*/ 200528 w 954450"/>
              <a:gd name="connsiteY89" fmla="*/ 493547 h 680862"/>
              <a:gd name="connsiteX90" fmla="*/ 194310 w 954450"/>
              <a:gd name="connsiteY90" fmla="*/ 486552 h 680862"/>
              <a:gd name="connsiteX91" fmla="*/ 173324 w 954450"/>
              <a:gd name="connsiteY91" fmla="*/ 478003 h 680862"/>
              <a:gd name="connsiteX92" fmla="*/ 137572 w 954450"/>
              <a:gd name="connsiteY92" fmla="*/ 469453 h 680862"/>
              <a:gd name="connsiteX93" fmla="*/ 129799 w 954450"/>
              <a:gd name="connsiteY93" fmla="*/ 460903 h 680862"/>
              <a:gd name="connsiteX94" fmla="*/ 127468 w 954450"/>
              <a:gd name="connsiteY94" fmla="*/ 452354 h 680862"/>
              <a:gd name="connsiteX95" fmla="*/ 101819 w 954450"/>
              <a:gd name="connsiteY95" fmla="*/ 446136 h 680862"/>
              <a:gd name="connsiteX96" fmla="*/ 102596 w 954450"/>
              <a:gd name="connsiteY96" fmla="*/ 460903 h 680862"/>
              <a:gd name="connsiteX97" fmla="*/ 86274 w 954450"/>
              <a:gd name="connsiteY97" fmla="*/ 464012 h 680862"/>
              <a:gd name="connsiteX98" fmla="*/ 98710 w 954450"/>
              <a:gd name="connsiteY98" fmla="*/ 436032 h 680862"/>
              <a:gd name="connsiteX99" fmla="*/ 101819 w 954450"/>
              <a:gd name="connsiteY99" fmla="*/ 418155 h 680862"/>
              <a:gd name="connsiteX100" fmla="*/ 89383 w 954450"/>
              <a:gd name="connsiteY100" fmla="*/ 393283 h 680862"/>
              <a:gd name="connsiteX101" fmla="*/ 72283 w 954450"/>
              <a:gd name="connsiteY101" fmla="*/ 386288 h 680862"/>
              <a:gd name="connsiteX102" fmla="*/ 72283 w 954450"/>
              <a:gd name="connsiteY102" fmla="*/ 373852 h 680862"/>
              <a:gd name="connsiteX103" fmla="*/ 57516 w 954450"/>
              <a:gd name="connsiteY103" fmla="*/ 349758 h 680862"/>
              <a:gd name="connsiteX104" fmla="*/ 63734 w 954450"/>
              <a:gd name="connsiteY104" fmla="*/ 341209 h 680862"/>
              <a:gd name="connsiteX105" fmla="*/ 69175 w 954450"/>
              <a:gd name="connsiteY105" fmla="*/ 321000 h 680862"/>
              <a:gd name="connsiteX106" fmla="*/ 62957 w 954450"/>
              <a:gd name="connsiteY106" fmla="*/ 306233 h 680862"/>
              <a:gd name="connsiteX107" fmla="*/ 47412 w 954450"/>
              <a:gd name="connsiteY107" fmla="*/ 288356 h 680862"/>
              <a:gd name="connsiteX108" fmla="*/ 52075 w 954450"/>
              <a:gd name="connsiteY108" fmla="*/ 268148 h 680862"/>
              <a:gd name="connsiteX109" fmla="*/ 41194 w 954450"/>
              <a:gd name="connsiteY109" fmla="*/ 254935 h 680862"/>
              <a:gd name="connsiteX110" fmla="*/ 15545 w 954450"/>
              <a:gd name="connsiteY110" fmla="*/ 238613 h 680862"/>
              <a:gd name="connsiteX111" fmla="*/ 3109 w 954450"/>
              <a:gd name="connsiteY111" fmla="*/ 227731 h 680862"/>
              <a:gd name="connsiteX112" fmla="*/ 8550 w 954450"/>
              <a:gd name="connsiteY112" fmla="*/ 215296 h 680862"/>
              <a:gd name="connsiteX113" fmla="*/ 23317 w 954450"/>
              <a:gd name="connsiteY113" fmla="*/ 201305 h 680862"/>
              <a:gd name="connsiteX114" fmla="*/ 25649 w 954450"/>
              <a:gd name="connsiteY114" fmla="*/ 180320 h 680862"/>
              <a:gd name="connsiteX115" fmla="*/ 11659 w 954450"/>
              <a:gd name="connsiteY115" fmla="*/ 148453 h 680862"/>
              <a:gd name="connsiteX116" fmla="*/ 6218 w 954450"/>
              <a:gd name="connsiteY116" fmla="*/ 128245 h 680862"/>
              <a:gd name="connsiteX117" fmla="*/ 27981 w 954450"/>
              <a:gd name="connsiteY117" fmla="*/ 135240 h 680862"/>
              <a:gd name="connsiteX118" fmla="*/ 33421 w 954450"/>
              <a:gd name="connsiteY118" fmla="*/ 131354 h 680862"/>
              <a:gd name="connsiteX119" fmla="*/ 32644 w 954450"/>
              <a:gd name="connsiteY119" fmla="*/ 117363 h 680862"/>
              <a:gd name="connsiteX120" fmla="*/ 778 w 954450"/>
              <a:gd name="connsiteY120" fmla="*/ 111923 h 680862"/>
              <a:gd name="connsiteX121" fmla="*/ 0 w 954450"/>
              <a:gd name="connsiteY121" fmla="*/ 102596 h 680862"/>
              <a:gd name="connsiteX122" fmla="*/ 15545 w 954450"/>
              <a:gd name="connsiteY122" fmla="*/ 105705 h 680862"/>
              <a:gd name="connsiteX123" fmla="*/ 45080 w 954450"/>
              <a:gd name="connsiteY123" fmla="*/ 94823 h 680862"/>
              <a:gd name="connsiteX124" fmla="*/ 95600 w 954450"/>
              <a:gd name="connsiteY124" fmla="*/ 80833 h 680862"/>
              <a:gd name="connsiteX125" fmla="*/ 149230 w 954450"/>
              <a:gd name="connsiteY125" fmla="*/ 67620 h 680862"/>
              <a:gd name="connsiteX126" fmla="*/ 174879 w 954450"/>
              <a:gd name="connsiteY126" fmla="*/ 63734 h 680862"/>
              <a:gd name="connsiteX127" fmla="*/ 190424 w 954450"/>
              <a:gd name="connsiteY127" fmla="*/ 46634 h 680862"/>
              <a:gd name="connsiteX128" fmla="*/ 205192 w 954450"/>
              <a:gd name="connsiteY128" fmla="*/ 33421 h 680862"/>
              <a:gd name="connsiteX129" fmla="*/ 234727 w 954450"/>
              <a:gd name="connsiteY129" fmla="*/ 27981 h 680862"/>
              <a:gd name="connsiteX130" fmla="*/ 244831 w 954450"/>
              <a:gd name="connsiteY130" fmla="*/ 21763 h 680862"/>
              <a:gd name="connsiteX131" fmla="*/ 266593 w 954450"/>
              <a:gd name="connsiteY131" fmla="*/ 12436 h 680862"/>
              <a:gd name="connsiteX132" fmla="*/ 317891 w 954450"/>
              <a:gd name="connsiteY132" fmla="*/ 3109 h 680862"/>
              <a:gd name="connsiteX133" fmla="*/ 360640 w 954450"/>
              <a:gd name="connsiteY133" fmla="*/ 0 h 680862"/>
              <a:gd name="connsiteX134" fmla="*/ 402610 w 954450"/>
              <a:gd name="connsiteY134" fmla="*/ 17877 h 680862"/>
              <a:gd name="connsiteX135" fmla="*/ 395615 w 954450"/>
              <a:gd name="connsiteY135" fmla="*/ 20208 h 680862"/>
              <a:gd name="connsiteX136" fmla="*/ 372298 w 954450"/>
              <a:gd name="connsiteY136" fmla="*/ 10882 h 680862"/>
              <a:gd name="connsiteX137" fmla="*/ 389398 w 954450"/>
              <a:gd name="connsiteY137" fmla="*/ 38085 h 680862"/>
              <a:gd name="connsiteX138" fmla="*/ 397947 w 954450"/>
              <a:gd name="connsiteY138" fmla="*/ 47412 h 680862"/>
              <a:gd name="connsiteX139" fmla="*/ 413492 w 954450"/>
              <a:gd name="connsiteY139" fmla="*/ 54407 h 680862"/>
              <a:gd name="connsiteX140" fmla="*/ 426705 w 954450"/>
              <a:gd name="connsiteY140" fmla="*/ 56739 h 680862"/>
              <a:gd name="connsiteX141" fmla="*/ 464789 w 954450"/>
              <a:gd name="connsiteY141" fmla="*/ 52852 h 680862"/>
              <a:gd name="connsiteX142" fmla="*/ 481889 w 954450"/>
              <a:gd name="connsiteY142" fmla="*/ 44303 h 680862"/>
              <a:gd name="connsiteX143" fmla="*/ 485775 w 954450"/>
              <a:gd name="connsiteY143" fmla="*/ 45080 h 680862"/>
              <a:gd name="connsiteX144" fmla="*/ 537073 w 954450"/>
              <a:gd name="connsiteY144" fmla="*/ 48189 h 680862"/>
              <a:gd name="connsiteX145" fmla="*/ 715061 w 954450"/>
              <a:gd name="connsiteY145" fmla="*/ 55184 h 680862"/>
              <a:gd name="connsiteX146" fmla="*/ 769468 w 954450"/>
              <a:gd name="connsiteY146" fmla="*/ 55961 h 68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54450" h="680862">
                <a:moveTo>
                  <a:pt x="769468" y="55961"/>
                </a:moveTo>
                <a:lnTo>
                  <a:pt x="774131" y="51298"/>
                </a:lnTo>
                <a:lnTo>
                  <a:pt x="792008" y="56739"/>
                </a:lnTo>
                <a:lnTo>
                  <a:pt x="826984" y="73838"/>
                </a:lnTo>
                <a:lnTo>
                  <a:pt x="835533" y="80833"/>
                </a:lnTo>
                <a:lnTo>
                  <a:pt x="841751" y="104150"/>
                </a:lnTo>
                <a:lnTo>
                  <a:pt x="858073" y="143789"/>
                </a:lnTo>
                <a:lnTo>
                  <a:pt x="880613" y="181874"/>
                </a:lnTo>
                <a:lnTo>
                  <a:pt x="893826" y="209855"/>
                </a:lnTo>
                <a:lnTo>
                  <a:pt x="900821" y="240167"/>
                </a:lnTo>
                <a:lnTo>
                  <a:pt x="896158" y="252603"/>
                </a:lnTo>
                <a:lnTo>
                  <a:pt x="865068" y="265816"/>
                </a:lnTo>
                <a:lnTo>
                  <a:pt x="858850" y="269702"/>
                </a:lnTo>
                <a:lnTo>
                  <a:pt x="843305" y="290688"/>
                </a:lnTo>
                <a:lnTo>
                  <a:pt x="843305" y="300015"/>
                </a:lnTo>
                <a:lnTo>
                  <a:pt x="868954" y="310119"/>
                </a:lnTo>
                <a:lnTo>
                  <a:pt x="882945" y="317891"/>
                </a:lnTo>
                <a:lnTo>
                  <a:pt x="889163" y="325664"/>
                </a:lnTo>
                <a:lnTo>
                  <a:pt x="887608" y="344317"/>
                </a:lnTo>
                <a:lnTo>
                  <a:pt x="890717" y="352867"/>
                </a:lnTo>
                <a:lnTo>
                  <a:pt x="884499" y="364526"/>
                </a:lnTo>
                <a:lnTo>
                  <a:pt x="885277" y="374630"/>
                </a:lnTo>
                <a:lnTo>
                  <a:pt x="893049" y="387066"/>
                </a:lnTo>
                <a:lnTo>
                  <a:pt x="902376" y="401056"/>
                </a:lnTo>
                <a:lnTo>
                  <a:pt x="902376" y="411160"/>
                </a:lnTo>
                <a:lnTo>
                  <a:pt x="923361" y="432923"/>
                </a:lnTo>
                <a:lnTo>
                  <a:pt x="938129" y="454685"/>
                </a:lnTo>
                <a:lnTo>
                  <a:pt x="949010" y="462458"/>
                </a:lnTo>
                <a:lnTo>
                  <a:pt x="939683" y="472562"/>
                </a:lnTo>
                <a:lnTo>
                  <a:pt x="953674" y="492770"/>
                </a:lnTo>
                <a:lnTo>
                  <a:pt x="954451" y="502874"/>
                </a:lnTo>
                <a:lnTo>
                  <a:pt x="945124" y="516865"/>
                </a:lnTo>
                <a:lnTo>
                  <a:pt x="921807" y="520751"/>
                </a:lnTo>
                <a:lnTo>
                  <a:pt x="884499" y="556504"/>
                </a:lnTo>
                <a:lnTo>
                  <a:pt x="865846" y="577489"/>
                </a:lnTo>
                <a:lnTo>
                  <a:pt x="839419" y="611688"/>
                </a:lnTo>
                <a:lnTo>
                  <a:pt x="834756" y="619460"/>
                </a:lnTo>
                <a:lnTo>
                  <a:pt x="846415" y="648995"/>
                </a:lnTo>
                <a:lnTo>
                  <a:pt x="845637" y="662986"/>
                </a:lnTo>
                <a:lnTo>
                  <a:pt x="860405" y="673867"/>
                </a:lnTo>
                <a:lnTo>
                  <a:pt x="857296" y="680862"/>
                </a:lnTo>
                <a:lnTo>
                  <a:pt x="831647" y="675422"/>
                </a:lnTo>
                <a:lnTo>
                  <a:pt x="824652" y="673867"/>
                </a:lnTo>
                <a:lnTo>
                  <a:pt x="780349" y="659100"/>
                </a:lnTo>
                <a:lnTo>
                  <a:pt x="774131" y="648218"/>
                </a:lnTo>
                <a:lnTo>
                  <a:pt x="766359" y="642778"/>
                </a:lnTo>
                <a:lnTo>
                  <a:pt x="742264" y="635005"/>
                </a:lnTo>
                <a:lnTo>
                  <a:pt x="714284" y="632674"/>
                </a:lnTo>
                <a:lnTo>
                  <a:pt x="689412" y="634228"/>
                </a:lnTo>
                <a:lnTo>
                  <a:pt x="678530" y="645886"/>
                </a:lnTo>
                <a:lnTo>
                  <a:pt x="664540" y="645109"/>
                </a:lnTo>
                <a:lnTo>
                  <a:pt x="645887" y="637337"/>
                </a:lnTo>
                <a:lnTo>
                  <a:pt x="622570" y="638114"/>
                </a:lnTo>
                <a:lnTo>
                  <a:pt x="604693" y="645886"/>
                </a:lnTo>
                <a:lnTo>
                  <a:pt x="596143" y="662209"/>
                </a:lnTo>
                <a:lnTo>
                  <a:pt x="582930" y="657545"/>
                </a:lnTo>
                <a:lnTo>
                  <a:pt x="572049" y="660654"/>
                </a:lnTo>
                <a:lnTo>
                  <a:pt x="567385" y="639669"/>
                </a:lnTo>
                <a:lnTo>
                  <a:pt x="556504" y="636560"/>
                </a:lnTo>
                <a:lnTo>
                  <a:pt x="533187" y="613243"/>
                </a:lnTo>
                <a:lnTo>
                  <a:pt x="516088" y="623347"/>
                </a:lnTo>
                <a:lnTo>
                  <a:pt x="508315" y="636560"/>
                </a:lnTo>
                <a:lnTo>
                  <a:pt x="491216" y="636560"/>
                </a:lnTo>
                <a:lnTo>
                  <a:pt x="487330" y="624901"/>
                </a:lnTo>
                <a:lnTo>
                  <a:pt x="477226" y="623347"/>
                </a:lnTo>
                <a:lnTo>
                  <a:pt x="473339" y="610911"/>
                </a:lnTo>
                <a:lnTo>
                  <a:pt x="451577" y="593812"/>
                </a:lnTo>
                <a:lnTo>
                  <a:pt x="447691" y="579821"/>
                </a:lnTo>
                <a:lnTo>
                  <a:pt x="426705" y="573603"/>
                </a:lnTo>
                <a:lnTo>
                  <a:pt x="422819" y="575158"/>
                </a:lnTo>
                <a:lnTo>
                  <a:pt x="395615" y="561167"/>
                </a:lnTo>
                <a:lnTo>
                  <a:pt x="381625" y="568940"/>
                </a:lnTo>
                <a:lnTo>
                  <a:pt x="373853" y="564276"/>
                </a:lnTo>
                <a:lnTo>
                  <a:pt x="352867" y="546400"/>
                </a:lnTo>
                <a:lnTo>
                  <a:pt x="363748" y="542514"/>
                </a:lnTo>
                <a:lnTo>
                  <a:pt x="363748" y="530078"/>
                </a:lnTo>
                <a:lnTo>
                  <a:pt x="335768" y="535519"/>
                </a:lnTo>
                <a:lnTo>
                  <a:pt x="310119" y="520751"/>
                </a:lnTo>
                <a:lnTo>
                  <a:pt x="293020" y="516088"/>
                </a:lnTo>
                <a:lnTo>
                  <a:pt x="282916" y="516088"/>
                </a:lnTo>
                <a:lnTo>
                  <a:pt x="296129" y="534741"/>
                </a:lnTo>
                <a:lnTo>
                  <a:pt x="268925" y="554172"/>
                </a:lnTo>
                <a:lnTo>
                  <a:pt x="261153" y="551063"/>
                </a:lnTo>
                <a:lnTo>
                  <a:pt x="249494" y="536296"/>
                </a:lnTo>
                <a:lnTo>
                  <a:pt x="233950" y="522305"/>
                </a:lnTo>
                <a:lnTo>
                  <a:pt x="221513" y="515310"/>
                </a:lnTo>
                <a:lnTo>
                  <a:pt x="233950" y="505983"/>
                </a:lnTo>
                <a:lnTo>
                  <a:pt x="239390" y="497434"/>
                </a:lnTo>
                <a:lnTo>
                  <a:pt x="225400" y="488107"/>
                </a:lnTo>
                <a:lnTo>
                  <a:pt x="200528" y="493547"/>
                </a:lnTo>
                <a:lnTo>
                  <a:pt x="194310" y="486552"/>
                </a:lnTo>
                <a:lnTo>
                  <a:pt x="173324" y="478003"/>
                </a:lnTo>
                <a:lnTo>
                  <a:pt x="137572" y="469453"/>
                </a:lnTo>
                <a:lnTo>
                  <a:pt x="129799" y="460903"/>
                </a:lnTo>
                <a:lnTo>
                  <a:pt x="127468" y="452354"/>
                </a:lnTo>
                <a:lnTo>
                  <a:pt x="101819" y="446136"/>
                </a:lnTo>
                <a:lnTo>
                  <a:pt x="102596" y="460903"/>
                </a:lnTo>
                <a:lnTo>
                  <a:pt x="86274" y="464012"/>
                </a:lnTo>
                <a:lnTo>
                  <a:pt x="98710" y="436032"/>
                </a:lnTo>
                <a:lnTo>
                  <a:pt x="101819" y="418155"/>
                </a:lnTo>
                <a:lnTo>
                  <a:pt x="89383" y="393283"/>
                </a:lnTo>
                <a:lnTo>
                  <a:pt x="72283" y="386288"/>
                </a:lnTo>
                <a:lnTo>
                  <a:pt x="72283" y="373852"/>
                </a:lnTo>
                <a:lnTo>
                  <a:pt x="57516" y="349758"/>
                </a:lnTo>
                <a:lnTo>
                  <a:pt x="63734" y="341209"/>
                </a:lnTo>
                <a:lnTo>
                  <a:pt x="69175" y="321000"/>
                </a:lnTo>
                <a:lnTo>
                  <a:pt x="62957" y="306233"/>
                </a:lnTo>
                <a:lnTo>
                  <a:pt x="47412" y="288356"/>
                </a:lnTo>
                <a:lnTo>
                  <a:pt x="52075" y="268148"/>
                </a:lnTo>
                <a:lnTo>
                  <a:pt x="41194" y="254935"/>
                </a:lnTo>
                <a:lnTo>
                  <a:pt x="15545" y="238613"/>
                </a:lnTo>
                <a:lnTo>
                  <a:pt x="3109" y="227731"/>
                </a:lnTo>
                <a:lnTo>
                  <a:pt x="8550" y="215296"/>
                </a:lnTo>
                <a:lnTo>
                  <a:pt x="23317" y="201305"/>
                </a:lnTo>
                <a:lnTo>
                  <a:pt x="25649" y="180320"/>
                </a:lnTo>
                <a:lnTo>
                  <a:pt x="11659" y="148453"/>
                </a:lnTo>
                <a:lnTo>
                  <a:pt x="6218" y="128245"/>
                </a:lnTo>
                <a:lnTo>
                  <a:pt x="27981" y="135240"/>
                </a:lnTo>
                <a:lnTo>
                  <a:pt x="33421" y="131354"/>
                </a:lnTo>
                <a:lnTo>
                  <a:pt x="32644" y="117363"/>
                </a:lnTo>
                <a:lnTo>
                  <a:pt x="778" y="111923"/>
                </a:lnTo>
                <a:lnTo>
                  <a:pt x="0" y="102596"/>
                </a:lnTo>
                <a:lnTo>
                  <a:pt x="15545" y="105705"/>
                </a:lnTo>
                <a:lnTo>
                  <a:pt x="45080" y="94823"/>
                </a:lnTo>
                <a:lnTo>
                  <a:pt x="95600" y="80833"/>
                </a:lnTo>
                <a:lnTo>
                  <a:pt x="149230" y="67620"/>
                </a:lnTo>
                <a:lnTo>
                  <a:pt x="174879" y="63734"/>
                </a:lnTo>
                <a:lnTo>
                  <a:pt x="190424" y="46634"/>
                </a:lnTo>
                <a:lnTo>
                  <a:pt x="205192" y="33421"/>
                </a:lnTo>
                <a:lnTo>
                  <a:pt x="234727" y="27981"/>
                </a:lnTo>
                <a:lnTo>
                  <a:pt x="244831" y="21763"/>
                </a:lnTo>
                <a:lnTo>
                  <a:pt x="266593" y="12436"/>
                </a:lnTo>
                <a:lnTo>
                  <a:pt x="317891" y="3109"/>
                </a:lnTo>
                <a:lnTo>
                  <a:pt x="360640" y="0"/>
                </a:lnTo>
                <a:lnTo>
                  <a:pt x="402610" y="17877"/>
                </a:lnTo>
                <a:lnTo>
                  <a:pt x="395615" y="20208"/>
                </a:lnTo>
                <a:lnTo>
                  <a:pt x="372298" y="10882"/>
                </a:lnTo>
                <a:lnTo>
                  <a:pt x="389398" y="38085"/>
                </a:lnTo>
                <a:lnTo>
                  <a:pt x="397947" y="47412"/>
                </a:lnTo>
                <a:lnTo>
                  <a:pt x="413492" y="54407"/>
                </a:lnTo>
                <a:lnTo>
                  <a:pt x="426705" y="56739"/>
                </a:lnTo>
                <a:lnTo>
                  <a:pt x="464789" y="52852"/>
                </a:lnTo>
                <a:lnTo>
                  <a:pt x="481889" y="44303"/>
                </a:lnTo>
                <a:lnTo>
                  <a:pt x="485775" y="45080"/>
                </a:lnTo>
                <a:lnTo>
                  <a:pt x="537073" y="48189"/>
                </a:lnTo>
                <a:lnTo>
                  <a:pt x="715061" y="55184"/>
                </a:lnTo>
                <a:lnTo>
                  <a:pt x="769468" y="55961"/>
                </a:lnTo>
                <a:close/>
              </a:path>
            </a:pathLst>
          </a:custGeom>
          <a:solidFill>
            <a:srgbClr val="FF0000"/>
          </a:solidFill>
          <a:ln w="38100" cap="rnd">
            <a:solidFill>
              <a:schemeClr val="tx1"/>
            </a:solidFill>
            <a:prstDash val="solid"/>
            <a:round/>
          </a:ln>
        </p:spPr>
        <p:txBody>
          <a:bodyPr rtlCol="0" anchor="ctr"/>
          <a:lstStyle/>
          <a:p>
            <a:endParaRPr lang="en-US"/>
          </a:p>
        </p:txBody>
      </p:sp>
      <p:sp>
        <p:nvSpPr>
          <p:cNvPr id="56" name="TextBox 55">
            <a:extLst>
              <a:ext uri="{FF2B5EF4-FFF2-40B4-BE49-F238E27FC236}">
                <a16:creationId xmlns:a16="http://schemas.microsoft.com/office/drawing/2014/main" id="{6AA1E756-04B1-758C-7211-A575CFF10414}"/>
              </a:ext>
            </a:extLst>
          </p:cNvPr>
          <p:cNvSpPr txBox="1"/>
          <p:nvPr/>
        </p:nvSpPr>
        <p:spPr>
          <a:xfrm>
            <a:off x="207265" y="610235"/>
            <a:ext cx="1467068" cy="954107"/>
          </a:xfrm>
          <a:prstGeom prst="rect">
            <a:avLst/>
          </a:prstGeom>
          <a:noFill/>
        </p:spPr>
        <p:txBody>
          <a:bodyPr wrap="none" rtlCol="0">
            <a:spAutoFit/>
          </a:bodyPr>
          <a:lstStyle/>
          <a:p>
            <a:r>
              <a:rPr lang="en-US" sz="2800" b="1" dirty="0">
                <a:latin typeface="Biome" panose="020B0503030204020804" pitchFamily="34" charset="0"/>
                <a:cs typeface="Biome" panose="020B0503030204020804" pitchFamily="34" charset="0"/>
              </a:rPr>
              <a:t>Poland</a:t>
            </a:r>
          </a:p>
          <a:p>
            <a:r>
              <a:rPr lang="en-US" sz="2800" b="1" dirty="0">
                <a:latin typeface="Biome" panose="020B0503030204020804" pitchFamily="34" charset="0"/>
                <a:cs typeface="Biome" panose="020B0503030204020804" pitchFamily="34" charset="0"/>
              </a:rPr>
              <a:t>Side</a:t>
            </a:r>
          </a:p>
        </p:txBody>
      </p:sp>
      <p:sp>
        <p:nvSpPr>
          <p:cNvPr id="3" name="TextBox 2">
            <a:extLst>
              <a:ext uri="{FF2B5EF4-FFF2-40B4-BE49-F238E27FC236}">
                <a16:creationId xmlns:a16="http://schemas.microsoft.com/office/drawing/2014/main" id="{981910BA-389C-B03B-E341-193BBC6DEC74}"/>
              </a:ext>
            </a:extLst>
          </p:cNvPr>
          <p:cNvSpPr txBox="1"/>
          <p:nvPr/>
        </p:nvSpPr>
        <p:spPr>
          <a:xfrm>
            <a:off x="5211690" y="3512950"/>
            <a:ext cx="874920" cy="369332"/>
          </a:xfrm>
          <a:prstGeom prst="rect">
            <a:avLst/>
          </a:prstGeom>
          <a:noFill/>
        </p:spPr>
        <p:txBody>
          <a:bodyPr wrap="none" rtlCol="0">
            <a:spAutoFit/>
          </a:bodyPr>
          <a:lstStyle/>
          <a:p>
            <a:r>
              <a:rPr lang="en-US" dirty="0">
                <a:solidFill>
                  <a:schemeClr val="bg1"/>
                </a:solidFill>
              </a:rPr>
              <a:t>Poland</a:t>
            </a:r>
          </a:p>
        </p:txBody>
      </p:sp>
      <p:sp>
        <p:nvSpPr>
          <p:cNvPr id="62" name="Rounded Rectangle 61">
            <a:extLst>
              <a:ext uri="{FF2B5EF4-FFF2-40B4-BE49-F238E27FC236}">
                <a16:creationId xmlns:a16="http://schemas.microsoft.com/office/drawing/2014/main" id="{374D5CB8-185D-B214-6AD1-B2D354AC7163}"/>
              </a:ext>
            </a:extLst>
          </p:cNvPr>
          <p:cNvSpPr/>
          <p:nvPr/>
        </p:nvSpPr>
        <p:spPr>
          <a:xfrm>
            <a:off x="7911548" y="1098639"/>
            <a:ext cx="3061252"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Specific research task</a:t>
            </a:r>
          </a:p>
        </p:txBody>
      </p:sp>
      <p:grpSp>
        <p:nvGrpSpPr>
          <p:cNvPr id="72" name="Group 71">
            <a:extLst>
              <a:ext uri="{FF2B5EF4-FFF2-40B4-BE49-F238E27FC236}">
                <a16:creationId xmlns:a16="http://schemas.microsoft.com/office/drawing/2014/main" id="{C452C31D-7DC4-1C2B-11AC-E9FCFE003ECF}"/>
              </a:ext>
            </a:extLst>
          </p:cNvPr>
          <p:cNvGrpSpPr/>
          <p:nvPr/>
        </p:nvGrpSpPr>
        <p:grpSpPr>
          <a:xfrm>
            <a:off x="5912415" y="1327221"/>
            <a:ext cx="1999133" cy="1701376"/>
            <a:chOff x="5912415" y="1327221"/>
            <a:chExt cx="1999133" cy="1701376"/>
          </a:xfrm>
        </p:grpSpPr>
        <p:cxnSp>
          <p:nvCxnSpPr>
            <p:cNvPr id="66" name="Straight Connector 65">
              <a:extLst>
                <a:ext uri="{FF2B5EF4-FFF2-40B4-BE49-F238E27FC236}">
                  <a16:creationId xmlns:a16="http://schemas.microsoft.com/office/drawing/2014/main" id="{3DD02FB4-1A94-3348-1F88-9ACB7C04E085}"/>
                </a:ext>
              </a:extLst>
            </p:cNvPr>
            <p:cNvCxnSpPr>
              <a:stCxn id="62" idx="1"/>
            </p:cNvCxnSpPr>
            <p:nvPr/>
          </p:nvCxnSpPr>
          <p:spPr>
            <a:xfrm flipH="1">
              <a:off x="6771859" y="1331491"/>
              <a:ext cx="1139689" cy="6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670E66F-2C40-DB9D-7D5E-E0842D8C1BB0}"/>
                </a:ext>
              </a:extLst>
            </p:cNvPr>
            <p:cNvCxnSpPr>
              <a:cxnSpLocks/>
            </p:cNvCxnSpPr>
            <p:nvPr/>
          </p:nvCxnSpPr>
          <p:spPr>
            <a:xfrm flipH="1">
              <a:off x="5912415" y="1327221"/>
              <a:ext cx="875602" cy="170137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662F015A-878F-A233-FF93-5594012D516A}"/>
              </a:ext>
            </a:extLst>
          </p:cNvPr>
          <p:cNvGrpSpPr/>
          <p:nvPr/>
        </p:nvGrpSpPr>
        <p:grpSpPr>
          <a:xfrm>
            <a:off x="5814669" y="2876500"/>
            <a:ext cx="234461" cy="243935"/>
            <a:chOff x="7275697" y="2295499"/>
            <a:chExt cx="234461" cy="243935"/>
          </a:xfrm>
        </p:grpSpPr>
        <p:sp>
          <p:nvSpPr>
            <p:cNvPr id="69" name="Oval 68">
              <a:extLst>
                <a:ext uri="{FF2B5EF4-FFF2-40B4-BE49-F238E27FC236}">
                  <a16:creationId xmlns:a16="http://schemas.microsoft.com/office/drawing/2014/main" id="{A7B2CB26-7CAE-3827-ED12-D7C8EA8C0F3B}"/>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FC63394-0232-E1F0-6613-BE85C7954FEF}"/>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
        <p:nvSpPr>
          <p:cNvPr id="73" name="TextBox 72">
            <a:extLst>
              <a:ext uri="{FF2B5EF4-FFF2-40B4-BE49-F238E27FC236}">
                <a16:creationId xmlns:a16="http://schemas.microsoft.com/office/drawing/2014/main" id="{69A292FF-36D2-4E46-D003-8E49F9D16C3F}"/>
              </a:ext>
            </a:extLst>
          </p:cNvPr>
          <p:cNvSpPr txBox="1"/>
          <p:nvPr/>
        </p:nvSpPr>
        <p:spPr>
          <a:xfrm>
            <a:off x="7795803" y="1663814"/>
            <a:ext cx="3367341" cy="1815882"/>
          </a:xfrm>
          <a:prstGeom prst="rect">
            <a:avLst/>
          </a:prstGeom>
          <a:noFill/>
        </p:spPr>
        <p:txBody>
          <a:bodyPr wrap="square" rtlCol="0">
            <a:spAutoFit/>
          </a:bodyPr>
          <a:lstStyle/>
          <a:p>
            <a:pPr marL="285750" indent="-285750">
              <a:buFontTx/>
              <a:buChar char="-"/>
            </a:pPr>
            <a:r>
              <a:rPr lang="en-US" sz="1600" dirty="0">
                <a:latin typeface="Apple Braille" pitchFamily="2" charset="0"/>
                <a:cs typeface="Magneto" panose="020F0502020204030204" pitchFamily="34" charset="0"/>
              </a:rPr>
              <a:t>Developing a Framework Criteria</a:t>
            </a:r>
          </a:p>
          <a:p>
            <a:pPr marL="285750" indent="-285750">
              <a:buFontTx/>
              <a:buChar char="-"/>
            </a:pPr>
            <a:r>
              <a:rPr lang="en-US" sz="1600" dirty="0">
                <a:latin typeface="Apple Braille" pitchFamily="2" charset="0"/>
                <a:cs typeface="Magneto" panose="020F0502020204030204" pitchFamily="34" charset="0"/>
              </a:rPr>
              <a:t>Finding Required Data</a:t>
            </a:r>
          </a:p>
          <a:p>
            <a:pPr marL="285750" indent="-285750">
              <a:buFontTx/>
              <a:buChar char="-"/>
            </a:pPr>
            <a:r>
              <a:rPr lang="en-US" sz="1600" dirty="0">
                <a:latin typeface="Apple Braille" pitchFamily="2" charset="0"/>
                <a:cs typeface="Magneto" panose="020F0502020204030204" pitchFamily="34" charset="0"/>
              </a:rPr>
              <a:t>Developing MCDM Models</a:t>
            </a:r>
          </a:p>
          <a:p>
            <a:pPr marL="285750" indent="-285750">
              <a:buFontTx/>
              <a:buChar char="-"/>
            </a:pPr>
            <a:r>
              <a:rPr lang="en-US" sz="1600" dirty="0">
                <a:latin typeface="Apple Braille" pitchFamily="2" charset="0"/>
                <a:cs typeface="Magneto" panose="020F0502020204030204" pitchFamily="34" charset="0"/>
              </a:rPr>
              <a:t>Integrate and Implement Proposed Model</a:t>
            </a:r>
          </a:p>
          <a:p>
            <a:pPr marL="285750" indent="-285750">
              <a:buFontTx/>
              <a:buChar char="-"/>
            </a:pPr>
            <a:r>
              <a:rPr lang="en-US" sz="1600" dirty="0">
                <a:latin typeface="Apple Braille" pitchFamily="2" charset="0"/>
                <a:cs typeface="Magneto" panose="020F0502020204030204" pitchFamily="34" charset="0"/>
              </a:rPr>
              <a:t>Planning Scenarios and Policies</a:t>
            </a:r>
          </a:p>
        </p:txBody>
      </p:sp>
      <p:grpSp>
        <p:nvGrpSpPr>
          <p:cNvPr id="74" name="Group 73">
            <a:extLst>
              <a:ext uri="{FF2B5EF4-FFF2-40B4-BE49-F238E27FC236}">
                <a16:creationId xmlns:a16="http://schemas.microsoft.com/office/drawing/2014/main" id="{68CD2442-27E6-3E26-2DCF-602FA431AFCA}"/>
              </a:ext>
            </a:extLst>
          </p:cNvPr>
          <p:cNvGrpSpPr/>
          <p:nvPr/>
        </p:nvGrpSpPr>
        <p:grpSpPr>
          <a:xfrm>
            <a:off x="4455727" y="3185065"/>
            <a:ext cx="234461" cy="243935"/>
            <a:chOff x="7275697" y="2295499"/>
            <a:chExt cx="234461" cy="243935"/>
          </a:xfrm>
        </p:grpSpPr>
        <p:sp>
          <p:nvSpPr>
            <p:cNvPr id="75" name="Oval 74">
              <a:extLst>
                <a:ext uri="{FF2B5EF4-FFF2-40B4-BE49-F238E27FC236}">
                  <a16:creationId xmlns:a16="http://schemas.microsoft.com/office/drawing/2014/main" id="{0D59FD11-2C9A-9535-DFC9-79F855BED985}"/>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195E49C-7342-02F6-C3D5-24A95B237B54}"/>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81" name="Straight Connector 80">
            <a:extLst>
              <a:ext uri="{FF2B5EF4-FFF2-40B4-BE49-F238E27FC236}">
                <a16:creationId xmlns:a16="http://schemas.microsoft.com/office/drawing/2014/main" id="{83A0EA87-FC1B-2CE4-F1DC-F8EF7CDC0A93}"/>
              </a:ext>
            </a:extLst>
          </p:cNvPr>
          <p:cNvCxnSpPr>
            <a:cxnSpLocks/>
          </p:cNvCxnSpPr>
          <p:nvPr/>
        </p:nvCxnSpPr>
        <p:spPr>
          <a:xfrm flipH="1" flipV="1">
            <a:off x="3360366" y="2354767"/>
            <a:ext cx="1228909" cy="990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9B566F3-E5B6-C3E0-AB91-1E1051B1A46D}"/>
              </a:ext>
            </a:extLst>
          </p:cNvPr>
          <p:cNvCxnSpPr>
            <a:cxnSpLocks/>
          </p:cNvCxnSpPr>
          <p:nvPr/>
        </p:nvCxnSpPr>
        <p:spPr>
          <a:xfrm flipH="1">
            <a:off x="2611460" y="2354767"/>
            <a:ext cx="756578" cy="0"/>
          </a:xfrm>
          <a:prstGeom prst="line">
            <a:avLst/>
          </a:prstGeom>
        </p:spPr>
        <p:style>
          <a:lnRef idx="2">
            <a:schemeClr val="accent1"/>
          </a:lnRef>
          <a:fillRef idx="0">
            <a:schemeClr val="accent1"/>
          </a:fillRef>
          <a:effectRef idx="1">
            <a:schemeClr val="accent1"/>
          </a:effectRef>
          <a:fontRef idx="minor">
            <a:schemeClr val="tx1"/>
          </a:fontRef>
        </p:style>
      </p:cxnSp>
      <p:sp>
        <p:nvSpPr>
          <p:cNvPr id="86" name="Rounded Rectangle 85">
            <a:extLst>
              <a:ext uri="{FF2B5EF4-FFF2-40B4-BE49-F238E27FC236}">
                <a16:creationId xmlns:a16="http://schemas.microsoft.com/office/drawing/2014/main" id="{5B138D11-7A0D-C18D-A997-60EEB1F813C5}"/>
              </a:ext>
            </a:extLst>
          </p:cNvPr>
          <p:cNvSpPr/>
          <p:nvPr/>
        </p:nvSpPr>
        <p:spPr>
          <a:xfrm>
            <a:off x="247632" y="2058207"/>
            <a:ext cx="2363828"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Project Team</a:t>
            </a:r>
          </a:p>
        </p:txBody>
      </p:sp>
      <p:sp>
        <p:nvSpPr>
          <p:cNvPr id="87" name="TextBox 86">
            <a:extLst>
              <a:ext uri="{FF2B5EF4-FFF2-40B4-BE49-F238E27FC236}">
                <a16:creationId xmlns:a16="http://schemas.microsoft.com/office/drawing/2014/main" id="{8ACF38F2-2563-B54B-EF93-1096DE9926E9}"/>
              </a:ext>
            </a:extLst>
          </p:cNvPr>
          <p:cNvSpPr txBox="1"/>
          <p:nvPr/>
        </p:nvSpPr>
        <p:spPr>
          <a:xfrm>
            <a:off x="442256" y="2695124"/>
            <a:ext cx="3367341" cy="1323439"/>
          </a:xfrm>
          <a:prstGeom prst="rect">
            <a:avLst/>
          </a:prstGeom>
          <a:noFill/>
        </p:spPr>
        <p:txBody>
          <a:bodyPr wrap="square" rtlCol="0">
            <a:spAutoFit/>
          </a:bodyPr>
          <a:lstStyle/>
          <a:p>
            <a:pPr marL="285750" indent="-285750">
              <a:buFontTx/>
              <a:buChar char="-"/>
            </a:pPr>
            <a:r>
              <a:rPr lang="en-US" sz="1600" dirty="0">
                <a:latin typeface="Apple Braille" pitchFamily="2" charset="0"/>
                <a:cs typeface="Magneto" panose="020F0502020204030204" pitchFamily="34" charset="0"/>
              </a:rPr>
              <a:t>Vishnu Suresh</a:t>
            </a:r>
          </a:p>
          <a:p>
            <a:pPr marL="285750" indent="-285750">
              <a:buFontTx/>
              <a:buChar char="-"/>
            </a:pPr>
            <a:r>
              <a:rPr lang="en-US" sz="1600" dirty="0">
                <a:latin typeface="Apple Braille" pitchFamily="2" charset="0"/>
              </a:rPr>
              <a:t>Przemysław Janik</a:t>
            </a:r>
          </a:p>
          <a:p>
            <a:pPr marL="285750" indent="-285750">
              <a:buFontTx/>
              <a:buChar char="-"/>
            </a:pPr>
            <a:r>
              <a:rPr lang="en-US" sz="1600" dirty="0">
                <a:latin typeface="Apple Braille" pitchFamily="2" charset="0"/>
              </a:rPr>
              <a:t>Dominika Kaczorowska</a:t>
            </a:r>
          </a:p>
          <a:p>
            <a:pPr marL="285750" indent="-285750">
              <a:buFontTx/>
              <a:buChar char="-"/>
            </a:pPr>
            <a:r>
              <a:rPr lang="en-US" sz="1600" dirty="0">
                <a:latin typeface="Apple Braille" pitchFamily="2" charset="0"/>
              </a:rPr>
              <a:t>Fachrizal Aksan</a:t>
            </a:r>
          </a:p>
          <a:p>
            <a:pPr marL="285750" indent="-285750">
              <a:buFontTx/>
              <a:buChar char="-"/>
            </a:pPr>
            <a:endParaRPr lang="en-US" sz="1600" dirty="0">
              <a:latin typeface="Apple Braille" pitchFamily="2" charset="0"/>
              <a:cs typeface="Magneto" panose="020F0502020204030204" pitchFamily="34" charset="0"/>
            </a:endParaRPr>
          </a:p>
        </p:txBody>
      </p:sp>
      <p:sp>
        <p:nvSpPr>
          <p:cNvPr id="88" name="Rounded Rectangle 87">
            <a:extLst>
              <a:ext uri="{FF2B5EF4-FFF2-40B4-BE49-F238E27FC236}">
                <a16:creationId xmlns:a16="http://schemas.microsoft.com/office/drawing/2014/main" id="{36D21E06-06CF-D901-3D7A-AF5355E750C8}"/>
              </a:ext>
            </a:extLst>
          </p:cNvPr>
          <p:cNvSpPr/>
          <p:nvPr/>
        </p:nvSpPr>
        <p:spPr>
          <a:xfrm>
            <a:off x="8065792" y="4469597"/>
            <a:ext cx="3097352"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Project Duration </a:t>
            </a:r>
          </a:p>
        </p:txBody>
      </p:sp>
      <p:grpSp>
        <p:nvGrpSpPr>
          <p:cNvPr id="89" name="Group 88">
            <a:extLst>
              <a:ext uri="{FF2B5EF4-FFF2-40B4-BE49-F238E27FC236}">
                <a16:creationId xmlns:a16="http://schemas.microsoft.com/office/drawing/2014/main" id="{0167B091-4F1A-1C0D-F7FF-53FCF6FA12D8}"/>
              </a:ext>
            </a:extLst>
          </p:cNvPr>
          <p:cNvGrpSpPr/>
          <p:nvPr/>
        </p:nvGrpSpPr>
        <p:grpSpPr>
          <a:xfrm>
            <a:off x="6420354" y="4548298"/>
            <a:ext cx="234461" cy="243935"/>
            <a:chOff x="7275697" y="2295499"/>
            <a:chExt cx="234461" cy="243935"/>
          </a:xfrm>
        </p:grpSpPr>
        <p:sp>
          <p:nvSpPr>
            <p:cNvPr id="90" name="Oval 89">
              <a:extLst>
                <a:ext uri="{FF2B5EF4-FFF2-40B4-BE49-F238E27FC236}">
                  <a16:creationId xmlns:a16="http://schemas.microsoft.com/office/drawing/2014/main" id="{19D39EB6-11A1-146B-F1F2-6BB5F964F1A1}"/>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1327A94-5FB3-103A-7523-73DD7690B37D}"/>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92" name="Straight Connector 91">
            <a:extLst>
              <a:ext uri="{FF2B5EF4-FFF2-40B4-BE49-F238E27FC236}">
                <a16:creationId xmlns:a16="http://schemas.microsoft.com/office/drawing/2014/main" id="{3D624D81-E499-A002-9C68-3AA4167616E0}"/>
              </a:ext>
            </a:extLst>
          </p:cNvPr>
          <p:cNvCxnSpPr>
            <a:cxnSpLocks/>
          </p:cNvCxnSpPr>
          <p:nvPr/>
        </p:nvCxnSpPr>
        <p:spPr>
          <a:xfrm flipH="1">
            <a:off x="6536124" y="4678052"/>
            <a:ext cx="1451021" cy="0"/>
          </a:xfrm>
          <a:prstGeom prst="line">
            <a:avLst/>
          </a:prstGeom>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C7AA1D0B-8D3D-8A1A-0FF1-DC2B8FDE0B9B}"/>
              </a:ext>
            </a:extLst>
          </p:cNvPr>
          <p:cNvSpPr/>
          <p:nvPr/>
        </p:nvSpPr>
        <p:spPr>
          <a:xfrm>
            <a:off x="8336030" y="5425911"/>
            <a:ext cx="943737" cy="9413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3E04BCE-21E6-17AE-48A3-B83B9E5A40C1}"/>
              </a:ext>
            </a:extLst>
          </p:cNvPr>
          <p:cNvSpPr/>
          <p:nvPr/>
        </p:nvSpPr>
        <p:spPr>
          <a:xfrm>
            <a:off x="9279767" y="5425911"/>
            <a:ext cx="943737" cy="9413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58272F4-7FBA-28FA-FCC2-CDEC3962AA77}"/>
              </a:ext>
            </a:extLst>
          </p:cNvPr>
          <p:cNvSpPr/>
          <p:nvPr/>
        </p:nvSpPr>
        <p:spPr>
          <a:xfrm>
            <a:off x="10223504" y="5425911"/>
            <a:ext cx="943737" cy="941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ABBF7294-D227-2B0D-B9D3-2D86A2C98C27}"/>
              </a:ext>
            </a:extLst>
          </p:cNvPr>
          <p:cNvSpPr txBox="1"/>
          <p:nvPr/>
        </p:nvSpPr>
        <p:spPr>
          <a:xfrm>
            <a:off x="8424069" y="5056579"/>
            <a:ext cx="678391" cy="369332"/>
          </a:xfrm>
          <a:prstGeom prst="rect">
            <a:avLst/>
          </a:prstGeom>
          <a:noFill/>
        </p:spPr>
        <p:txBody>
          <a:bodyPr wrap="none" rtlCol="0">
            <a:spAutoFit/>
          </a:bodyPr>
          <a:lstStyle/>
          <a:p>
            <a:r>
              <a:rPr lang="en-US" dirty="0"/>
              <a:t>2025</a:t>
            </a:r>
          </a:p>
        </p:txBody>
      </p:sp>
      <p:sp>
        <p:nvSpPr>
          <p:cNvPr id="101" name="TextBox 100">
            <a:extLst>
              <a:ext uri="{FF2B5EF4-FFF2-40B4-BE49-F238E27FC236}">
                <a16:creationId xmlns:a16="http://schemas.microsoft.com/office/drawing/2014/main" id="{8FD30313-1A03-878F-D6A9-DEA0DE46EBD6}"/>
              </a:ext>
            </a:extLst>
          </p:cNvPr>
          <p:cNvSpPr txBox="1"/>
          <p:nvPr/>
        </p:nvSpPr>
        <p:spPr>
          <a:xfrm>
            <a:off x="9323786" y="5048418"/>
            <a:ext cx="678391" cy="369332"/>
          </a:xfrm>
          <a:prstGeom prst="rect">
            <a:avLst/>
          </a:prstGeom>
          <a:noFill/>
        </p:spPr>
        <p:txBody>
          <a:bodyPr wrap="none" rtlCol="0">
            <a:spAutoFit/>
          </a:bodyPr>
          <a:lstStyle/>
          <a:p>
            <a:r>
              <a:rPr lang="en-US" dirty="0"/>
              <a:t>2026</a:t>
            </a:r>
          </a:p>
        </p:txBody>
      </p:sp>
      <p:sp>
        <p:nvSpPr>
          <p:cNvPr id="102" name="TextBox 101">
            <a:extLst>
              <a:ext uri="{FF2B5EF4-FFF2-40B4-BE49-F238E27FC236}">
                <a16:creationId xmlns:a16="http://schemas.microsoft.com/office/drawing/2014/main" id="{7E7F9A68-C290-CF8D-3EDF-0906F97F47C0}"/>
              </a:ext>
            </a:extLst>
          </p:cNvPr>
          <p:cNvSpPr txBox="1"/>
          <p:nvPr/>
        </p:nvSpPr>
        <p:spPr>
          <a:xfrm>
            <a:off x="10304185" y="5021034"/>
            <a:ext cx="678391" cy="369332"/>
          </a:xfrm>
          <a:prstGeom prst="rect">
            <a:avLst/>
          </a:prstGeom>
          <a:noFill/>
        </p:spPr>
        <p:txBody>
          <a:bodyPr wrap="none" rtlCol="0">
            <a:spAutoFit/>
          </a:bodyPr>
          <a:lstStyle/>
          <a:p>
            <a:r>
              <a:rPr lang="en-US" dirty="0"/>
              <a:t>2027</a:t>
            </a:r>
          </a:p>
        </p:txBody>
      </p:sp>
      <p:pic>
        <p:nvPicPr>
          <p:cNvPr id="104" name="Graphic 103" descr="Hourglass 90% with solid fill">
            <a:extLst>
              <a:ext uri="{FF2B5EF4-FFF2-40B4-BE49-F238E27FC236}">
                <a16:creationId xmlns:a16="http://schemas.microsoft.com/office/drawing/2014/main" id="{87AC9D84-06E4-8F81-60F7-876A994165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1548" y="5073685"/>
            <a:ext cx="316681" cy="316681"/>
          </a:xfrm>
          <a:prstGeom prst="rect">
            <a:avLst/>
          </a:prstGeom>
        </p:spPr>
      </p:pic>
      <p:sp>
        <p:nvSpPr>
          <p:cNvPr id="111" name="Rounded Rectangle 110">
            <a:extLst>
              <a:ext uri="{FF2B5EF4-FFF2-40B4-BE49-F238E27FC236}">
                <a16:creationId xmlns:a16="http://schemas.microsoft.com/office/drawing/2014/main" id="{6EF4A7C2-C70E-6D10-9A3E-8DAFA4CD9447}"/>
              </a:ext>
            </a:extLst>
          </p:cNvPr>
          <p:cNvSpPr/>
          <p:nvPr/>
        </p:nvSpPr>
        <p:spPr>
          <a:xfrm>
            <a:off x="442256" y="4445200"/>
            <a:ext cx="2363828"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Expected Effects</a:t>
            </a:r>
          </a:p>
        </p:txBody>
      </p:sp>
      <p:grpSp>
        <p:nvGrpSpPr>
          <p:cNvPr id="113" name="Group 112">
            <a:extLst>
              <a:ext uri="{FF2B5EF4-FFF2-40B4-BE49-F238E27FC236}">
                <a16:creationId xmlns:a16="http://schemas.microsoft.com/office/drawing/2014/main" id="{BAD9F5A6-DC44-FD10-88EE-61D33D6D10BD}"/>
              </a:ext>
            </a:extLst>
          </p:cNvPr>
          <p:cNvGrpSpPr/>
          <p:nvPr/>
        </p:nvGrpSpPr>
        <p:grpSpPr>
          <a:xfrm>
            <a:off x="4977229" y="4171719"/>
            <a:ext cx="234461" cy="243935"/>
            <a:chOff x="7275697" y="2295499"/>
            <a:chExt cx="234461" cy="243935"/>
          </a:xfrm>
        </p:grpSpPr>
        <p:sp>
          <p:nvSpPr>
            <p:cNvPr id="114" name="Oval 113">
              <a:extLst>
                <a:ext uri="{FF2B5EF4-FFF2-40B4-BE49-F238E27FC236}">
                  <a16:creationId xmlns:a16="http://schemas.microsoft.com/office/drawing/2014/main" id="{C0385EBE-E0F9-222B-CBA6-30AC58B4F4EC}"/>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F468A3E-9BB7-0CD8-46F2-483B6BDF6025}"/>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116" name="Straight Connector 115">
            <a:extLst>
              <a:ext uri="{FF2B5EF4-FFF2-40B4-BE49-F238E27FC236}">
                <a16:creationId xmlns:a16="http://schemas.microsoft.com/office/drawing/2014/main" id="{E3726CF1-960D-208D-338C-83CC3B71A6D0}"/>
              </a:ext>
            </a:extLst>
          </p:cNvPr>
          <p:cNvCxnSpPr>
            <a:cxnSpLocks/>
            <a:endCxn id="111" idx="3"/>
          </p:cNvCxnSpPr>
          <p:nvPr/>
        </p:nvCxnSpPr>
        <p:spPr>
          <a:xfrm flipH="1">
            <a:off x="2806084" y="4303059"/>
            <a:ext cx="891857" cy="37499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CB234C2C-EB4F-4329-E11E-ED71E125FC96}"/>
              </a:ext>
            </a:extLst>
          </p:cNvPr>
          <p:cNvSpPr txBox="1"/>
          <p:nvPr/>
        </p:nvSpPr>
        <p:spPr>
          <a:xfrm>
            <a:off x="1159544" y="5064134"/>
            <a:ext cx="3367341" cy="1323439"/>
          </a:xfrm>
          <a:prstGeom prst="rect">
            <a:avLst/>
          </a:prstGeom>
          <a:noFill/>
        </p:spPr>
        <p:txBody>
          <a:bodyPr wrap="square" rtlCol="0">
            <a:spAutoFit/>
          </a:bodyPr>
          <a:lstStyle/>
          <a:p>
            <a:pPr marL="285750" indent="-285750">
              <a:buFontTx/>
              <a:buChar char="-"/>
            </a:pPr>
            <a:r>
              <a:rPr lang="en-US" sz="1600" dirty="0">
                <a:latin typeface="Apple Braille" pitchFamily="2" charset="0"/>
                <a:cs typeface="Magneto" panose="020F0502020204030204" pitchFamily="34" charset="0"/>
              </a:rPr>
              <a:t>Higher Energy Output</a:t>
            </a:r>
          </a:p>
          <a:p>
            <a:pPr marL="285750" indent="-285750">
              <a:buFontTx/>
              <a:buChar char="-"/>
            </a:pPr>
            <a:r>
              <a:rPr lang="en-US" sz="1600" dirty="0">
                <a:latin typeface="Apple Braille" pitchFamily="2" charset="0"/>
                <a:cs typeface="Magneto" panose="020F0502020204030204" pitchFamily="34" charset="0"/>
              </a:rPr>
              <a:t>Cost Efficiency</a:t>
            </a:r>
          </a:p>
          <a:p>
            <a:pPr marL="285750" indent="-285750">
              <a:buFontTx/>
              <a:buChar char="-"/>
            </a:pPr>
            <a:r>
              <a:rPr lang="en-US" sz="1600" dirty="0">
                <a:latin typeface="Apple Braille" pitchFamily="2" charset="0"/>
                <a:cs typeface="Magneto" panose="020F0502020204030204" pitchFamily="34" charset="0"/>
              </a:rPr>
              <a:t>Environmental Benefit</a:t>
            </a:r>
          </a:p>
          <a:p>
            <a:pPr marL="285750" indent="-285750">
              <a:buFontTx/>
              <a:buChar char="-"/>
            </a:pPr>
            <a:r>
              <a:rPr lang="en-US" sz="1600" dirty="0">
                <a:latin typeface="Apple Braille" pitchFamily="2" charset="0"/>
                <a:cs typeface="Magneto" panose="020F0502020204030204" pitchFamily="34" charset="0"/>
              </a:rPr>
              <a:t>Regulatory Compliance</a:t>
            </a:r>
          </a:p>
          <a:p>
            <a:pPr marL="285750" indent="-285750">
              <a:buFontTx/>
              <a:buChar char="-"/>
            </a:pPr>
            <a:r>
              <a:rPr lang="en-US" sz="1600" dirty="0">
                <a:latin typeface="Apple Braille" pitchFamily="2" charset="0"/>
                <a:cs typeface="Magneto" panose="020F0502020204030204" pitchFamily="34" charset="0"/>
              </a:rPr>
              <a:t>Strategic Planning</a:t>
            </a:r>
          </a:p>
        </p:txBody>
      </p:sp>
      <p:cxnSp>
        <p:nvCxnSpPr>
          <p:cNvPr id="121" name="Straight Connector 120">
            <a:extLst>
              <a:ext uri="{FF2B5EF4-FFF2-40B4-BE49-F238E27FC236}">
                <a16:creationId xmlns:a16="http://schemas.microsoft.com/office/drawing/2014/main" id="{59C8FDB2-714F-1BFF-C78D-DAF275A7996E}"/>
              </a:ext>
            </a:extLst>
          </p:cNvPr>
          <p:cNvCxnSpPr>
            <a:cxnSpLocks/>
            <a:stCxn id="114" idx="3"/>
          </p:cNvCxnSpPr>
          <p:nvPr/>
        </p:nvCxnSpPr>
        <p:spPr>
          <a:xfrm flipH="1" flipV="1">
            <a:off x="3661442" y="4303893"/>
            <a:ext cx="1396797" cy="288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195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B253FE2-F2F3-D63B-CAE3-879408DB2EE4}"/>
            </a:ext>
          </a:extLst>
        </p:cNvPr>
        <p:cNvGrpSpPr/>
        <p:nvPr/>
      </p:nvGrpSpPr>
      <p:grpSpPr>
        <a:xfrm>
          <a:off x="0" y="0"/>
          <a:ext cx="0" cy="0"/>
          <a:chOff x="0" y="0"/>
          <a:chExt cx="0" cy="0"/>
        </a:xfrm>
      </p:grpSpPr>
      <p:sp>
        <p:nvSpPr>
          <p:cNvPr id="2" name="Freeform 1">
            <a:extLst>
              <a:ext uri="{FF2B5EF4-FFF2-40B4-BE49-F238E27FC236}">
                <a16:creationId xmlns:a16="http://schemas.microsoft.com/office/drawing/2014/main" id="{6071D089-2D93-C59A-C6EF-E491B0B46BEF}"/>
              </a:ext>
            </a:extLst>
          </p:cNvPr>
          <p:cNvSpPr/>
          <p:nvPr/>
        </p:nvSpPr>
        <p:spPr>
          <a:xfrm>
            <a:off x="3631151" y="2511949"/>
            <a:ext cx="4048266" cy="2849835"/>
          </a:xfrm>
          <a:custGeom>
            <a:avLst/>
            <a:gdLst>
              <a:gd name="connsiteX0" fmla="*/ 502097 w 526968"/>
              <a:gd name="connsiteY0" fmla="*/ 84719 h 289910"/>
              <a:gd name="connsiteX1" fmla="*/ 502097 w 526968"/>
              <a:gd name="connsiteY1" fmla="*/ 98709 h 289910"/>
              <a:gd name="connsiteX2" fmla="*/ 496657 w 526968"/>
              <a:gd name="connsiteY2" fmla="*/ 122804 h 289910"/>
              <a:gd name="connsiteX3" fmla="*/ 526969 w 526968"/>
              <a:gd name="connsiteY3" fmla="*/ 130576 h 289910"/>
              <a:gd name="connsiteX4" fmla="*/ 516865 w 526968"/>
              <a:gd name="connsiteY4" fmla="*/ 138349 h 289910"/>
              <a:gd name="connsiteX5" fmla="*/ 513756 w 526968"/>
              <a:gd name="connsiteY5" fmla="*/ 146898 h 289910"/>
              <a:gd name="connsiteX6" fmla="*/ 485775 w 526968"/>
              <a:gd name="connsiteY6" fmla="*/ 146121 h 289910"/>
              <a:gd name="connsiteX7" fmla="*/ 478003 w 526968"/>
              <a:gd name="connsiteY7" fmla="*/ 161666 h 289910"/>
              <a:gd name="connsiteX8" fmla="*/ 471785 w 526968"/>
              <a:gd name="connsiteY8" fmla="*/ 166329 h 289910"/>
              <a:gd name="connsiteX9" fmla="*/ 451577 w 526968"/>
              <a:gd name="connsiteY9" fmla="*/ 170993 h 289910"/>
              <a:gd name="connsiteX10" fmla="*/ 443027 w 526968"/>
              <a:gd name="connsiteY10" fmla="*/ 194310 h 289910"/>
              <a:gd name="connsiteX11" fmla="*/ 446136 w 526968"/>
              <a:gd name="connsiteY11" fmla="*/ 212186 h 289910"/>
              <a:gd name="connsiteX12" fmla="*/ 438364 w 526968"/>
              <a:gd name="connsiteY12" fmla="*/ 223845 h 289910"/>
              <a:gd name="connsiteX13" fmla="*/ 434477 w 526968"/>
              <a:gd name="connsiteY13" fmla="*/ 239390 h 289910"/>
              <a:gd name="connsiteX14" fmla="*/ 449245 w 526968"/>
              <a:gd name="connsiteY14" fmla="*/ 243276 h 289910"/>
              <a:gd name="connsiteX15" fmla="*/ 456240 w 526968"/>
              <a:gd name="connsiteY15" fmla="*/ 251826 h 289910"/>
              <a:gd name="connsiteX16" fmla="*/ 456240 w 526968"/>
              <a:gd name="connsiteY16" fmla="*/ 259598 h 289910"/>
              <a:gd name="connsiteX17" fmla="*/ 440695 w 526968"/>
              <a:gd name="connsiteY17" fmla="*/ 261153 h 289910"/>
              <a:gd name="connsiteX18" fmla="*/ 427482 w 526968"/>
              <a:gd name="connsiteY18" fmla="*/ 243276 h 289910"/>
              <a:gd name="connsiteX19" fmla="*/ 419710 w 526968"/>
              <a:gd name="connsiteY19" fmla="*/ 248717 h 289910"/>
              <a:gd name="connsiteX20" fmla="*/ 403388 w 526968"/>
              <a:gd name="connsiteY20" fmla="*/ 252603 h 289910"/>
              <a:gd name="connsiteX21" fmla="*/ 392506 w 526968"/>
              <a:gd name="connsiteY21" fmla="*/ 261930 h 289910"/>
              <a:gd name="connsiteX22" fmla="*/ 376961 w 526968"/>
              <a:gd name="connsiteY22" fmla="*/ 260375 h 289910"/>
              <a:gd name="connsiteX23" fmla="*/ 370744 w 526968"/>
              <a:gd name="connsiteY23" fmla="*/ 280584 h 289910"/>
              <a:gd name="connsiteX24" fmla="*/ 356753 w 526968"/>
              <a:gd name="connsiteY24" fmla="*/ 279806 h 289910"/>
              <a:gd name="connsiteX25" fmla="*/ 331105 w 526968"/>
              <a:gd name="connsiteY25" fmla="*/ 289910 h 289910"/>
              <a:gd name="connsiteX26" fmla="*/ 318668 w 526968"/>
              <a:gd name="connsiteY26" fmla="*/ 282915 h 289910"/>
              <a:gd name="connsiteX27" fmla="*/ 289910 w 526968"/>
              <a:gd name="connsiteY27" fmla="*/ 285247 h 289910"/>
              <a:gd name="connsiteX28" fmla="*/ 277475 w 526968"/>
              <a:gd name="connsiteY28" fmla="*/ 287579 h 289910"/>
              <a:gd name="connsiteX29" fmla="*/ 254935 w 526968"/>
              <a:gd name="connsiteY29" fmla="*/ 284470 h 289910"/>
              <a:gd name="connsiteX30" fmla="*/ 248717 w 526968"/>
              <a:gd name="connsiteY30" fmla="*/ 261153 h 289910"/>
              <a:gd name="connsiteX31" fmla="*/ 240167 w 526968"/>
              <a:gd name="connsiteY31" fmla="*/ 254157 h 289910"/>
              <a:gd name="connsiteX32" fmla="*/ 205192 w 526968"/>
              <a:gd name="connsiteY32" fmla="*/ 237058 h 289910"/>
              <a:gd name="connsiteX33" fmla="*/ 187315 w 526968"/>
              <a:gd name="connsiteY33" fmla="*/ 231617 h 289910"/>
              <a:gd name="connsiteX34" fmla="*/ 182651 w 526968"/>
              <a:gd name="connsiteY34" fmla="*/ 236281 h 289910"/>
              <a:gd name="connsiteX35" fmla="*/ 172547 w 526968"/>
              <a:gd name="connsiteY35" fmla="*/ 220736 h 289910"/>
              <a:gd name="connsiteX36" fmla="*/ 172547 w 526968"/>
              <a:gd name="connsiteY36" fmla="*/ 204414 h 289910"/>
              <a:gd name="connsiteX37" fmla="*/ 180320 w 526968"/>
              <a:gd name="connsiteY37" fmla="*/ 180320 h 289910"/>
              <a:gd name="connsiteX38" fmla="*/ 170216 w 526968"/>
              <a:gd name="connsiteY38" fmla="*/ 170216 h 289910"/>
              <a:gd name="connsiteX39" fmla="*/ 159334 w 526968"/>
              <a:gd name="connsiteY39" fmla="*/ 165552 h 289910"/>
              <a:gd name="connsiteX40" fmla="*/ 152339 w 526968"/>
              <a:gd name="connsiteY40" fmla="*/ 155448 h 289910"/>
              <a:gd name="connsiteX41" fmla="*/ 108037 w 526968"/>
              <a:gd name="connsiteY41" fmla="*/ 154671 h 289910"/>
              <a:gd name="connsiteX42" fmla="*/ 89383 w 526968"/>
              <a:gd name="connsiteY42" fmla="*/ 150007 h 289910"/>
              <a:gd name="connsiteX43" fmla="*/ 59071 w 526968"/>
              <a:gd name="connsiteY43" fmla="*/ 139126 h 289910"/>
              <a:gd name="connsiteX44" fmla="*/ 43526 w 526968"/>
              <a:gd name="connsiteY44" fmla="*/ 129799 h 289910"/>
              <a:gd name="connsiteX45" fmla="*/ 29535 w 526968"/>
              <a:gd name="connsiteY45" fmla="*/ 131354 h 289910"/>
              <a:gd name="connsiteX46" fmla="*/ 24872 w 526968"/>
              <a:gd name="connsiteY46" fmla="*/ 122027 h 289910"/>
              <a:gd name="connsiteX47" fmla="*/ 26426 w 526968"/>
              <a:gd name="connsiteY47" fmla="*/ 109591 h 289910"/>
              <a:gd name="connsiteX48" fmla="*/ 17876 w 526968"/>
              <a:gd name="connsiteY48" fmla="*/ 90937 h 289910"/>
              <a:gd name="connsiteX49" fmla="*/ 5441 w 526968"/>
              <a:gd name="connsiteY49" fmla="*/ 68397 h 289910"/>
              <a:gd name="connsiteX50" fmla="*/ 0 w 526968"/>
              <a:gd name="connsiteY50" fmla="*/ 38862 h 289910"/>
              <a:gd name="connsiteX51" fmla="*/ 21763 w 526968"/>
              <a:gd name="connsiteY51" fmla="*/ 25649 h 289910"/>
              <a:gd name="connsiteX52" fmla="*/ 49744 w 526968"/>
              <a:gd name="connsiteY52" fmla="*/ 10881 h 289910"/>
              <a:gd name="connsiteX53" fmla="*/ 86274 w 526968"/>
              <a:gd name="connsiteY53" fmla="*/ 0 h 289910"/>
              <a:gd name="connsiteX54" fmla="*/ 132131 w 526968"/>
              <a:gd name="connsiteY54" fmla="*/ 3886 h 289910"/>
              <a:gd name="connsiteX55" fmla="*/ 165552 w 526968"/>
              <a:gd name="connsiteY55" fmla="*/ 3109 h 289910"/>
              <a:gd name="connsiteX56" fmla="*/ 173324 w 526968"/>
              <a:gd name="connsiteY56" fmla="*/ 10104 h 289910"/>
              <a:gd name="connsiteX57" fmla="*/ 185761 w 526968"/>
              <a:gd name="connsiteY57" fmla="*/ 4663 h 289910"/>
              <a:gd name="connsiteX58" fmla="*/ 223845 w 526968"/>
              <a:gd name="connsiteY58" fmla="*/ 8550 h 289910"/>
              <a:gd name="connsiteX59" fmla="*/ 241722 w 526968"/>
              <a:gd name="connsiteY59" fmla="*/ 9327 h 289910"/>
              <a:gd name="connsiteX60" fmla="*/ 270479 w 526968"/>
              <a:gd name="connsiteY60" fmla="*/ 16322 h 289910"/>
              <a:gd name="connsiteX61" fmla="*/ 306233 w 526968"/>
              <a:gd name="connsiteY61" fmla="*/ 13213 h 289910"/>
              <a:gd name="connsiteX62" fmla="*/ 319446 w 526968"/>
              <a:gd name="connsiteY62" fmla="*/ 3109 h 289910"/>
              <a:gd name="connsiteX63" fmla="*/ 337322 w 526968"/>
              <a:gd name="connsiteY63" fmla="*/ 1554 h 289910"/>
              <a:gd name="connsiteX64" fmla="*/ 355976 w 526968"/>
              <a:gd name="connsiteY64" fmla="*/ 24094 h 289910"/>
              <a:gd name="connsiteX65" fmla="*/ 403388 w 526968"/>
              <a:gd name="connsiteY65" fmla="*/ 31867 h 289910"/>
              <a:gd name="connsiteX66" fmla="*/ 410383 w 526968"/>
              <a:gd name="connsiteY66" fmla="*/ 34976 h 289910"/>
              <a:gd name="connsiteX67" fmla="*/ 452354 w 526968"/>
              <a:gd name="connsiteY67" fmla="*/ 59070 h 289910"/>
              <a:gd name="connsiteX68" fmla="*/ 472562 w 526968"/>
              <a:gd name="connsiteY68" fmla="*/ 75392 h 289910"/>
              <a:gd name="connsiteX69" fmla="*/ 484220 w 526968"/>
              <a:gd name="connsiteY69" fmla="*/ 80833 h 289910"/>
              <a:gd name="connsiteX70" fmla="*/ 502097 w 526968"/>
              <a:gd name="connsiteY70" fmla="*/ 84719 h 28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26968" h="289910">
                <a:moveTo>
                  <a:pt x="502097" y="84719"/>
                </a:moveTo>
                <a:lnTo>
                  <a:pt x="502097" y="98709"/>
                </a:lnTo>
                <a:lnTo>
                  <a:pt x="496657" y="122804"/>
                </a:lnTo>
                <a:lnTo>
                  <a:pt x="526969" y="130576"/>
                </a:lnTo>
                <a:lnTo>
                  <a:pt x="516865" y="138349"/>
                </a:lnTo>
                <a:lnTo>
                  <a:pt x="513756" y="146898"/>
                </a:lnTo>
                <a:lnTo>
                  <a:pt x="485775" y="146121"/>
                </a:lnTo>
                <a:lnTo>
                  <a:pt x="478003" y="161666"/>
                </a:lnTo>
                <a:lnTo>
                  <a:pt x="471785" y="166329"/>
                </a:lnTo>
                <a:lnTo>
                  <a:pt x="451577" y="170993"/>
                </a:lnTo>
                <a:lnTo>
                  <a:pt x="443027" y="194310"/>
                </a:lnTo>
                <a:lnTo>
                  <a:pt x="446136" y="212186"/>
                </a:lnTo>
                <a:lnTo>
                  <a:pt x="438364" y="223845"/>
                </a:lnTo>
                <a:lnTo>
                  <a:pt x="434477" y="239390"/>
                </a:lnTo>
                <a:lnTo>
                  <a:pt x="449245" y="243276"/>
                </a:lnTo>
                <a:lnTo>
                  <a:pt x="456240" y="251826"/>
                </a:lnTo>
                <a:lnTo>
                  <a:pt x="456240" y="259598"/>
                </a:lnTo>
                <a:lnTo>
                  <a:pt x="440695" y="261153"/>
                </a:lnTo>
                <a:lnTo>
                  <a:pt x="427482" y="243276"/>
                </a:lnTo>
                <a:lnTo>
                  <a:pt x="419710" y="248717"/>
                </a:lnTo>
                <a:lnTo>
                  <a:pt x="403388" y="252603"/>
                </a:lnTo>
                <a:lnTo>
                  <a:pt x="392506" y="261930"/>
                </a:lnTo>
                <a:lnTo>
                  <a:pt x="376961" y="260375"/>
                </a:lnTo>
                <a:lnTo>
                  <a:pt x="370744" y="280584"/>
                </a:lnTo>
                <a:lnTo>
                  <a:pt x="356753" y="279806"/>
                </a:lnTo>
                <a:lnTo>
                  <a:pt x="331105" y="289910"/>
                </a:lnTo>
                <a:lnTo>
                  <a:pt x="318668" y="282915"/>
                </a:lnTo>
                <a:lnTo>
                  <a:pt x="289910" y="285247"/>
                </a:lnTo>
                <a:lnTo>
                  <a:pt x="277475" y="287579"/>
                </a:lnTo>
                <a:lnTo>
                  <a:pt x="254935" y="284470"/>
                </a:lnTo>
                <a:lnTo>
                  <a:pt x="248717" y="261153"/>
                </a:lnTo>
                <a:lnTo>
                  <a:pt x="240167" y="254157"/>
                </a:lnTo>
                <a:lnTo>
                  <a:pt x="205192" y="237058"/>
                </a:lnTo>
                <a:lnTo>
                  <a:pt x="187315" y="231617"/>
                </a:lnTo>
                <a:lnTo>
                  <a:pt x="182651" y="236281"/>
                </a:lnTo>
                <a:lnTo>
                  <a:pt x="172547" y="220736"/>
                </a:lnTo>
                <a:lnTo>
                  <a:pt x="172547" y="204414"/>
                </a:lnTo>
                <a:lnTo>
                  <a:pt x="180320" y="180320"/>
                </a:lnTo>
                <a:lnTo>
                  <a:pt x="170216" y="170216"/>
                </a:lnTo>
                <a:lnTo>
                  <a:pt x="159334" y="165552"/>
                </a:lnTo>
                <a:lnTo>
                  <a:pt x="152339" y="155448"/>
                </a:lnTo>
                <a:lnTo>
                  <a:pt x="108037" y="154671"/>
                </a:lnTo>
                <a:lnTo>
                  <a:pt x="89383" y="150007"/>
                </a:lnTo>
                <a:lnTo>
                  <a:pt x="59071" y="139126"/>
                </a:lnTo>
                <a:lnTo>
                  <a:pt x="43526" y="129799"/>
                </a:lnTo>
                <a:lnTo>
                  <a:pt x="29535" y="131354"/>
                </a:lnTo>
                <a:lnTo>
                  <a:pt x="24872" y="122027"/>
                </a:lnTo>
                <a:lnTo>
                  <a:pt x="26426" y="109591"/>
                </a:lnTo>
                <a:lnTo>
                  <a:pt x="17876" y="90937"/>
                </a:lnTo>
                <a:lnTo>
                  <a:pt x="5441" y="68397"/>
                </a:lnTo>
                <a:lnTo>
                  <a:pt x="0" y="38862"/>
                </a:lnTo>
                <a:lnTo>
                  <a:pt x="21763" y="25649"/>
                </a:lnTo>
                <a:lnTo>
                  <a:pt x="49744" y="10881"/>
                </a:lnTo>
                <a:lnTo>
                  <a:pt x="86274" y="0"/>
                </a:lnTo>
                <a:lnTo>
                  <a:pt x="132131" y="3886"/>
                </a:lnTo>
                <a:lnTo>
                  <a:pt x="165552" y="3109"/>
                </a:lnTo>
                <a:lnTo>
                  <a:pt x="173324" y="10104"/>
                </a:lnTo>
                <a:lnTo>
                  <a:pt x="185761" y="4663"/>
                </a:lnTo>
                <a:lnTo>
                  <a:pt x="223845" y="8550"/>
                </a:lnTo>
                <a:lnTo>
                  <a:pt x="241722" y="9327"/>
                </a:lnTo>
                <a:lnTo>
                  <a:pt x="270479" y="16322"/>
                </a:lnTo>
                <a:lnTo>
                  <a:pt x="306233" y="13213"/>
                </a:lnTo>
                <a:lnTo>
                  <a:pt x="319446" y="3109"/>
                </a:lnTo>
                <a:lnTo>
                  <a:pt x="337322" y="1554"/>
                </a:lnTo>
                <a:lnTo>
                  <a:pt x="355976" y="24094"/>
                </a:lnTo>
                <a:lnTo>
                  <a:pt x="403388" y="31867"/>
                </a:lnTo>
                <a:lnTo>
                  <a:pt x="410383" y="34976"/>
                </a:lnTo>
                <a:lnTo>
                  <a:pt x="452354" y="59070"/>
                </a:lnTo>
                <a:lnTo>
                  <a:pt x="472562" y="75392"/>
                </a:lnTo>
                <a:lnTo>
                  <a:pt x="484220" y="80833"/>
                </a:lnTo>
                <a:lnTo>
                  <a:pt x="502097" y="84719"/>
                </a:lnTo>
                <a:close/>
              </a:path>
            </a:pathLst>
          </a:custGeom>
          <a:solidFill>
            <a:srgbClr val="FFFF00"/>
          </a:solidFill>
          <a:ln w="777" cap="rnd">
            <a:solidFill>
              <a:srgbClr val="FFFF00"/>
            </a:solidFill>
            <a:prstDash val="solid"/>
            <a:round/>
          </a:ln>
        </p:spPr>
        <p:txBody>
          <a:bodyPr rtlCol="0" anchor="ctr"/>
          <a:lstStyle/>
          <a:p>
            <a:endParaRPr lang="en-US"/>
          </a:p>
        </p:txBody>
      </p:sp>
      <p:sp>
        <p:nvSpPr>
          <p:cNvPr id="56" name="TextBox 55">
            <a:extLst>
              <a:ext uri="{FF2B5EF4-FFF2-40B4-BE49-F238E27FC236}">
                <a16:creationId xmlns:a16="http://schemas.microsoft.com/office/drawing/2014/main" id="{8BC9CA19-189C-77A9-85E8-440770EB8972}"/>
              </a:ext>
            </a:extLst>
          </p:cNvPr>
          <p:cNvSpPr txBox="1"/>
          <p:nvPr/>
        </p:nvSpPr>
        <p:spPr>
          <a:xfrm>
            <a:off x="207265" y="610235"/>
            <a:ext cx="1963999" cy="954107"/>
          </a:xfrm>
          <a:prstGeom prst="rect">
            <a:avLst/>
          </a:prstGeom>
          <a:noFill/>
        </p:spPr>
        <p:txBody>
          <a:bodyPr wrap="none" rtlCol="0">
            <a:spAutoFit/>
          </a:bodyPr>
          <a:lstStyle/>
          <a:p>
            <a:r>
              <a:rPr lang="en-US" sz="2800" b="1" dirty="0">
                <a:latin typeface="Biome" panose="020B0503030204020804" pitchFamily="34" charset="0"/>
                <a:cs typeface="Biome" panose="020B0503030204020804" pitchFamily="34" charset="0"/>
              </a:rPr>
              <a:t>Lithuania</a:t>
            </a:r>
          </a:p>
          <a:p>
            <a:r>
              <a:rPr lang="en-US" sz="2800" b="1" dirty="0">
                <a:latin typeface="Biome" panose="020B0503030204020804" pitchFamily="34" charset="0"/>
                <a:cs typeface="Biome" panose="020B0503030204020804" pitchFamily="34" charset="0"/>
              </a:rPr>
              <a:t>Side</a:t>
            </a:r>
          </a:p>
        </p:txBody>
      </p:sp>
      <p:sp>
        <p:nvSpPr>
          <p:cNvPr id="3" name="TextBox 2">
            <a:extLst>
              <a:ext uri="{FF2B5EF4-FFF2-40B4-BE49-F238E27FC236}">
                <a16:creationId xmlns:a16="http://schemas.microsoft.com/office/drawing/2014/main" id="{52E23004-B1A6-B05C-F896-7E6FDDB03133}"/>
              </a:ext>
            </a:extLst>
          </p:cNvPr>
          <p:cNvSpPr txBox="1"/>
          <p:nvPr/>
        </p:nvSpPr>
        <p:spPr>
          <a:xfrm>
            <a:off x="5211690" y="3512950"/>
            <a:ext cx="1112805" cy="369332"/>
          </a:xfrm>
          <a:prstGeom prst="rect">
            <a:avLst/>
          </a:prstGeom>
          <a:noFill/>
        </p:spPr>
        <p:txBody>
          <a:bodyPr wrap="none" rtlCol="0">
            <a:spAutoFit/>
          </a:bodyPr>
          <a:lstStyle/>
          <a:p>
            <a:r>
              <a:rPr lang="en-US" dirty="0"/>
              <a:t>Lithuania</a:t>
            </a:r>
          </a:p>
        </p:txBody>
      </p:sp>
      <p:sp>
        <p:nvSpPr>
          <p:cNvPr id="62" name="Rounded Rectangle 61">
            <a:extLst>
              <a:ext uri="{FF2B5EF4-FFF2-40B4-BE49-F238E27FC236}">
                <a16:creationId xmlns:a16="http://schemas.microsoft.com/office/drawing/2014/main" id="{AF6C1F25-FFD7-2D45-145B-9D442ED4348D}"/>
              </a:ext>
            </a:extLst>
          </p:cNvPr>
          <p:cNvSpPr/>
          <p:nvPr/>
        </p:nvSpPr>
        <p:spPr>
          <a:xfrm>
            <a:off x="7911548" y="1098639"/>
            <a:ext cx="3061252"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Specific research task</a:t>
            </a:r>
          </a:p>
        </p:txBody>
      </p:sp>
      <p:grpSp>
        <p:nvGrpSpPr>
          <p:cNvPr id="72" name="Group 71">
            <a:extLst>
              <a:ext uri="{FF2B5EF4-FFF2-40B4-BE49-F238E27FC236}">
                <a16:creationId xmlns:a16="http://schemas.microsoft.com/office/drawing/2014/main" id="{2E04D759-6DA8-C525-E371-CD086B328E2C}"/>
              </a:ext>
            </a:extLst>
          </p:cNvPr>
          <p:cNvGrpSpPr/>
          <p:nvPr/>
        </p:nvGrpSpPr>
        <p:grpSpPr>
          <a:xfrm>
            <a:off x="5912415" y="1327221"/>
            <a:ext cx="1999133" cy="1701376"/>
            <a:chOff x="5912415" y="1327221"/>
            <a:chExt cx="1999133" cy="1701376"/>
          </a:xfrm>
        </p:grpSpPr>
        <p:cxnSp>
          <p:nvCxnSpPr>
            <p:cNvPr id="66" name="Straight Connector 65">
              <a:extLst>
                <a:ext uri="{FF2B5EF4-FFF2-40B4-BE49-F238E27FC236}">
                  <a16:creationId xmlns:a16="http://schemas.microsoft.com/office/drawing/2014/main" id="{B4C7956C-FD63-EAE0-5CA6-5AAAC5A978E9}"/>
                </a:ext>
              </a:extLst>
            </p:cNvPr>
            <p:cNvCxnSpPr>
              <a:stCxn id="62" idx="1"/>
            </p:cNvCxnSpPr>
            <p:nvPr/>
          </p:nvCxnSpPr>
          <p:spPr>
            <a:xfrm flipH="1">
              <a:off x="6771859" y="1331491"/>
              <a:ext cx="1139689" cy="6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302CFCC-6C38-2ACE-F85F-718A281B8BC8}"/>
                </a:ext>
              </a:extLst>
            </p:cNvPr>
            <p:cNvCxnSpPr>
              <a:cxnSpLocks/>
            </p:cNvCxnSpPr>
            <p:nvPr/>
          </p:nvCxnSpPr>
          <p:spPr>
            <a:xfrm flipH="1">
              <a:off x="5912415" y="1327221"/>
              <a:ext cx="875602" cy="170137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42DF5270-E577-97BF-F05D-CDE24C6A5834}"/>
              </a:ext>
            </a:extLst>
          </p:cNvPr>
          <p:cNvGrpSpPr/>
          <p:nvPr/>
        </p:nvGrpSpPr>
        <p:grpSpPr>
          <a:xfrm>
            <a:off x="5814669" y="2876500"/>
            <a:ext cx="234461" cy="243935"/>
            <a:chOff x="7275697" y="2295499"/>
            <a:chExt cx="234461" cy="243935"/>
          </a:xfrm>
        </p:grpSpPr>
        <p:sp>
          <p:nvSpPr>
            <p:cNvPr id="69" name="Oval 68">
              <a:extLst>
                <a:ext uri="{FF2B5EF4-FFF2-40B4-BE49-F238E27FC236}">
                  <a16:creationId xmlns:a16="http://schemas.microsoft.com/office/drawing/2014/main" id="{7923C05B-1784-B7D9-4444-A89291C65F5E}"/>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2504A71-25B7-4122-6F43-DD0C61096319}"/>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
        <p:nvSpPr>
          <p:cNvPr id="73" name="TextBox 72">
            <a:extLst>
              <a:ext uri="{FF2B5EF4-FFF2-40B4-BE49-F238E27FC236}">
                <a16:creationId xmlns:a16="http://schemas.microsoft.com/office/drawing/2014/main" id="{439C6A00-72AB-0CBF-D873-04840EFA97D0}"/>
              </a:ext>
            </a:extLst>
          </p:cNvPr>
          <p:cNvSpPr txBox="1"/>
          <p:nvPr/>
        </p:nvSpPr>
        <p:spPr>
          <a:xfrm>
            <a:off x="7795803" y="1663814"/>
            <a:ext cx="3367341" cy="2308324"/>
          </a:xfrm>
          <a:prstGeom prst="rect">
            <a:avLst/>
          </a:prstGeom>
          <a:noFill/>
        </p:spPr>
        <p:txBody>
          <a:bodyPr wrap="square" rtlCol="0">
            <a:spAutoFit/>
          </a:bodyPr>
          <a:lstStyle/>
          <a:p>
            <a:pPr marL="285750" indent="-285750">
              <a:buFontTx/>
              <a:buChar char="-"/>
            </a:pPr>
            <a:r>
              <a:rPr lang="en-US" sz="1600" dirty="0">
                <a:latin typeface="Apple Braille" pitchFamily="2" charset="0"/>
                <a:cs typeface="Magneto" panose="020F0502020204030204" pitchFamily="34" charset="0"/>
              </a:rPr>
              <a:t>Developing a Framework Criteria</a:t>
            </a:r>
          </a:p>
          <a:p>
            <a:pPr marL="285750" indent="-285750">
              <a:buFontTx/>
              <a:buChar char="-"/>
            </a:pPr>
            <a:r>
              <a:rPr lang="en-US" sz="1600" dirty="0">
                <a:latin typeface="Apple Braille" pitchFamily="2" charset="0"/>
                <a:cs typeface="Magneto" panose="020F0502020204030204" pitchFamily="34" charset="0"/>
              </a:rPr>
              <a:t>Data Acquisition and Preprocessing</a:t>
            </a:r>
          </a:p>
          <a:p>
            <a:pPr marL="285750" indent="-285750">
              <a:buFontTx/>
              <a:buChar char="-"/>
            </a:pPr>
            <a:r>
              <a:rPr lang="en-US" sz="1600" dirty="0">
                <a:latin typeface="Apple Braille" pitchFamily="2" charset="0"/>
                <a:cs typeface="Magneto" panose="020F0502020204030204" pitchFamily="34" charset="0"/>
              </a:rPr>
              <a:t>Identification of the best fuzzy extension </a:t>
            </a:r>
          </a:p>
          <a:p>
            <a:pPr marL="285750" indent="-285750">
              <a:buFontTx/>
              <a:buChar char="-"/>
            </a:pPr>
            <a:r>
              <a:rPr lang="en-US" sz="1600" dirty="0">
                <a:latin typeface="Apple Braille" pitchFamily="2" charset="0"/>
                <a:cs typeface="Magneto" panose="020F0502020204030204" pitchFamily="34" charset="0"/>
              </a:rPr>
              <a:t>Develop machine learning model and real world validation</a:t>
            </a:r>
          </a:p>
          <a:p>
            <a:pPr marL="285750" indent="-285750">
              <a:buFontTx/>
              <a:buChar char="-"/>
            </a:pPr>
            <a:r>
              <a:rPr lang="en-US" sz="1600" dirty="0">
                <a:latin typeface="Apple Braille" pitchFamily="2" charset="0"/>
                <a:cs typeface="Magneto" panose="020F0502020204030204" pitchFamily="34" charset="0"/>
              </a:rPr>
              <a:t>Planning Scenarios and Policies</a:t>
            </a:r>
          </a:p>
        </p:txBody>
      </p:sp>
      <p:grpSp>
        <p:nvGrpSpPr>
          <p:cNvPr id="74" name="Group 73">
            <a:extLst>
              <a:ext uri="{FF2B5EF4-FFF2-40B4-BE49-F238E27FC236}">
                <a16:creationId xmlns:a16="http://schemas.microsoft.com/office/drawing/2014/main" id="{7ECB48D3-3551-6A52-0B99-7FBF2AC06CDB}"/>
              </a:ext>
            </a:extLst>
          </p:cNvPr>
          <p:cNvGrpSpPr/>
          <p:nvPr/>
        </p:nvGrpSpPr>
        <p:grpSpPr>
          <a:xfrm>
            <a:off x="4455727" y="3185065"/>
            <a:ext cx="234461" cy="243935"/>
            <a:chOff x="7275697" y="2295499"/>
            <a:chExt cx="234461" cy="243935"/>
          </a:xfrm>
        </p:grpSpPr>
        <p:sp>
          <p:nvSpPr>
            <p:cNvPr id="75" name="Oval 74">
              <a:extLst>
                <a:ext uri="{FF2B5EF4-FFF2-40B4-BE49-F238E27FC236}">
                  <a16:creationId xmlns:a16="http://schemas.microsoft.com/office/drawing/2014/main" id="{08DD37A5-34B8-6E42-ED09-16EEADE95D65}"/>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8F15002-1C2B-21E3-C66D-674C1F4540DD}"/>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81" name="Straight Connector 80">
            <a:extLst>
              <a:ext uri="{FF2B5EF4-FFF2-40B4-BE49-F238E27FC236}">
                <a16:creationId xmlns:a16="http://schemas.microsoft.com/office/drawing/2014/main" id="{C1332FEA-D583-8D6C-D914-73B0D6BAD830}"/>
              </a:ext>
            </a:extLst>
          </p:cNvPr>
          <p:cNvCxnSpPr>
            <a:cxnSpLocks/>
          </p:cNvCxnSpPr>
          <p:nvPr/>
        </p:nvCxnSpPr>
        <p:spPr>
          <a:xfrm flipH="1" flipV="1">
            <a:off x="3360366" y="2354767"/>
            <a:ext cx="1228909" cy="990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3D7EA589-B360-C37B-11EF-EF2B3476821C}"/>
              </a:ext>
            </a:extLst>
          </p:cNvPr>
          <p:cNvCxnSpPr>
            <a:cxnSpLocks/>
          </p:cNvCxnSpPr>
          <p:nvPr/>
        </p:nvCxnSpPr>
        <p:spPr>
          <a:xfrm flipH="1">
            <a:off x="2611460" y="2354767"/>
            <a:ext cx="756578" cy="0"/>
          </a:xfrm>
          <a:prstGeom prst="line">
            <a:avLst/>
          </a:prstGeom>
        </p:spPr>
        <p:style>
          <a:lnRef idx="2">
            <a:schemeClr val="accent1"/>
          </a:lnRef>
          <a:fillRef idx="0">
            <a:schemeClr val="accent1"/>
          </a:fillRef>
          <a:effectRef idx="1">
            <a:schemeClr val="accent1"/>
          </a:effectRef>
          <a:fontRef idx="minor">
            <a:schemeClr val="tx1"/>
          </a:fontRef>
        </p:style>
      </p:cxnSp>
      <p:sp>
        <p:nvSpPr>
          <p:cNvPr id="86" name="Rounded Rectangle 85">
            <a:extLst>
              <a:ext uri="{FF2B5EF4-FFF2-40B4-BE49-F238E27FC236}">
                <a16:creationId xmlns:a16="http://schemas.microsoft.com/office/drawing/2014/main" id="{DCB31DBA-71F6-A7E3-AAFE-F8A675D52D17}"/>
              </a:ext>
            </a:extLst>
          </p:cNvPr>
          <p:cNvSpPr/>
          <p:nvPr/>
        </p:nvSpPr>
        <p:spPr>
          <a:xfrm>
            <a:off x="247632" y="2058207"/>
            <a:ext cx="2363828"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Project Team</a:t>
            </a:r>
          </a:p>
        </p:txBody>
      </p:sp>
      <p:sp>
        <p:nvSpPr>
          <p:cNvPr id="87" name="TextBox 86">
            <a:extLst>
              <a:ext uri="{FF2B5EF4-FFF2-40B4-BE49-F238E27FC236}">
                <a16:creationId xmlns:a16="http://schemas.microsoft.com/office/drawing/2014/main" id="{12FC26E5-8E14-3333-0729-5F20DD02DDC4}"/>
              </a:ext>
            </a:extLst>
          </p:cNvPr>
          <p:cNvSpPr txBox="1"/>
          <p:nvPr/>
        </p:nvSpPr>
        <p:spPr>
          <a:xfrm>
            <a:off x="442256" y="2695124"/>
            <a:ext cx="3367341" cy="1077218"/>
          </a:xfrm>
          <a:prstGeom prst="rect">
            <a:avLst/>
          </a:prstGeom>
          <a:noFill/>
        </p:spPr>
        <p:txBody>
          <a:bodyPr wrap="square" rtlCol="0">
            <a:spAutoFit/>
          </a:bodyPr>
          <a:lstStyle/>
          <a:p>
            <a:pPr marL="285750" indent="-285750">
              <a:buFontTx/>
              <a:buChar char="-"/>
            </a:pPr>
            <a:r>
              <a:rPr lang="en-US" sz="1600" dirty="0">
                <a:latin typeface="Apple Braille" pitchFamily="2" charset="0"/>
              </a:rPr>
              <a:t>Dalia </a:t>
            </a:r>
            <a:r>
              <a:rPr lang="en-US" sz="1600" dirty="0" err="1">
                <a:latin typeface="Apple Braille" pitchFamily="2" charset="0"/>
              </a:rPr>
              <a:t>Streimikiene</a:t>
            </a:r>
            <a:endParaRPr lang="en-US" sz="1600" dirty="0">
              <a:latin typeface="Apple Braille" pitchFamily="2" charset="0"/>
            </a:endParaRPr>
          </a:p>
          <a:p>
            <a:pPr marL="285750" indent="-285750">
              <a:buFontTx/>
              <a:buChar char="-"/>
            </a:pPr>
            <a:r>
              <a:rPr lang="en-US" sz="1600" dirty="0">
                <a:latin typeface="Apple Braille" pitchFamily="2" charset="0"/>
              </a:rPr>
              <a:t>Mahyar  Saraji</a:t>
            </a:r>
          </a:p>
          <a:p>
            <a:pPr marL="285750" indent="-285750">
              <a:buFontTx/>
              <a:buChar char="-"/>
            </a:pPr>
            <a:r>
              <a:rPr lang="en-US" sz="1600" dirty="0">
                <a:latin typeface="Apple Braille" pitchFamily="2" charset="0"/>
              </a:rPr>
              <a:t>Mariam </a:t>
            </a:r>
            <a:r>
              <a:rPr lang="en-US" sz="1600" dirty="0" err="1">
                <a:latin typeface="Apple Braille" pitchFamily="2" charset="0"/>
              </a:rPr>
              <a:t>kasradze</a:t>
            </a:r>
            <a:endParaRPr lang="en-US" sz="1600" dirty="0">
              <a:latin typeface="Apple Braille" pitchFamily="2" charset="0"/>
            </a:endParaRPr>
          </a:p>
          <a:p>
            <a:pPr marL="285750" indent="-285750">
              <a:buFontTx/>
              <a:buChar char="-"/>
            </a:pPr>
            <a:endParaRPr lang="en-US" sz="1600" dirty="0">
              <a:latin typeface="Apple Braille" pitchFamily="2" charset="0"/>
              <a:cs typeface="Magneto" panose="020F0502020204030204" pitchFamily="34" charset="0"/>
            </a:endParaRPr>
          </a:p>
        </p:txBody>
      </p:sp>
      <p:sp>
        <p:nvSpPr>
          <p:cNvPr id="88" name="Rounded Rectangle 87">
            <a:extLst>
              <a:ext uri="{FF2B5EF4-FFF2-40B4-BE49-F238E27FC236}">
                <a16:creationId xmlns:a16="http://schemas.microsoft.com/office/drawing/2014/main" id="{057416A6-8045-627C-19A3-A51A69DA3597}"/>
              </a:ext>
            </a:extLst>
          </p:cNvPr>
          <p:cNvSpPr/>
          <p:nvPr/>
        </p:nvSpPr>
        <p:spPr>
          <a:xfrm>
            <a:off x="8065792" y="4469597"/>
            <a:ext cx="3097352"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Project Duration </a:t>
            </a:r>
          </a:p>
        </p:txBody>
      </p:sp>
      <p:grpSp>
        <p:nvGrpSpPr>
          <p:cNvPr id="89" name="Group 88">
            <a:extLst>
              <a:ext uri="{FF2B5EF4-FFF2-40B4-BE49-F238E27FC236}">
                <a16:creationId xmlns:a16="http://schemas.microsoft.com/office/drawing/2014/main" id="{A8B81712-B739-7EB8-7730-08B8E635013E}"/>
              </a:ext>
            </a:extLst>
          </p:cNvPr>
          <p:cNvGrpSpPr/>
          <p:nvPr/>
        </p:nvGrpSpPr>
        <p:grpSpPr>
          <a:xfrm>
            <a:off x="6420354" y="4548298"/>
            <a:ext cx="234461" cy="243935"/>
            <a:chOff x="7275697" y="2295499"/>
            <a:chExt cx="234461" cy="243935"/>
          </a:xfrm>
        </p:grpSpPr>
        <p:sp>
          <p:nvSpPr>
            <p:cNvPr id="90" name="Oval 89">
              <a:extLst>
                <a:ext uri="{FF2B5EF4-FFF2-40B4-BE49-F238E27FC236}">
                  <a16:creationId xmlns:a16="http://schemas.microsoft.com/office/drawing/2014/main" id="{D83B0AA1-AF4E-E7E3-600A-5029F6AA3751}"/>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4B0D282-EFDB-912C-58BC-22B0CF6258C6}"/>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92" name="Straight Connector 91">
            <a:extLst>
              <a:ext uri="{FF2B5EF4-FFF2-40B4-BE49-F238E27FC236}">
                <a16:creationId xmlns:a16="http://schemas.microsoft.com/office/drawing/2014/main" id="{1A81D285-899E-1DCB-B114-6388B42D1E73}"/>
              </a:ext>
            </a:extLst>
          </p:cNvPr>
          <p:cNvCxnSpPr>
            <a:cxnSpLocks/>
          </p:cNvCxnSpPr>
          <p:nvPr/>
        </p:nvCxnSpPr>
        <p:spPr>
          <a:xfrm flipH="1">
            <a:off x="6536124" y="4678052"/>
            <a:ext cx="1451021" cy="0"/>
          </a:xfrm>
          <a:prstGeom prst="line">
            <a:avLst/>
          </a:prstGeom>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FAC400AD-7523-E27D-552F-AB00230A019F}"/>
              </a:ext>
            </a:extLst>
          </p:cNvPr>
          <p:cNvSpPr/>
          <p:nvPr/>
        </p:nvSpPr>
        <p:spPr>
          <a:xfrm>
            <a:off x="8331933" y="5540821"/>
            <a:ext cx="943737" cy="9413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5D1D573-B09A-EFBE-AC84-5FEFDD983E65}"/>
              </a:ext>
            </a:extLst>
          </p:cNvPr>
          <p:cNvSpPr/>
          <p:nvPr/>
        </p:nvSpPr>
        <p:spPr>
          <a:xfrm>
            <a:off x="9275670" y="5540821"/>
            <a:ext cx="943737" cy="9413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14E039F-C9CE-35E2-9200-70125318A94C}"/>
              </a:ext>
            </a:extLst>
          </p:cNvPr>
          <p:cNvSpPr/>
          <p:nvPr/>
        </p:nvSpPr>
        <p:spPr>
          <a:xfrm>
            <a:off x="10219407" y="5540821"/>
            <a:ext cx="943737" cy="941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D67B4CE4-C263-82DE-43A7-6FC0B48E1636}"/>
              </a:ext>
            </a:extLst>
          </p:cNvPr>
          <p:cNvSpPr txBox="1"/>
          <p:nvPr/>
        </p:nvSpPr>
        <p:spPr>
          <a:xfrm>
            <a:off x="8419972" y="5171489"/>
            <a:ext cx="678391" cy="369332"/>
          </a:xfrm>
          <a:prstGeom prst="rect">
            <a:avLst/>
          </a:prstGeom>
          <a:noFill/>
        </p:spPr>
        <p:txBody>
          <a:bodyPr wrap="none" rtlCol="0">
            <a:spAutoFit/>
          </a:bodyPr>
          <a:lstStyle/>
          <a:p>
            <a:r>
              <a:rPr lang="en-US" dirty="0"/>
              <a:t>2025</a:t>
            </a:r>
          </a:p>
        </p:txBody>
      </p:sp>
      <p:sp>
        <p:nvSpPr>
          <p:cNvPr id="101" name="TextBox 100">
            <a:extLst>
              <a:ext uri="{FF2B5EF4-FFF2-40B4-BE49-F238E27FC236}">
                <a16:creationId xmlns:a16="http://schemas.microsoft.com/office/drawing/2014/main" id="{311877A9-BA24-F80E-1933-3B04C46FD788}"/>
              </a:ext>
            </a:extLst>
          </p:cNvPr>
          <p:cNvSpPr txBox="1"/>
          <p:nvPr/>
        </p:nvSpPr>
        <p:spPr>
          <a:xfrm>
            <a:off x="9319689" y="5163328"/>
            <a:ext cx="678391" cy="369332"/>
          </a:xfrm>
          <a:prstGeom prst="rect">
            <a:avLst/>
          </a:prstGeom>
          <a:noFill/>
        </p:spPr>
        <p:txBody>
          <a:bodyPr wrap="none" rtlCol="0">
            <a:spAutoFit/>
          </a:bodyPr>
          <a:lstStyle/>
          <a:p>
            <a:r>
              <a:rPr lang="en-US" dirty="0"/>
              <a:t>2026</a:t>
            </a:r>
          </a:p>
        </p:txBody>
      </p:sp>
      <p:sp>
        <p:nvSpPr>
          <p:cNvPr id="102" name="TextBox 101">
            <a:extLst>
              <a:ext uri="{FF2B5EF4-FFF2-40B4-BE49-F238E27FC236}">
                <a16:creationId xmlns:a16="http://schemas.microsoft.com/office/drawing/2014/main" id="{A0376822-F9BF-A110-4EB5-71C0EF131F68}"/>
              </a:ext>
            </a:extLst>
          </p:cNvPr>
          <p:cNvSpPr txBox="1"/>
          <p:nvPr/>
        </p:nvSpPr>
        <p:spPr>
          <a:xfrm>
            <a:off x="10300088" y="5135944"/>
            <a:ext cx="678391" cy="369332"/>
          </a:xfrm>
          <a:prstGeom prst="rect">
            <a:avLst/>
          </a:prstGeom>
          <a:noFill/>
        </p:spPr>
        <p:txBody>
          <a:bodyPr wrap="none" rtlCol="0">
            <a:spAutoFit/>
          </a:bodyPr>
          <a:lstStyle/>
          <a:p>
            <a:r>
              <a:rPr lang="en-US" dirty="0"/>
              <a:t>2027</a:t>
            </a:r>
          </a:p>
        </p:txBody>
      </p:sp>
      <p:pic>
        <p:nvPicPr>
          <p:cNvPr id="104" name="Graphic 103" descr="Hourglass 90% with solid fill">
            <a:extLst>
              <a:ext uri="{FF2B5EF4-FFF2-40B4-BE49-F238E27FC236}">
                <a16:creationId xmlns:a16="http://schemas.microsoft.com/office/drawing/2014/main" id="{C91E4C3A-CC1A-382D-F59E-BEBFF7E90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7451" y="5188595"/>
            <a:ext cx="316681" cy="316681"/>
          </a:xfrm>
          <a:prstGeom prst="rect">
            <a:avLst/>
          </a:prstGeom>
        </p:spPr>
      </p:pic>
      <p:sp>
        <p:nvSpPr>
          <p:cNvPr id="111" name="Rounded Rectangle 110">
            <a:extLst>
              <a:ext uri="{FF2B5EF4-FFF2-40B4-BE49-F238E27FC236}">
                <a16:creationId xmlns:a16="http://schemas.microsoft.com/office/drawing/2014/main" id="{F7EE7D32-0848-87E3-B098-24CCB6D20EF1}"/>
              </a:ext>
            </a:extLst>
          </p:cNvPr>
          <p:cNvSpPr/>
          <p:nvPr/>
        </p:nvSpPr>
        <p:spPr>
          <a:xfrm>
            <a:off x="442256" y="4445200"/>
            <a:ext cx="2363828" cy="46570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w="0"/>
                <a:solidFill>
                  <a:sysClr val="windowText" lastClr="000000"/>
                </a:solidFill>
                <a:effectLst>
                  <a:outerShdw blurRad="38100" dist="19050" dir="2700000" algn="tl" rotWithShape="0">
                    <a:schemeClr val="dk1">
                      <a:alpha val="40000"/>
                    </a:schemeClr>
                  </a:outerShdw>
                </a:effectLst>
              </a:rPr>
              <a:t>Expected Effects</a:t>
            </a:r>
          </a:p>
        </p:txBody>
      </p:sp>
      <p:grpSp>
        <p:nvGrpSpPr>
          <p:cNvPr id="113" name="Group 112">
            <a:extLst>
              <a:ext uri="{FF2B5EF4-FFF2-40B4-BE49-F238E27FC236}">
                <a16:creationId xmlns:a16="http://schemas.microsoft.com/office/drawing/2014/main" id="{AB438EDE-DEE2-9619-8F94-DC7A4411000F}"/>
              </a:ext>
            </a:extLst>
          </p:cNvPr>
          <p:cNvGrpSpPr/>
          <p:nvPr/>
        </p:nvGrpSpPr>
        <p:grpSpPr>
          <a:xfrm>
            <a:off x="4977229" y="4171719"/>
            <a:ext cx="234461" cy="243935"/>
            <a:chOff x="7275697" y="2295499"/>
            <a:chExt cx="234461" cy="243935"/>
          </a:xfrm>
        </p:grpSpPr>
        <p:sp>
          <p:nvSpPr>
            <p:cNvPr id="114" name="Oval 113">
              <a:extLst>
                <a:ext uri="{FF2B5EF4-FFF2-40B4-BE49-F238E27FC236}">
                  <a16:creationId xmlns:a16="http://schemas.microsoft.com/office/drawing/2014/main" id="{1F8D2075-7E95-8469-6D14-D5C5FDC5B701}"/>
                </a:ext>
              </a:extLst>
            </p:cNvPr>
            <p:cNvSpPr/>
            <p:nvPr/>
          </p:nvSpPr>
          <p:spPr>
            <a:xfrm>
              <a:off x="7341703" y="2362201"/>
              <a:ext cx="102451" cy="1105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940501F-E209-B497-3B3D-2AA62DB37A17}"/>
                </a:ext>
              </a:extLst>
            </p:cNvPr>
            <p:cNvSpPr/>
            <p:nvPr/>
          </p:nvSpPr>
          <p:spPr>
            <a:xfrm>
              <a:off x="7275697" y="2295499"/>
              <a:ext cx="234461" cy="243935"/>
            </a:xfrm>
            <a:prstGeom prst="ellipse">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116" name="Straight Connector 115">
            <a:extLst>
              <a:ext uri="{FF2B5EF4-FFF2-40B4-BE49-F238E27FC236}">
                <a16:creationId xmlns:a16="http://schemas.microsoft.com/office/drawing/2014/main" id="{AA377AE8-CABF-85DE-F6FC-AE9B761504A7}"/>
              </a:ext>
            </a:extLst>
          </p:cNvPr>
          <p:cNvCxnSpPr>
            <a:cxnSpLocks/>
            <a:endCxn id="111" idx="3"/>
          </p:cNvCxnSpPr>
          <p:nvPr/>
        </p:nvCxnSpPr>
        <p:spPr>
          <a:xfrm flipH="1">
            <a:off x="2806084" y="4303059"/>
            <a:ext cx="891857" cy="37499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6475EBB7-5061-14EC-3A4A-2144836CABBC}"/>
              </a:ext>
            </a:extLst>
          </p:cNvPr>
          <p:cNvSpPr txBox="1"/>
          <p:nvPr/>
        </p:nvSpPr>
        <p:spPr>
          <a:xfrm>
            <a:off x="1159544" y="5064134"/>
            <a:ext cx="3367341" cy="1323439"/>
          </a:xfrm>
          <a:prstGeom prst="rect">
            <a:avLst/>
          </a:prstGeom>
          <a:noFill/>
        </p:spPr>
        <p:txBody>
          <a:bodyPr wrap="square" rtlCol="0">
            <a:spAutoFit/>
          </a:bodyPr>
          <a:lstStyle/>
          <a:p>
            <a:pPr marL="285750" indent="-285750">
              <a:buFontTx/>
              <a:buChar char="-"/>
            </a:pPr>
            <a:r>
              <a:rPr lang="en-US" sz="1600" dirty="0">
                <a:latin typeface="Apple Braille" pitchFamily="2" charset="0"/>
                <a:cs typeface="Magneto" panose="020F0502020204030204" pitchFamily="34" charset="0"/>
              </a:rPr>
              <a:t>Higher Energy Output</a:t>
            </a:r>
          </a:p>
          <a:p>
            <a:pPr marL="285750" indent="-285750">
              <a:buFontTx/>
              <a:buChar char="-"/>
            </a:pPr>
            <a:r>
              <a:rPr lang="en-US" sz="1600" dirty="0">
                <a:latin typeface="Apple Braille" pitchFamily="2" charset="0"/>
                <a:cs typeface="Magneto" panose="020F0502020204030204" pitchFamily="34" charset="0"/>
              </a:rPr>
              <a:t>Cost Efficiency</a:t>
            </a:r>
          </a:p>
          <a:p>
            <a:pPr marL="285750" indent="-285750">
              <a:buFontTx/>
              <a:buChar char="-"/>
            </a:pPr>
            <a:r>
              <a:rPr lang="en-US" sz="1600" dirty="0">
                <a:latin typeface="Apple Braille" pitchFamily="2" charset="0"/>
                <a:cs typeface="Magneto" panose="020F0502020204030204" pitchFamily="34" charset="0"/>
              </a:rPr>
              <a:t>Environmental Benefit</a:t>
            </a:r>
          </a:p>
          <a:p>
            <a:pPr marL="285750" indent="-285750">
              <a:buFontTx/>
              <a:buChar char="-"/>
            </a:pPr>
            <a:r>
              <a:rPr lang="en-US" sz="1600" dirty="0">
                <a:latin typeface="Apple Braille" pitchFamily="2" charset="0"/>
                <a:cs typeface="Magneto" panose="020F0502020204030204" pitchFamily="34" charset="0"/>
              </a:rPr>
              <a:t>Regulatory Compliance</a:t>
            </a:r>
          </a:p>
          <a:p>
            <a:pPr marL="285750" indent="-285750">
              <a:buFontTx/>
              <a:buChar char="-"/>
            </a:pPr>
            <a:r>
              <a:rPr lang="en-US" sz="1600" dirty="0">
                <a:latin typeface="Apple Braille" pitchFamily="2" charset="0"/>
                <a:cs typeface="Magneto" panose="020F0502020204030204" pitchFamily="34" charset="0"/>
              </a:rPr>
              <a:t>Strategic </a:t>
            </a:r>
            <a:r>
              <a:rPr lang="en-US" sz="1600" dirty="0" err="1">
                <a:latin typeface="Apple Braille" pitchFamily="2" charset="0"/>
                <a:cs typeface="Magneto" panose="020F0502020204030204" pitchFamily="34" charset="0"/>
              </a:rPr>
              <a:t>Plannig</a:t>
            </a:r>
            <a:endParaRPr lang="en-US" sz="1600" dirty="0">
              <a:latin typeface="Apple Braille" pitchFamily="2" charset="0"/>
              <a:cs typeface="Magneto" panose="020F0502020204030204" pitchFamily="34" charset="0"/>
            </a:endParaRPr>
          </a:p>
        </p:txBody>
      </p:sp>
      <p:cxnSp>
        <p:nvCxnSpPr>
          <p:cNvPr id="121" name="Straight Connector 120">
            <a:extLst>
              <a:ext uri="{FF2B5EF4-FFF2-40B4-BE49-F238E27FC236}">
                <a16:creationId xmlns:a16="http://schemas.microsoft.com/office/drawing/2014/main" id="{40C41C0A-71CE-0954-23A6-9EE08D36A179}"/>
              </a:ext>
            </a:extLst>
          </p:cNvPr>
          <p:cNvCxnSpPr>
            <a:cxnSpLocks/>
            <a:stCxn id="114" idx="3"/>
          </p:cNvCxnSpPr>
          <p:nvPr/>
        </p:nvCxnSpPr>
        <p:spPr>
          <a:xfrm flipH="1" flipV="1">
            <a:off x="3661442" y="4303893"/>
            <a:ext cx="1396797" cy="288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734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1844</TotalTime>
  <Words>759</Words>
  <Application>Microsoft Macintosh PowerPoint</Application>
  <PresentationFormat>Widescreen</PresentationFormat>
  <Paragraphs>277</Paragraphs>
  <Slides>19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Batang</vt:lpstr>
      <vt:lpstr>ADLaM Display</vt:lpstr>
      <vt:lpstr>Apple Braille</vt:lpstr>
      <vt:lpstr>Aptos</vt:lpstr>
      <vt:lpstr>Aptos Display</vt:lpstr>
      <vt:lpstr>Arial</vt:lpstr>
      <vt:lpstr>Biome</vt:lpstr>
      <vt:lpstr>Cambria Math</vt:lpstr>
      <vt:lpstr>Copperplate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Fachrizal Aksan</dc:creator>
  <cp:lastModifiedBy>Fachrizal Aksan</cp:lastModifiedBy>
  <cp:revision>30</cp:revision>
  <cp:lastPrinted>2025-06-03T14:12:28Z</cp:lastPrinted>
  <dcterms:created xsi:type="dcterms:W3CDTF">2025-05-08T18:31:22Z</dcterms:created>
  <dcterms:modified xsi:type="dcterms:W3CDTF">2025-06-03T14:20:50Z</dcterms:modified>
</cp:coreProperties>
</file>